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12" r:id="rId2"/>
    <p:sldId id="313" r:id="rId3"/>
    <p:sldId id="299" r:id="rId4"/>
    <p:sldId id="314" r:id="rId5"/>
    <p:sldId id="300" r:id="rId6"/>
    <p:sldId id="288" r:id="rId7"/>
    <p:sldId id="321" r:id="rId8"/>
    <p:sldId id="290" r:id="rId9"/>
    <p:sldId id="322" r:id="rId10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34"/>
  </p:normalViewPr>
  <p:slideViewPr>
    <p:cSldViewPr snapToGrid="0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2BCE2-B390-F044-8E5A-B2927D500FCF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A3673C-3EE3-6144-808B-3A357BCC26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Transport adjacency</a:t>
          </a:r>
        </a:p>
      </dgm:t>
    </dgm:pt>
    <dgm:pt modelId="{2ED23008-E87A-994E-A198-C9E63AB69A92}" type="parTrans" cxnId="{B7A27463-1E9E-7445-91AB-AEF56CA98047}">
      <dgm:prSet/>
      <dgm:spPr/>
      <dgm:t>
        <a:bodyPr/>
        <a:lstStyle/>
        <a:p>
          <a:endParaRPr lang="en-US"/>
        </a:p>
      </dgm:t>
    </dgm:pt>
    <dgm:pt modelId="{CEF36C49-3774-E447-9C40-2C242A8AFB19}" type="sibTrans" cxnId="{B7A27463-1E9E-7445-91AB-AEF56CA98047}">
      <dgm:prSet/>
      <dgm:spPr/>
      <dgm:t>
        <a:bodyPr/>
        <a:lstStyle/>
        <a:p>
          <a:endParaRPr lang="en-US"/>
        </a:p>
      </dgm:t>
    </dgm:pt>
    <dgm:pt modelId="{D4E1539E-F4FA-DB45-9538-2DCE112DBAE6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400" dirty="0"/>
            <a:t>Refers to applying more than one security protocol to the same IP packet without invoking tunneling</a:t>
          </a:r>
        </a:p>
      </dgm:t>
    </dgm:pt>
    <dgm:pt modelId="{980E923F-4B5B-BF40-9F86-D191BCA7D71A}" type="parTrans" cxnId="{B70D13BC-4F64-D54A-B7D8-D7DF4DBE96CB}">
      <dgm:prSet/>
      <dgm:spPr/>
      <dgm:t>
        <a:bodyPr/>
        <a:lstStyle/>
        <a:p>
          <a:endParaRPr lang="en-US"/>
        </a:p>
      </dgm:t>
    </dgm:pt>
    <dgm:pt modelId="{1740363B-558A-CE42-AFBA-49F236B0888B}" type="sibTrans" cxnId="{B70D13BC-4F64-D54A-B7D8-D7DF4DBE96CB}">
      <dgm:prSet/>
      <dgm:spPr/>
      <dgm:t>
        <a:bodyPr/>
        <a:lstStyle/>
        <a:p>
          <a:endParaRPr lang="en-US"/>
        </a:p>
      </dgm:t>
    </dgm:pt>
    <dgm:pt modelId="{3C064053-CC19-6048-85E4-9AABBA32406A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400" dirty="0"/>
            <a:t>This approach allows for only one level of combination</a:t>
          </a:r>
        </a:p>
      </dgm:t>
    </dgm:pt>
    <dgm:pt modelId="{B458120C-90B1-064A-B835-3F89C164BDA1}" type="parTrans" cxnId="{55DD8763-B063-F541-BEDA-B5211694CCE1}">
      <dgm:prSet/>
      <dgm:spPr/>
      <dgm:t>
        <a:bodyPr/>
        <a:lstStyle/>
        <a:p>
          <a:endParaRPr lang="en-US"/>
        </a:p>
      </dgm:t>
    </dgm:pt>
    <dgm:pt modelId="{8C637182-3BA2-2E44-AF59-11E003B329A2}" type="sibTrans" cxnId="{55DD8763-B063-F541-BEDA-B5211694CCE1}">
      <dgm:prSet/>
      <dgm:spPr/>
      <dgm:t>
        <a:bodyPr/>
        <a:lstStyle/>
        <a:p>
          <a:endParaRPr lang="en-US"/>
        </a:p>
      </dgm:t>
    </dgm:pt>
    <dgm:pt modelId="{70247715-3145-2844-AA98-8DF1CC2C52B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Iterated tunneling</a:t>
          </a:r>
        </a:p>
      </dgm:t>
    </dgm:pt>
    <dgm:pt modelId="{651261BF-9C58-5643-8455-90F3332A26F2}" type="parTrans" cxnId="{8DCE6FDF-146E-7E4E-B622-C84DC8EC9555}">
      <dgm:prSet/>
      <dgm:spPr/>
      <dgm:t>
        <a:bodyPr/>
        <a:lstStyle/>
        <a:p>
          <a:endParaRPr lang="en-US"/>
        </a:p>
      </dgm:t>
    </dgm:pt>
    <dgm:pt modelId="{5CAD3554-BD68-964D-8AC3-D1A76EB14B49}" type="sibTrans" cxnId="{8DCE6FDF-146E-7E4E-B622-C84DC8EC9555}">
      <dgm:prSet/>
      <dgm:spPr/>
      <dgm:t>
        <a:bodyPr/>
        <a:lstStyle/>
        <a:p>
          <a:endParaRPr lang="en-US"/>
        </a:p>
      </dgm:t>
    </dgm:pt>
    <dgm:pt modelId="{EDBD66BB-D7A9-A842-8709-05B31395593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400" dirty="0"/>
            <a:t>Refers to the application of multiple layers of security protocols effected through IP tunneling</a:t>
          </a:r>
        </a:p>
      </dgm:t>
    </dgm:pt>
    <dgm:pt modelId="{233F9816-307F-AE42-8928-30C21DC29B6E}" type="parTrans" cxnId="{BCB99939-F21A-1E42-A5B6-30519EFAF284}">
      <dgm:prSet/>
      <dgm:spPr/>
      <dgm:t>
        <a:bodyPr/>
        <a:lstStyle/>
        <a:p>
          <a:endParaRPr lang="en-US"/>
        </a:p>
      </dgm:t>
    </dgm:pt>
    <dgm:pt modelId="{A5572F3D-C01F-F74D-9EB2-B01CADAF73FB}" type="sibTrans" cxnId="{BCB99939-F21A-1E42-A5B6-30519EFAF284}">
      <dgm:prSet/>
      <dgm:spPr/>
      <dgm:t>
        <a:bodyPr/>
        <a:lstStyle/>
        <a:p>
          <a:endParaRPr lang="en-US"/>
        </a:p>
      </dgm:t>
    </dgm:pt>
    <dgm:pt modelId="{B30B12DF-E06C-1D45-A600-CDA134F8CC2B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400" dirty="0"/>
            <a:t>This approach allows for multiple levels of nesting</a:t>
          </a:r>
        </a:p>
      </dgm:t>
    </dgm:pt>
    <dgm:pt modelId="{E4096CC1-C80D-0C48-AAC6-E4CB86C9CE41}" type="parTrans" cxnId="{ECC8CE9B-30C4-E142-8462-EFDB073782EE}">
      <dgm:prSet/>
      <dgm:spPr/>
      <dgm:t>
        <a:bodyPr/>
        <a:lstStyle/>
        <a:p>
          <a:endParaRPr lang="en-US"/>
        </a:p>
      </dgm:t>
    </dgm:pt>
    <dgm:pt modelId="{B09DE5FD-A198-8340-AC99-B0EFCD13AF4D}" type="sibTrans" cxnId="{ECC8CE9B-30C4-E142-8462-EFDB073782EE}">
      <dgm:prSet/>
      <dgm:spPr/>
      <dgm:t>
        <a:bodyPr/>
        <a:lstStyle/>
        <a:p>
          <a:endParaRPr lang="en-US"/>
        </a:p>
      </dgm:t>
    </dgm:pt>
    <dgm:pt modelId="{A06DB3D6-835F-074E-9FE3-F56DC6B51594}" type="pres">
      <dgm:prSet presAssocID="{8642BCE2-B390-F044-8E5A-B2927D500FCF}" presName="Name0" presStyleCnt="0">
        <dgm:presLayoutVars>
          <dgm:dir/>
          <dgm:animLvl val="lvl"/>
          <dgm:resizeHandles/>
        </dgm:presLayoutVars>
      </dgm:prSet>
      <dgm:spPr/>
    </dgm:pt>
    <dgm:pt modelId="{03BAA3D0-513C-F34B-9BD4-86CDD23CA0BB}" type="pres">
      <dgm:prSet presAssocID="{AFA3673C-3EE3-6144-808B-3A357BCC2676}" presName="linNode" presStyleCnt="0"/>
      <dgm:spPr/>
    </dgm:pt>
    <dgm:pt modelId="{3AF35FB8-4E11-414D-87E9-926A24012546}" type="pres">
      <dgm:prSet presAssocID="{AFA3673C-3EE3-6144-808B-3A357BCC2676}" presName="parentShp" presStyleLbl="node1" presStyleIdx="0" presStyleCnt="2">
        <dgm:presLayoutVars>
          <dgm:bulletEnabled val="1"/>
        </dgm:presLayoutVars>
      </dgm:prSet>
      <dgm:spPr/>
    </dgm:pt>
    <dgm:pt modelId="{6448D59F-5166-6644-8959-2E3CA7C2B447}" type="pres">
      <dgm:prSet presAssocID="{AFA3673C-3EE3-6144-808B-3A357BCC2676}" presName="childShp" presStyleLbl="bgAccFollowNode1" presStyleIdx="0" presStyleCnt="2">
        <dgm:presLayoutVars>
          <dgm:bulletEnabled val="1"/>
        </dgm:presLayoutVars>
      </dgm:prSet>
      <dgm:spPr/>
    </dgm:pt>
    <dgm:pt modelId="{6041B93B-955A-2647-AC1A-8B5AACAA3471}" type="pres">
      <dgm:prSet presAssocID="{CEF36C49-3774-E447-9C40-2C242A8AFB19}" presName="spacing" presStyleCnt="0"/>
      <dgm:spPr/>
    </dgm:pt>
    <dgm:pt modelId="{4504067C-94BA-9A46-849D-8FAD121FC122}" type="pres">
      <dgm:prSet presAssocID="{70247715-3145-2844-AA98-8DF1CC2C52B2}" presName="linNode" presStyleCnt="0"/>
      <dgm:spPr/>
    </dgm:pt>
    <dgm:pt modelId="{E967F2A9-63F8-214A-B159-3431F38B9C0A}" type="pres">
      <dgm:prSet presAssocID="{70247715-3145-2844-AA98-8DF1CC2C52B2}" presName="parentShp" presStyleLbl="node1" presStyleIdx="1" presStyleCnt="2">
        <dgm:presLayoutVars>
          <dgm:bulletEnabled val="1"/>
        </dgm:presLayoutVars>
      </dgm:prSet>
      <dgm:spPr/>
    </dgm:pt>
    <dgm:pt modelId="{41C75BE2-86DE-134A-AD06-0B6FF1FAE17A}" type="pres">
      <dgm:prSet presAssocID="{70247715-3145-2844-AA98-8DF1CC2C52B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ADC0A90B-3228-2049-A708-EA3DF179F6DA}" type="presOf" srcId="{D4E1539E-F4FA-DB45-9538-2DCE112DBAE6}" destId="{6448D59F-5166-6644-8959-2E3CA7C2B447}" srcOrd="0" destOrd="0" presId="urn:microsoft.com/office/officeart/2005/8/layout/vList6"/>
    <dgm:cxn modelId="{BCB99939-F21A-1E42-A5B6-30519EFAF284}" srcId="{70247715-3145-2844-AA98-8DF1CC2C52B2}" destId="{EDBD66BB-D7A9-A842-8709-05B313955932}" srcOrd="0" destOrd="0" parTransId="{233F9816-307F-AE42-8928-30C21DC29B6E}" sibTransId="{A5572F3D-C01F-F74D-9EB2-B01CADAF73FB}"/>
    <dgm:cxn modelId="{8211BB3F-BFF4-4D41-8F7B-F08BE4B18440}" type="presOf" srcId="{AFA3673C-3EE3-6144-808B-3A357BCC2676}" destId="{3AF35FB8-4E11-414D-87E9-926A24012546}" srcOrd="0" destOrd="0" presId="urn:microsoft.com/office/officeart/2005/8/layout/vList6"/>
    <dgm:cxn modelId="{B7A27463-1E9E-7445-91AB-AEF56CA98047}" srcId="{8642BCE2-B390-F044-8E5A-B2927D500FCF}" destId="{AFA3673C-3EE3-6144-808B-3A357BCC2676}" srcOrd="0" destOrd="0" parTransId="{2ED23008-E87A-994E-A198-C9E63AB69A92}" sibTransId="{CEF36C49-3774-E447-9C40-2C242A8AFB19}"/>
    <dgm:cxn modelId="{55DD8763-B063-F541-BEDA-B5211694CCE1}" srcId="{AFA3673C-3EE3-6144-808B-3A357BCC2676}" destId="{3C064053-CC19-6048-85E4-9AABBA32406A}" srcOrd="1" destOrd="0" parTransId="{B458120C-90B1-064A-B835-3F89C164BDA1}" sibTransId="{8C637182-3BA2-2E44-AF59-11E003B329A2}"/>
    <dgm:cxn modelId="{649D3568-2DAE-ED4A-B5AA-C91988B60C85}" type="presOf" srcId="{3C064053-CC19-6048-85E4-9AABBA32406A}" destId="{6448D59F-5166-6644-8959-2E3CA7C2B447}" srcOrd="0" destOrd="1" presId="urn:microsoft.com/office/officeart/2005/8/layout/vList6"/>
    <dgm:cxn modelId="{23382374-6C40-624A-93A1-320E49AA35C6}" type="presOf" srcId="{70247715-3145-2844-AA98-8DF1CC2C52B2}" destId="{E967F2A9-63F8-214A-B159-3431F38B9C0A}" srcOrd="0" destOrd="0" presId="urn:microsoft.com/office/officeart/2005/8/layout/vList6"/>
    <dgm:cxn modelId="{84A6539A-1FA9-7A43-AB16-73633FD4785F}" type="presOf" srcId="{EDBD66BB-D7A9-A842-8709-05B313955932}" destId="{41C75BE2-86DE-134A-AD06-0B6FF1FAE17A}" srcOrd="0" destOrd="0" presId="urn:microsoft.com/office/officeart/2005/8/layout/vList6"/>
    <dgm:cxn modelId="{ECC8CE9B-30C4-E142-8462-EFDB073782EE}" srcId="{70247715-3145-2844-AA98-8DF1CC2C52B2}" destId="{B30B12DF-E06C-1D45-A600-CDA134F8CC2B}" srcOrd="1" destOrd="0" parTransId="{E4096CC1-C80D-0C48-AAC6-E4CB86C9CE41}" sibTransId="{B09DE5FD-A198-8340-AC99-B0EFCD13AF4D}"/>
    <dgm:cxn modelId="{B70D13BC-4F64-D54A-B7D8-D7DF4DBE96CB}" srcId="{AFA3673C-3EE3-6144-808B-3A357BCC2676}" destId="{D4E1539E-F4FA-DB45-9538-2DCE112DBAE6}" srcOrd="0" destOrd="0" parTransId="{980E923F-4B5B-BF40-9F86-D191BCA7D71A}" sibTransId="{1740363B-558A-CE42-AFBA-49F236B0888B}"/>
    <dgm:cxn modelId="{BC8F0AC6-4030-2340-A244-89AC0615AB6A}" type="presOf" srcId="{8642BCE2-B390-F044-8E5A-B2927D500FCF}" destId="{A06DB3D6-835F-074E-9FE3-F56DC6B51594}" srcOrd="0" destOrd="0" presId="urn:microsoft.com/office/officeart/2005/8/layout/vList6"/>
    <dgm:cxn modelId="{8DCE6FDF-146E-7E4E-B622-C84DC8EC9555}" srcId="{8642BCE2-B390-F044-8E5A-B2927D500FCF}" destId="{70247715-3145-2844-AA98-8DF1CC2C52B2}" srcOrd="1" destOrd="0" parTransId="{651261BF-9C58-5643-8455-90F3332A26F2}" sibTransId="{5CAD3554-BD68-964D-8AC3-D1A76EB14B49}"/>
    <dgm:cxn modelId="{98064CFB-BA26-B840-9BD9-1B40EC98C4C6}" type="presOf" srcId="{B30B12DF-E06C-1D45-A600-CDA134F8CC2B}" destId="{41C75BE2-86DE-134A-AD06-0B6FF1FAE17A}" srcOrd="0" destOrd="1" presId="urn:microsoft.com/office/officeart/2005/8/layout/vList6"/>
    <dgm:cxn modelId="{4016F614-21D0-BB4C-82F7-2DBAD897F683}" type="presParOf" srcId="{A06DB3D6-835F-074E-9FE3-F56DC6B51594}" destId="{03BAA3D0-513C-F34B-9BD4-86CDD23CA0BB}" srcOrd="0" destOrd="0" presId="urn:microsoft.com/office/officeart/2005/8/layout/vList6"/>
    <dgm:cxn modelId="{CD4F9BDF-B773-C94A-BF37-D29AE218680E}" type="presParOf" srcId="{03BAA3D0-513C-F34B-9BD4-86CDD23CA0BB}" destId="{3AF35FB8-4E11-414D-87E9-926A24012546}" srcOrd="0" destOrd="0" presId="urn:microsoft.com/office/officeart/2005/8/layout/vList6"/>
    <dgm:cxn modelId="{98AF5A00-270B-D44B-82F0-8420DF58899A}" type="presParOf" srcId="{03BAA3D0-513C-F34B-9BD4-86CDD23CA0BB}" destId="{6448D59F-5166-6644-8959-2E3CA7C2B447}" srcOrd="1" destOrd="0" presId="urn:microsoft.com/office/officeart/2005/8/layout/vList6"/>
    <dgm:cxn modelId="{4222F612-1CF7-CA49-8D00-C4779DDBBE75}" type="presParOf" srcId="{A06DB3D6-835F-074E-9FE3-F56DC6B51594}" destId="{6041B93B-955A-2647-AC1A-8B5AACAA3471}" srcOrd="1" destOrd="0" presId="urn:microsoft.com/office/officeart/2005/8/layout/vList6"/>
    <dgm:cxn modelId="{FC9E577B-0252-3641-9E03-B10B2FE56567}" type="presParOf" srcId="{A06DB3D6-835F-074E-9FE3-F56DC6B51594}" destId="{4504067C-94BA-9A46-849D-8FAD121FC122}" srcOrd="2" destOrd="0" presId="urn:microsoft.com/office/officeart/2005/8/layout/vList6"/>
    <dgm:cxn modelId="{EDEFEDBF-DA56-DD41-8EF3-B90CD9F81176}" type="presParOf" srcId="{4504067C-94BA-9A46-849D-8FAD121FC122}" destId="{E967F2A9-63F8-214A-B159-3431F38B9C0A}" srcOrd="0" destOrd="0" presId="urn:microsoft.com/office/officeart/2005/8/layout/vList6"/>
    <dgm:cxn modelId="{6555704E-B102-CC44-8F83-D2D5C9C71AA7}" type="presParOf" srcId="{4504067C-94BA-9A46-849D-8FAD121FC122}" destId="{41C75BE2-86DE-134A-AD06-0B6FF1FAE17A}" srcOrd="1" destOrd="0" presId="urn:microsoft.com/office/officeart/2005/8/layout/vList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0317F-5FB9-1843-B0DF-88B2C4F60334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9E942-7FE8-AC4E-848E-0C7EF0784EB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Manual</a:t>
          </a:r>
        </a:p>
      </dgm:t>
    </dgm:pt>
    <dgm:pt modelId="{00D3BEFE-BA55-F446-B966-A7B1D41BDC3F}" type="parTrans" cxnId="{6893783F-309F-2849-BFA5-AAB2FF116E3D}">
      <dgm:prSet/>
      <dgm:spPr/>
      <dgm:t>
        <a:bodyPr/>
        <a:lstStyle/>
        <a:p>
          <a:endParaRPr lang="en-US"/>
        </a:p>
      </dgm:t>
    </dgm:pt>
    <dgm:pt modelId="{886F7DFB-AED1-3040-BCD6-3F1C23399465}" type="sibTrans" cxnId="{6893783F-309F-2849-BFA5-AAB2FF116E3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94DF51A1-DA73-F14A-9E51-67ED40E7A06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 system administrator manually configures each system with its own keys and with the keys of other communicating systems</a:t>
          </a:r>
        </a:p>
      </dgm:t>
    </dgm:pt>
    <dgm:pt modelId="{0CF5A634-2F2F-E349-AACD-FCFEEC4FC71A}" type="parTrans" cxnId="{2494AB3E-A59A-3F40-88F5-CBC908ECCBFE}">
      <dgm:prSet/>
      <dgm:spPr/>
      <dgm:t>
        <a:bodyPr/>
        <a:lstStyle/>
        <a:p>
          <a:endParaRPr lang="en-US"/>
        </a:p>
      </dgm:t>
    </dgm:pt>
    <dgm:pt modelId="{EA7F7737-F438-DF40-BD79-C5EE96E76199}" type="sibTrans" cxnId="{2494AB3E-A59A-3F40-88F5-CBC908ECCBFE}">
      <dgm:prSet/>
      <dgm:spPr/>
      <dgm:t>
        <a:bodyPr/>
        <a:lstStyle/>
        <a:p>
          <a:endParaRPr lang="en-US"/>
        </a:p>
      </dgm:t>
    </dgm:pt>
    <dgm:pt modelId="{832D5267-0E89-DE41-9FA7-43E420DB64B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This is practical for small, relatively static environments</a:t>
          </a:r>
        </a:p>
      </dgm:t>
    </dgm:pt>
    <dgm:pt modelId="{6014B28A-E9CD-5B44-B990-D7ABEF31F6B3}" type="parTrans" cxnId="{84D68058-9631-BA4C-BD44-01ABCA438FDD}">
      <dgm:prSet/>
      <dgm:spPr/>
      <dgm:t>
        <a:bodyPr/>
        <a:lstStyle/>
        <a:p>
          <a:endParaRPr lang="en-US"/>
        </a:p>
      </dgm:t>
    </dgm:pt>
    <dgm:pt modelId="{69D5AF83-03F3-0C41-A8B0-08F9F999A5F0}" type="sibTrans" cxnId="{84D68058-9631-BA4C-BD44-01ABCA438FDD}">
      <dgm:prSet/>
      <dgm:spPr/>
      <dgm:t>
        <a:bodyPr/>
        <a:lstStyle/>
        <a:p>
          <a:endParaRPr lang="en-US"/>
        </a:p>
      </dgm:t>
    </dgm:pt>
    <dgm:pt modelId="{13D4046E-0EA7-104A-A327-0D662593625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Automated </a:t>
          </a:r>
        </a:p>
      </dgm:t>
    </dgm:pt>
    <dgm:pt modelId="{4AF767BA-87A9-D847-B6C5-563AEC5106C7}" type="parTrans" cxnId="{20B7B176-91D6-A64D-9CD8-C6DF83EB2B0A}">
      <dgm:prSet/>
      <dgm:spPr/>
      <dgm:t>
        <a:bodyPr/>
        <a:lstStyle/>
        <a:p>
          <a:endParaRPr lang="en-US"/>
        </a:p>
      </dgm:t>
    </dgm:pt>
    <dgm:pt modelId="{103769EB-1F7D-5B48-B060-DB2ECA925ABC}" type="sibTrans" cxnId="{20B7B176-91D6-A64D-9CD8-C6DF83EB2B0A}">
      <dgm:prSet/>
      <dgm:spPr/>
      <dgm:t>
        <a:bodyPr/>
        <a:lstStyle/>
        <a:p>
          <a:endParaRPr lang="en-US"/>
        </a:p>
      </dgm:t>
    </dgm:pt>
    <dgm:pt modelId="{BC43E415-9152-0D48-AD31-FDEADE1FD8E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Enables the on-demand creation of keys for SAs and facilitates the use of keys in a large distributed system with an evolving configuration</a:t>
          </a:r>
        </a:p>
      </dgm:t>
    </dgm:pt>
    <dgm:pt modelId="{4F89BF70-E8DB-1A43-A895-2BDAB66B7431}" type="parTrans" cxnId="{B3DEED89-A839-B342-A450-CDDE9C5E1E2D}">
      <dgm:prSet/>
      <dgm:spPr/>
      <dgm:t>
        <a:bodyPr/>
        <a:lstStyle/>
        <a:p>
          <a:endParaRPr lang="en-US"/>
        </a:p>
      </dgm:t>
    </dgm:pt>
    <dgm:pt modelId="{73DE904B-77D1-C340-AC1C-E13A20422A1E}" type="sibTrans" cxnId="{B3DEED89-A839-B342-A450-CDDE9C5E1E2D}">
      <dgm:prSet/>
      <dgm:spPr/>
      <dgm:t>
        <a:bodyPr/>
        <a:lstStyle/>
        <a:p>
          <a:endParaRPr lang="en-US"/>
        </a:p>
      </dgm:t>
    </dgm:pt>
    <dgm:pt modelId="{58409BBE-CD7B-384C-AD83-BEBA8370E343}" type="pres">
      <dgm:prSet presAssocID="{4860317F-5FB9-1843-B0DF-88B2C4F60334}" presName="Name0" presStyleCnt="0">
        <dgm:presLayoutVars>
          <dgm:dir/>
          <dgm:animLvl val="lvl"/>
          <dgm:resizeHandles val="exact"/>
        </dgm:presLayoutVars>
      </dgm:prSet>
      <dgm:spPr/>
    </dgm:pt>
    <dgm:pt modelId="{C31EE813-82E2-154E-92B6-DD58F00F9A43}" type="pres">
      <dgm:prSet presAssocID="{4860317F-5FB9-1843-B0DF-88B2C4F60334}" presName="tSp" presStyleCnt="0"/>
      <dgm:spPr/>
    </dgm:pt>
    <dgm:pt modelId="{040B976D-DAC0-E24B-A5FE-2D8A157C857D}" type="pres">
      <dgm:prSet presAssocID="{4860317F-5FB9-1843-B0DF-88B2C4F60334}" presName="bSp" presStyleCnt="0"/>
      <dgm:spPr/>
    </dgm:pt>
    <dgm:pt modelId="{AB35CB1C-D52D-8B47-82C5-F1594EFE2817}" type="pres">
      <dgm:prSet presAssocID="{4860317F-5FB9-1843-B0DF-88B2C4F60334}" presName="process" presStyleCnt="0"/>
      <dgm:spPr/>
    </dgm:pt>
    <dgm:pt modelId="{8B7F4C42-3B4F-A246-861D-9DBAB6FC31D9}" type="pres">
      <dgm:prSet presAssocID="{6449E942-7FE8-AC4E-848E-0C7EF0784EBE}" presName="composite1" presStyleCnt="0"/>
      <dgm:spPr/>
    </dgm:pt>
    <dgm:pt modelId="{602C3671-A4CA-B949-9445-829CD888F104}" type="pres">
      <dgm:prSet presAssocID="{6449E942-7FE8-AC4E-848E-0C7EF0784EBE}" presName="dummyNode1" presStyleLbl="node1" presStyleIdx="0" presStyleCnt="2"/>
      <dgm:spPr/>
    </dgm:pt>
    <dgm:pt modelId="{664097FF-8999-CA47-B1DF-419FD1345BFE}" type="pres">
      <dgm:prSet presAssocID="{6449E942-7FE8-AC4E-848E-0C7EF0784EBE}" presName="childNode1" presStyleLbl="bgAcc1" presStyleIdx="0" presStyleCnt="2" custLinFactNeighborX="24418" custLinFactNeighborY="-52041">
        <dgm:presLayoutVars>
          <dgm:bulletEnabled val="1"/>
        </dgm:presLayoutVars>
      </dgm:prSet>
      <dgm:spPr/>
    </dgm:pt>
    <dgm:pt modelId="{E44C74E6-E96A-0E47-BC4A-8A078CAEF0D1}" type="pres">
      <dgm:prSet presAssocID="{6449E942-7FE8-AC4E-848E-0C7EF0784EBE}" presName="childNode1tx" presStyleLbl="bgAcc1" presStyleIdx="0" presStyleCnt="2">
        <dgm:presLayoutVars>
          <dgm:bulletEnabled val="1"/>
        </dgm:presLayoutVars>
      </dgm:prSet>
      <dgm:spPr/>
    </dgm:pt>
    <dgm:pt modelId="{896CE0A2-DCAF-3F44-A73A-C73583430C99}" type="pres">
      <dgm:prSet presAssocID="{6449E942-7FE8-AC4E-848E-0C7EF0784EBE}" presName="parentNode1" presStyleLbl="node1" presStyleIdx="0" presStyleCnt="2" custLinFactY="-34932" custLinFactNeighborX="38225" custLinFactNeighborY="-100000">
        <dgm:presLayoutVars>
          <dgm:chMax val="1"/>
          <dgm:bulletEnabled val="1"/>
        </dgm:presLayoutVars>
      </dgm:prSet>
      <dgm:spPr/>
    </dgm:pt>
    <dgm:pt modelId="{19E9EF4A-E96E-EF42-BCE3-7A5E7D3675E5}" type="pres">
      <dgm:prSet presAssocID="{6449E942-7FE8-AC4E-848E-0C7EF0784EBE}" presName="connSite1" presStyleCnt="0"/>
      <dgm:spPr/>
    </dgm:pt>
    <dgm:pt modelId="{E1D06884-975F-BE4E-AB19-473E1C159339}" type="pres">
      <dgm:prSet presAssocID="{886F7DFB-AED1-3040-BCD6-3F1C23399465}" presName="Name9" presStyleLbl="sibTrans2D1" presStyleIdx="0" presStyleCnt="1" custLinFactNeighborX="-278" custLinFactNeighborY="-16194"/>
      <dgm:spPr/>
    </dgm:pt>
    <dgm:pt modelId="{6009F4A8-46EA-B149-82EB-A215FE18E06C}" type="pres">
      <dgm:prSet presAssocID="{13D4046E-0EA7-104A-A327-0D662593625E}" presName="composite2" presStyleCnt="0"/>
      <dgm:spPr/>
    </dgm:pt>
    <dgm:pt modelId="{ED15AADE-D3E9-294E-8893-B18EF76D0B8C}" type="pres">
      <dgm:prSet presAssocID="{13D4046E-0EA7-104A-A327-0D662593625E}" presName="dummyNode2" presStyleLbl="node1" presStyleIdx="0" presStyleCnt="2"/>
      <dgm:spPr/>
    </dgm:pt>
    <dgm:pt modelId="{68424FEB-F547-2443-B592-0C0875A4A43C}" type="pres">
      <dgm:prSet presAssocID="{13D4046E-0EA7-104A-A327-0D662593625E}" presName="childNode2" presStyleLbl="bgAcc1" presStyleIdx="1" presStyleCnt="2" custLinFactNeighborX="25537" custLinFactNeighborY="54995">
        <dgm:presLayoutVars>
          <dgm:bulletEnabled val="1"/>
        </dgm:presLayoutVars>
      </dgm:prSet>
      <dgm:spPr/>
    </dgm:pt>
    <dgm:pt modelId="{7AC7E13C-E6D6-A143-A1CF-5C6454AFEB1E}" type="pres">
      <dgm:prSet presAssocID="{13D4046E-0EA7-104A-A327-0D662593625E}" presName="childNode2tx" presStyleLbl="bgAcc1" presStyleIdx="1" presStyleCnt="2">
        <dgm:presLayoutVars>
          <dgm:bulletEnabled val="1"/>
        </dgm:presLayoutVars>
      </dgm:prSet>
      <dgm:spPr/>
    </dgm:pt>
    <dgm:pt modelId="{C6D605F3-FEC8-6747-87A4-3A4B52D42EF5}" type="pres">
      <dgm:prSet presAssocID="{13D4046E-0EA7-104A-A327-0D662593625E}" presName="parentNode2" presStyleLbl="node1" presStyleIdx="1" presStyleCnt="2" custLinFactY="18382" custLinFactNeighborX="24175" custLinFactNeighborY="100000">
        <dgm:presLayoutVars>
          <dgm:chMax val="0"/>
          <dgm:bulletEnabled val="1"/>
        </dgm:presLayoutVars>
      </dgm:prSet>
      <dgm:spPr/>
    </dgm:pt>
    <dgm:pt modelId="{C2D8E6AF-1CD3-5F40-ABD5-1FC94822C634}" type="pres">
      <dgm:prSet presAssocID="{13D4046E-0EA7-104A-A327-0D662593625E}" presName="connSite2" presStyleCnt="0"/>
      <dgm:spPr/>
    </dgm:pt>
  </dgm:ptLst>
  <dgm:cxnLst>
    <dgm:cxn modelId="{A6C0341C-59C3-1D43-81CB-0CC128A8A4DC}" type="presOf" srcId="{94DF51A1-DA73-F14A-9E51-67ED40E7A060}" destId="{E44C74E6-E96A-0E47-BC4A-8A078CAEF0D1}" srcOrd="1" destOrd="0" presId="urn:microsoft.com/office/officeart/2005/8/layout/hProcess4"/>
    <dgm:cxn modelId="{E3EC6B37-E92A-6D4B-BABA-2C4B1C4663DB}" type="presOf" srcId="{4860317F-5FB9-1843-B0DF-88B2C4F60334}" destId="{58409BBE-CD7B-384C-AD83-BEBA8370E343}" srcOrd="0" destOrd="0" presId="urn:microsoft.com/office/officeart/2005/8/layout/hProcess4"/>
    <dgm:cxn modelId="{2494AB3E-A59A-3F40-88F5-CBC908ECCBFE}" srcId="{6449E942-7FE8-AC4E-848E-0C7EF0784EBE}" destId="{94DF51A1-DA73-F14A-9E51-67ED40E7A060}" srcOrd="0" destOrd="0" parTransId="{0CF5A634-2F2F-E349-AACD-FCFEEC4FC71A}" sibTransId="{EA7F7737-F438-DF40-BD79-C5EE96E76199}"/>
    <dgm:cxn modelId="{6893783F-309F-2849-BFA5-AAB2FF116E3D}" srcId="{4860317F-5FB9-1843-B0DF-88B2C4F60334}" destId="{6449E942-7FE8-AC4E-848E-0C7EF0784EBE}" srcOrd="0" destOrd="0" parTransId="{00D3BEFE-BA55-F446-B966-A7B1D41BDC3F}" sibTransId="{886F7DFB-AED1-3040-BCD6-3F1C23399465}"/>
    <dgm:cxn modelId="{84D68058-9631-BA4C-BD44-01ABCA438FDD}" srcId="{6449E942-7FE8-AC4E-848E-0C7EF0784EBE}" destId="{832D5267-0E89-DE41-9FA7-43E420DB64B5}" srcOrd="1" destOrd="0" parTransId="{6014B28A-E9CD-5B44-B990-D7ABEF31F6B3}" sibTransId="{69D5AF83-03F3-0C41-A8B0-08F9F999A5F0}"/>
    <dgm:cxn modelId="{3B60F35A-4E63-2347-9352-BF6FE88DC974}" type="presOf" srcId="{832D5267-0E89-DE41-9FA7-43E420DB64B5}" destId="{664097FF-8999-CA47-B1DF-419FD1345BFE}" srcOrd="0" destOrd="1" presId="urn:microsoft.com/office/officeart/2005/8/layout/hProcess4"/>
    <dgm:cxn modelId="{20B7B176-91D6-A64D-9CD8-C6DF83EB2B0A}" srcId="{4860317F-5FB9-1843-B0DF-88B2C4F60334}" destId="{13D4046E-0EA7-104A-A327-0D662593625E}" srcOrd="1" destOrd="0" parTransId="{4AF767BA-87A9-D847-B6C5-563AEC5106C7}" sibTransId="{103769EB-1F7D-5B48-B060-DB2ECA925ABC}"/>
    <dgm:cxn modelId="{9BAA9286-D22F-9E4C-9A80-ECEAA61B45AA}" type="presOf" srcId="{13D4046E-0EA7-104A-A327-0D662593625E}" destId="{C6D605F3-FEC8-6747-87A4-3A4B52D42EF5}" srcOrd="0" destOrd="0" presId="urn:microsoft.com/office/officeart/2005/8/layout/hProcess4"/>
    <dgm:cxn modelId="{B3DEED89-A839-B342-A450-CDDE9C5E1E2D}" srcId="{13D4046E-0EA7-104A-A327-0D662593625E}" destId="{BC43E415-9152-0D48-AD31-FDEADE1FD8EC}" srcOrd="0" destOrd="0" parTransId="{4F89BF70-E8DB-1A43-A895-2BDAB66B7431}" sibTransId="{73DE904B-77D1-C340-AC1C-E13A20422A1E}"/>
    <dgm:cxn modelId="{1E3BC793-19F2-BE42-8D39-188454015941}" type="presOf" srcId="{BC43E415-9152-0D48-AD31-FDEADE1FD8EC}" destId="{68424FEB-F547-2443-B592-0C0875A4A43C}" srcOrd="0" destOrd="0" presId="urn:microsoft.com/office/officeart/2005/8/layout/hProcess4"/>
    <dgm:cxn modelId="{B3D01AB0-140F-0342-9238-A619F4794023}" type="presOf" srcId="{6449E942-7FE8-AC4E-848E-0C7EF0784EBE}" destId="{896CE0A2-DCAF-3F44-A73A-C73583430C99}" srcOrd="0" destOrd="0" presId="urn:microsoft.com/office/officeart/2005/8/layout/hProcess4"/>
    <dgm:cxn modelId="{76D8F5B2-D50E-F443-84D1-0A41E06039C6}" type="presOf" srcId="{832D5267-0E89-DE41-9FA7-43E420DB64B5}" destId="{E44C74E6-E96A-0E47-BC4A-8A078CAEF0D1}" srcOrd="1" destOrd="1" presId="urn:microsoft.com/office/officeart/2005/8/layout/hProcess4"/>
    <dgm:cxn modelId="{757515D7-6DDC-C046-8545-0E6A92EE3C07}" type="presOf" srcId="{886F7DFB-AED1-3040-BCD6-3F1C23399465}" destId="{E1D06884-975F-BE4E-AB19-473E1C159339}" srcOrd="0" destOrd="0" presId="urn:microsoft.com/office/officeart/2005/8/layout/hProcess4"/>
    <dgm:cxn modelId="{195236DD-F10A-2F4E-B89B-90ABCE916DFB}" type="presOf" srcId="{94DF51A1-DA73-F14A-9E51-67ED40E7A060}" destId="{664097FF-8999-CA47-B1DF-419FD1345BFE}" srcOrd="0" destOrd="0" presId="urn:microsoft.com/office/officeart/2005/8/layout/hProcess4"/>
    <dgm:cxn modelId="{869915E2-5AA1-C541-8504-2E112E16C37D}" type="presOf" srcId="{BC43E415-9152-0D48-AD31-FDEADE1FD8EC}" destId="{7AC7E13C-E6D6-A143-A1CF-5C6454AFEB1E}" srcOrd="1" destOrd="0" presId="urn:microsoft.com/office/officeart/2005/8/layout/hProcess4"/>
    <dgm:cxn modelId="{A72355B3-4278-F743-A491-9A0915D43A8C}" type="presParOf" srcId="{58409BBE-CD7B-384C-AD83-BEBA8370E343}" destId="{C31EE813-82E2-154E-92B6-DD58F00F9A43}" srcOrd="0" destOrd="0" presId="urn:microsoft.com/office/officeart/2005/8/layout/hProcess4"/>
    <dgm:cxn modelId="{0D72BC95-EFD1-3044-A030-85CDD55FA876}" type="presParOf" srcId="{58409BBE-CD7B-384C-AD83-BEBA8370E343}" destId="{040B976D-DAC0-E24B-A5FE-2D8A157C857D}" srcOrd="1" destOrd="0" presId="urn:microsoft.com/office/officeart/2005/8/layout/hProcess4"/>
    <dgm:cxn modelId="{87B5A85D-DA89-1B4E-97E3-AF8A735CFEF5}" type="presParOf" srcId="{58409BBE-CD7B-384C-AD83-BEBA8370E343}" destId="{AB35CB1C-D52D-8B47-82C5-F1594EFE2817}" srcOrd="2" destOrd="0" presId="urn:microsoft.com/office/officeart/2005/8/layout/hProcess4"/>
    <dgm:cxn modelId="{CB67187B-49FE-1042-A824-F825653DE63F}" type="presParOf" srcId="{AB35CB1C-D52D-8B47-82C5-F1594EFE2817}" destId="{8B7F4C42-3B4F-A246-861D-9DBAB6FC31D9}" srcOrd="0" destOrd="0" presId="urn:microsoft.com/office/officeart/2005/8/layout/hProcess4"/>
    <dgm:cxn modelId="{4E0ACAAB-41AC-E145-AB70-BC47159A7D10}" type="presParOf" srcId="{8B7F4C42-3B4F-A246-861D-9DBAB6FC31D9}" destId="{602C3671-A4CA-B949-9445-829CD888F104}" srcOrd="0" destOrd="0" presId="urn:microsoft.com/office/officeart/2005/8/layout/hProcess4"/>
    <dgm:cxn modelId="{7E206B07-3B89-9546-9BB5-D6678C82D141}" type="presParOf" srcId="{8B7F4C42-3B4F-A246-861D-9DBAB6FC31D9}" destId="{664097FF-8999-CA47-B1DF-419FD1345BFE}" srcOrd="1" destOrd="0" presId="urn:microsoft.com/office/officeart/2005/8/layout/hProcess4"/>
    <dgm:cxn modelId="{80A8DEB0-154E-4C49-AB0B-C19736F1372A}" type="presParOf" srcId="{8B7F4C42-3B4F-A246-861D-9DBAB6FC31D9}" destId="{E44C74E6-E96A-0E47-BC4A-8A078CAEF0D1}" srcOrd="2" destOrd="0" presId="urn:microsoft.com/office/officeart/2005/8/layout/hProcess4"/>
    <dgm:cxn modelId="{2CD1EB0B-3008-9F4F-BE9F-EC174EB7C9C5}" type="presParOf" srcId="{8B7F4C42-3B4F-A246-861D-9DBAB6FC31D9}" destId="{896CE0A2-DCAF-3F44-A73A-C73583430C99}" srcOrd="3" destOrd="0" presId="urn:microsoft.com/office/officeart/2005/8/layout/hProcess4"/>
    <dgm:cxn modelId="{1136B9EA-82EA-A64C-9222-F11F7E01B5F5}" type="presParOf" srcId="{8B7F4C42-3B4F-A246-861D-9DBAB6FC31D9}" destId="{19E9EF4A-E96E-EF42-BCE3-7A5E7D3675E5}" srcOrd="4" destOrd="0" presId="urn:microsoft.com/office/officeart/2005/8/layout/hProcess4"/>
    <dgm:cxn modelId="{FE7E4DD1-570A-F546-B626-AB604E62FB8C}" type="presParOf" srcId="{AB35CB1C-D52D-8B47-82C5-F1594EFE2817}" destId="{E1D06884-975F-BE4E-AB19-473E1C159339}" srcOrd="1" destOrd="0" presId="urn:microsoft.com/office/officeart/2005/8/layout/hProcess4"/>
    <dgm:cxn modelId="{92B2514E-6346-E441-AFEE-966BBD912FEC}" type="presParOf" srcId="{AB35CB1C-D52D-8B47-82C5-F1594EFE2817}" destId="{6009F4A8-46EA-B149-82EB-A215FE18E06C}" srcOrd="2" destOrd="0" presId="urn:microsoft.com/office/officeart/2005/8/layout/hProcess4"/>
    <dgm:cxn modelId="{C8E7F0F5-28AB-9641-A3F3-4DDC0E3457B7}" type="presParOf" srcId="{6009F4A8-46EA-B149-82EB-A215FE18E06C}" destId="{ED15AADE-D3E9-294E-8893-B18EF76D0B8C}" srcOrd="0" destOrd="0" presId="urn:microsoft.com/office/officeart/2005/8/layout/hProcess4"/>
    <dgm:cxn modelId="{4AEB369F-94B4-D84D-B3CE-C56F20D8DE8C}" type="presParOf" srcId="{6009F4A8-46EA-B149-82EB-A215FE18E06C}" destId="{68424FEB-F547-2443-B592-0C0875A4A43C}" srcOrd="1" destOrd="0" presId="urn:microsoft.com/office/officeart/2005/8/layout/hProcess4"/>
    <dgm:cxn modelId="{4DE2446D-ED04-864F-A671-F4E23AC8CC8C}" type="presParOf" srcId="{6009F4A8-46EA-B149-82EB-A215FE18E06C}" destId="{7AC7E13C-E6D6-A143-A1CF-5C6454AFEB1E}" srcOrd="2" destOrd="0" presId="urn:microsoft.com/office/officeart/2005/8/layout/hProcess4"/>
    <dgm:cxn modelId="{F0279B41-7972-4F46-A2B8-364C6A8AD593}" type="presParOf" srcId="{6009F4A8-46EA-B149-82EB-A215FE18E06C}" destId="{C6D605F3-FEC8-6747-87A4-3A4B52D42EF5}" srcOrd="3" destOrd="0" presId="urn:microsoft.com/office/officeart/2005/8/layout/hProcess4"/>
    <dgm:cxn modelId="{825C5C9A-3C8B-E741-818A-212D062DAEC2}" type="presParOf" srcId="{6009F4A8-46EA-B149-82EB-A215FE18E06C}" destId="{C2D8E6AF-1CD3-5F40-ABD5-1FC94822C63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FC239A-3114-9540-8E65-A6CA85F3AB8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1009DF-5FE3-3545-A73F-0975CB95DA0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1. </a:t>
          </a:r>
        </a:p>
      </dgm:t>
    </dgm:pt>
    <dgm:pt modelId="{535A3D96-6EED-E24A-B134-502911FD3753}" type="parTrans" cxnId="{293DF869-1F52-0146-83A9-E0B4CB763925}">
      <dgm:prSet/>
      <dgm:spPr/>
      <dgm:t>
        <a:bodyPr/>
        <a:lstStyle/>
        <a:p>
          <a:endParaRPr lang="en-US"/>
        </a:p>
      </dgm:t>
    </dgm:pt>
    <dgm:pt modelId="{D0453D55-06B5-7242-99D5-52853B95E96E}" type="sibTrans" cxnId="{293DF869-1F52-0146-83A9-E0B4CB763925}">
      <dgm:prSet/>
      <dgm:spPr/>
      <dgm:t>
        <a:bodyPr/>
        <a:lstStyle/>
        <a:p>
          <a:endParaRPr lang="en-US"/>
        </a:p>
      </dgm:t>
    </dgm:pt>
    <dgm:pt modelId="{C27137C5-7483-4F41-8E21-339E5DE8B33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2. </a:t>
          </a:r>
        </a:p>
      </dgm:t>
    </dgm:pt>
    <dgm:pt modelId="{748D31C5-981C-E446-89F1-7D60550A6592}" type="parTrans" cxnId="{BE49C897-AF35-4845-AFCE-4022264F78D6}">
      <dgm:prSet/>
      <dgm:spPr/>
      <dgm:t>
        <a:bodyPr/>
        <a:lstStyle/>
        <a:p>
          <a:endParaRPr lang="en-US"/>
        </a:p>
      </dgm:t>
    </dgm:pt>
    <dgm:pt modelId="{50D6E3AF-0B1C-A243-A9D1-1923C7D47EAA}" type="sibTrans" cxnId="{BE49C897-AF35-4845-AFCE-4022264F78D6}">
      <dgm:prSet/>
      <dgm:spPr/>
      <dgm:t>
        <a:bodyPr/>
        <a:lstStyle/>
        <a:p>
          <a:endParaRPr lang="en-US"/>
        </a:p>
      </dgm:t>
    </dgm:pt>
    <dgm:pt modelId="{C754A530-9BCB-CF4A-A076-0207844AB34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3.</a:t>
          </a:r>
        </a:p>
      </dgm:t>
    </dgm:pt>
    <dgm:pt modelId="{8AE4DB6E-C70F-A242-91D5-66DBC699B97D}" type="parTrans" cxnId="{C6FA9D8A-2AFF-A24D-AB3C-F826C3566562}">
      <dgm:prSet/>
      <dgm:spPr/>
      <dgm:t>
        <a:bodyPr/>
        <a:lstStyle/>
        <a:p>
          <a:endParaRPr lang="en-US"/>
        </a:p>
      </dgm:t>
    </dgm:pt>
    <dgm:pt modelId="{EDE26372-4B50-D348-B4DC-2D412E1CF9E7}" type="sibTrans" cxnId="{C6FA9D8A-2AFF-A24D-AB3C-F826C3566562}">
      <dgm:prSet/>
      <dgm:spPr/>
      <dgm:t>
        <a:bodyPr/>
        <a:lstStyle/>
        <a:p>
          <a:endParaRPr lang="en-US"/>
        </a:p>
      </dgm:t>
    </dgm:pt>
    <dgm:pt modelId="{9C66E265-3120-C840-8517-04D5A171EED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4. </a:t>
          </a:r>
        </a:p>
      </dgm:t>
    </dgm:pt>
    <dgm:pt modelId="{BF0C150C-7285-4E4A-B676-60E203137FD9}" type="parTrans" cxnId="{02603D69-B462-684B-9462-F34B03559187}">
      <dgm:prSet/>
      <dgm:spPr/>
      <dgm:t>
        <a:bodyPr/>
        <a:lstStyle/>
        <a:p>
          <a:endParaRPr lang="en-US"/>
        </a:p>
      </dgm:t>
    </dgm:pt>
    <dgm:pt modelId="{8CC7F297-C023-074C-843A-961F5B8A1E78}" type="sibTrans" cxnId="{02603D69-B462-684B-9462-F34B03559187}">
      <dgm:prSet/>
      <dgm:spPr/>
      <dgm:t>
        <a:bodyPr/>
        <a:lstStyle/>
        <a:p>
          <a:endParaRPr lang="en-US"/>
        </a:p>
      </dgm:t>
    </dgm:pt>
    <dgm:pt modelId="{83CF4E00-B8A5-9743-9F15-D9969CBFC23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5.</a:t>
          </a:r>
        </a:p>
      </dgm:t>
    </dgm:pt>
    <dgm:pt modelId="{0C157012-140D-254A-97FD-D94A0A1C1013}" type="parTrans" cxnId="{EBA271EA-F57B-8747-BE0A-40585C98EBDD}">
      <dgm:prSet/>
      <dgm:spPr/>
      <dgm:t>
        <a:bodyPr/>
        <a:lstStyle/>
        <a:p>
          <a:endParaRPr lang="en-US"/>
        </a:p>
      </dgm:t>
    </dgm:pt>
    <dgm:pt modelId="{A977C85E-2CBD-7B43-A58A-4A8159307879}" type="sibTrans" cxnId="{EBA271EA-F57B-8747-BE0A-40585C98EBDD}">
      <dgm:prSet/>
      <dgm:spPr/>
      <dgm:t>
        <a:bodyPr/>
        <a:lstStyle/>
        <a:p>
          <a:endParaRPr lang="en-US"/>
        </a:p>
      </dgm:t>
    </dgm:pt>
    <dgm:pt modelId="{9087BFE3-7194-4B48-9475-BF3895821F6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It employs a mechanism known as cookies to thwart clogging attacks</a:t>
          </a:r>
        </a:p>
      </dgm:t>
    </dgm:pt>
    <dgm:pt modelId="{1BBBF3FC-34E1-E747-AF4F-ED0E8ED3F2FF}" type="parTrans" cxnId="{6EE43E3A-FF27-5740-9F99-BB2DBF77A229}">
      <dgm:prSet/>
      <dgm:spPr/>
      <dgm:t>
        <a:bodyPr/>
        <a:lstStyle/>
        <a:p>
          <a:endParaRPr lang="en-US"/>
        </a:p>
      </dgm:t>
    </dgm:pt>
    <dgm:pt modelId="{8FF89518-B396-4145-A3E2-323DC1B5AA79}" type="sibTrans" cxnId="{6EE43E3A-FF27-5740-9F99-BB2DBF77A229}">
      <dgm:prSet/>
      <dgm:spPr/>
      <dgm:t>
        <a:bodyPr/>
        <a:lstStyle/>
        <a:p>
          <a:endParaRPr lang="en-US"/>
        </a:p>
      </dgm:t>
    </dgm:pt>
    <dgm:pt modelId="{3B72C301-D046-F045-9155-43A835526AB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It enables the two parties to negotiate a group; this, in essence, specifies the global parameters of the Diffie-Hellman key exchange</a:t>
          </a:r>
        </a:p>
      </dgm:t>
    </dgm:pt>
    <dgm:pt modelId="{88FB6E1B-848C-194B-ACEF-FFB13DC0D533}" type="parTrans" cxnId="{42F14CBF-3D33-9942-BC42-0BC7E903CB90}">
      <dgm:prSet/>
      <dgm:spPr/>
      <dgm:t>
        <a:bodyPr/>
        <a:lstStyle/>
        <a:p>
          <a:endParaRPr lang="en-US"/>
        </a:p>
      </dgm:t>
    </dgm:pt>
    <dgm:pt modelId="{3D46F97A-74B1-284C-AB78-6F23FAED50A5}" type="sibTrans" cxnId="{42F14CBF-3D33-9942-BC42-0BC7E903CB90}">
      <dgm:prSet/>
      <dgm:spPr/>
      <dgm:t>
        <a:bodyPr/>
        <a:lstStyle/>
        <a:p>
          <a:endParaRPr lang="en-US"/>
        </a:p>
      </dgm:t>
    </dgm:pt>
    <dgm:pt modelId="{DD61D866-7090-A64C-94CE-14BEDB70C5E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 It uses nonces to ensure against replay attacks</a:t>
          </a:r>
        </a:p>
      </dgm:t>
    </dgm:pt>
    <dgm:pt modelId="{32B55A3C-C517-124D-B8BD-311106D04BAE}" type="parTrans" cxnId="{DAB053F5-59A0-4D46-A642-62BC277C4560}">
      <dgm:prSet/>
      <dgm:spPr/>
      <dgm:t>
        <a:bodyPr/>
        <a:lstStyle/>
        <a:p>
          <a:endParaRPr lang="en-US"/>
        </a:p>
      </dgm:t>
    </dgm:pt>
    <dgm:pt modelId="{8140739F-7362-DD43-BDC5-1FBDC343F078}" type="sibTrans" cxnId="{DAB053F5-59A0-4D46-A642-62BC277C4560}">
      <dgm:prSet/>
      <dgm:spPr/>
      <dgm:t>
        <a:bodyPr/>
        <a:lstStyle/>
        <a:p>
          <a:endParaRPr lang="en-US"/>
        </a:p>
      </dgm:t>
    </dgm:pt>
    <dgm:pt modelId="{149E357C-6D85-5947-B35E-10885783640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It enables the exchange of Diffie-Hellman public key values</a:t>
          </a:r>
        </a:p>
      </dgm:t>
    </dgm:pt>
    <dgm:pt modelId="{AC1F4449-6F54-FD4A-83E4-D98D0FD895B1}" type="parTrans" cxnId="{FF85F3F6-46A7-0D4B-A82E-344BEE630646}">
      <dgm:prSet/>
      <dgm:spPr/>
      <dgm:t>
        <a:bodyPr/>
        <a:lstStyle/>
        <a:p>
          <a:endParaRPr lang="en-US"/>
        </a:p>
      </dgm:t>
    </dgm:pt>
    <dgm:pt modelId="{F9C1C064-FBDA-C74D-93F7-F0A8E1B10C4C}" type="sibTrans" cxnId="{FF85F3F6-46A7-0D4B-A82E-344BEE630646}">
      <dgm:prSet/>
      <dgm:spPr/>
      <dgm:t>
        <a:bodyPr/>
        <a:lstStyle/>
        <a:p>
          <a:endParaRPr lang="en-US"/>
        </a:p>
      </dgm:t>
    </dgm:pt>
    <dgm:pt modelId="{B005C688-CA47-984C-A20A-F43334D9EB5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 It authenticates the Diffie-Hellman exchange to thwart man-in-the-middle-attacks</a:t>
          </a:r>
        </a:p>
      </dgm:t>
    </dgm:pt>
    <dgm:pt modelId="{45B7A7C0-E7E5-3D4F-B796-D2E8226FEB28}" type="parTrans" cxnId="{CB7AD0FE-A8E0-D144-9554-9322A72F40BE}">
      <dgm:prSet/>
      <dgm:spPr/>
      <dgm:t>
        <a:bodyPr/>
        <a:lstStyle/>
        <a:p>
          <a:endParaRPr lang="en-US"/>
        </a:p>
      </dgm:t>
    </dgm:pt>
    <dgm:pt modelId="{80DFAF07-85B7-1245-8332-5292A08B18C1}" type="sibTrans" cxnId="{CB7AD0FE-A8E0-D144-9554-9322A72F40BE}">
      <dgm:prSet/>
      <dgm:spPr/>
      <dgm:t>
        <a:bodyPr/>
        <a:lstStyle/>
        <a:p>
          <a:endParaRPr lang="en-US"/>
        </a:p>
      </dgm:t>
    </dgm:pt>
    <dgm:pt modelId="{F0BAE2B6-D78F-5148-BBD0-4A97A5D09F34}" type="pres">
      <dgm:prSet presAssocID="{C3FC239A-3114-9540-8E65-A6CA85F3AB8B}" presName="linearFlow" presStyleCnt="0">
        <dgm:presLayoutVars>
          <dgm:dir/>
          <dgm:animLvl val="lvl"/>
          <dgm:resizeHandles val="exact"/>
        </dgm:presLayoutVars>
      </dgm:prSet>
      <dgm:spPr/>
    </dgm:pt>
    <dgm:pt modelId="{16B019F4-B096-514E-B978-82DACD8DA36C}" type="pres">
      <dgm:prSet presAssocID="{401009DF-5FE3-3545-A73F-0975CB95DA0A}" presName="composite" presStyleCnt="0"/>
      <dgm:spPr/>
    </dgm:pt>
    <dgm:pt modelId="{1BA5BA64-A402-F841-80AD-B51F83B1EE73}" type="pres">
      <dgm:prSet presAssocID="{401009DF-5FE3-3545-A73F-0975CB95DA0A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5FB1D2C7-CE0A-F84D-B2A6-1B3B46232F5C}" type="pres">
      <dgm:prSet presAssocID="{401009DF-5FE3-3545-A73F-0975CB95DA0A}" presName="descendantText" presStyleLbl="alignAcc1" presStyleIdx="0" presStyleCnt="5">
        <dgm:presLayoutVars>
          <dgm:bulletEnabled val="1"/>
        </dgm:presLayoutVars>
      </dgm:prSet>
      <dgm:spPr/>
    </dgm:pt>
    <dgm:pt modelId="{6C0E53E6-C8E9-1944-96F4-CFFE08CA9FEF}" type="pres">
      <dgm:prSet presAssocID="{D0453D55-06B5-7242-99D5-52853B95E96E}" presName="sp" presStyleCnt="0"/>
      <dgm:spPr/>
    </dgm:pt>
    <dgm:pt modelId="{F76C5E21-27D1-4346-BED1-6C50C1F1DCDA}" type="pres">
      <dgm:prSet presAssocID="{C27137C5-7483-4F41-8E21-339E5DE8B335}" presName="composite" presStyleCnt="0"/>
      <dgm:spPr/>
    </dgm:pt>
    <dgm:pt modelId="{0A263CDF-A21A-804F-8C6A-021F1F811A92}" type="pres">
      <dgm:prSet presAssocID="{C27137C5-7483-4F41-8E21-339E5DE8B335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1D2B45EC-1225-6B48-9D7A-C18D51A880CA}" type="pres">
      <dgm:prSet presAssocID="{C27137C5-7483-4F41-8E21-339E5DE8B335}" presName="descendantText" presStyleLbl="alignAcc1" presStyleIdx="1" presStyleCnt="5">
        <dgm:presLayoutVars>
          <dgm:bulletEnabled val="1"/>
        </dgm:presLayoutVars>
      </dgm:prSet>
      <dgm:spPr/>
    </dgm:pt>
    <dgm:pt modelId="{799B836C-13B6-CA4B-BA39-A0D858339046}" type="pres">
      <dgm:prSet presAssocID="{50D6E3AF-0B1C-A243-A9D1-1923C7D47EAA}" presName="sp" presStyleCnt="0"/>
      <dgm:spPr/>
    </dgm:pt>
    <dgm:pt modelId="{C2DA6A78-1D6B-8048-8FDC-032D3B331343}" type="pres">
      <dgm:prSet presAssocID="{C754A530-9BCB-CF4A-A076-0207844AB344}" presName="composite" presStyleCnt="0"/>
      <dgm:spPr/>
    </dgm:pt>
    <dgm:pt modelId="{CEDEA343-E328-3D43-A70B-545E118FB7EB}" type="pres">
      <dgm:prSet presAssocID="{C754A530-9BCB-CF4A-A076-0207844AB34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E0352BD-AE36-0548-A3F4-0C964F6E09EB}" type="pres">
      <dgm:prSet presAssocID="{C754A530-9BCB-CF4A-A076-0207844AB344}" presName="descendantText" presStyleLbl="alignAcc1" presStyleIdx="2" presStyleCnt="5">
        <dgm:presLayoutVars>
          <dgm:bulletEnabled val="1"/>
        </dgm:presLayoutVars>
      </dgm:prSet>
      <dgm:spPr/>
    </dgm:pt>
    <dgm:pt modelId="{EB340623-B90E-A04A-95A9-B79C8DF9BC6A}" type="pres">
      <dgm:prSet presAssocID="{EDE26372-4B50-D348-B4DC-2D412E1CF9E7}" presName="sp" presStyleCnt="0"/>
      <dgm:spPr/>
    </dgm:pt>
    <dgm:pt modelId="{250CD56B-880C-DA44-B6B8-F94B58F9160B}" type="pres">
      <dgm:prSet presAssocID="{9C66E265-3120-C840-8517-04D5A171EEDD}" presName="composite" presStyleCnt="0"/>
      <dgm:spPr/>
    </dgm:pt>
    <dgm:pt modelId="{BFAD7A5C-39B0-9A46-B98C-3DF9DCEDE676}" type="pres">
      <dgm:prSet presAssocID="{9C66E265-3120-C840-8517-04D5A171EEDD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19F5704B-5396-724A-B6B8-36E16BEA3285}" type="pres">
      <dgm:prSet presAssocID="{9C66E265-3120-C840-8517-04D5A171EEDD}" presName="descendantText" presStyleLbl="alignAcc1" presStyleIdx="3" presStyleCnt="5">
        <dgm:presLayoutVars>
          <dgm:bulletEnabled val="1"/>
        </dgm:presLayoutVars>
      </dgm:prSet>
      <dgm:spPr/>
    </dgm:pt>
    <dgm:pt modelId="{246AD7E6-E5BF-F447-81F5-2B12F916650A}" type="pres">
      <dgm:prSet presAssocID="{8CC7F297-C023-074C-843A-961F5B8A1E78}" presName="sp" presStyleCnt="0"/>
      <dgm:spPr/>
    </dgm:pt>
    <dgm:pt modelId="{F2516C73-2D85-BB41-ADA3-C7DF55C8FF22}" type="pres">
      <dgm:prSet presAssocID="{83CF4E00-B8A5-9743-9F15-D9969CBFC233}" presName="composite" presStyleCnt="0"/>
      <dgm:spPr/>
    </dgm:pt>
    <dgm:pt modelId="{E1E98530-1975-774C-91C7-53635D911027}" type="pres">
      <dgm:prSet presAssocID="{83CF4E00-B8A5-9743-9F15-D9969CBFC23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29610787-19F4-DF48-9A09-9E25EC65C115}" type="pres">
      <dgm:prSet presAssocID="{83CF4E00-B8A5-9743-9F15-D9969CBFC23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A472792E-59A1-394A-98B6-E842F3E6041E}" type="presOf" srcId="{9087BFE3-7194-4B48-9475-BF3895821F6B}" destId="{5FB1D2C7-CE0A-F84D-B2A6-1B3B46232F5C}" srcOrd="0" destOrd="0" presId="urn:microsoft.com/office/officeart/2005/8/layout/chevron2"/>
    <dgm:cxn modelId="{66DFB137-E4ED-6C4B-9434-2618DE317B39}" type="presOf" srcId="{3B72C301-D046-F045-9155-43A835526ABB}" destId="{1D2B45EC-1225-6B48-9D7A-C18D51A880CA}" srcOrd="0" destOrd="0" presId="urn:microsoft.com/office/officeart/2005/8/layout/chevron2"/>
    <dgm:cxn modelId="{6EE43E3A-FF27-5740-9F99-BB2DBF77A229}" srcId="{401009DF-5FE3-3545-A73F-0975CB95DA0A}" destId="{9087BFE3-7194-4B48-9475-BF3895821F6B}" srcOrd="0" destOrd="0" parTransId="{1BBBF3FC-34E1-E747-AF4F-ED0E8ED3F2FF}" sibTransId="{8FF89518-B396-4145-A3E2-323DC1B5AA79}"/>
    <dgm:cxn modelId="{B2642C3B-30AC-EE42-978A-EFB197521407}" type="presOf" srcId="{83CF4E00-B8A5-9743-9F15-D9969CBFC233}" destId="{E1E98530-1975-774C-91C7-53635D911027}" srcOrd="0" destOrd="0" presId="urn:microsoft.com/office/officeart/2005/8/layout/chevron2"/>
    <dgm:cxn modelId="{57B72D43-9F17-754D-A01B-7C48B9829142}" type="presOf" srcId="{B005C688-CA47-984C-A20A-F43334D9EB51}" destId="{29610787-19F4-DF48-9A09-9E25EC65C115}" srcOrd="0" destOrd="0" presId="urn:microsoft.com/office/officeart/2005/8/layout/chevron2"/>
    <dgm:cxn modelId="{02603D69-B462-684B-9462-F34B03559187}" srcId="{C3FC239A-3114-9540-8E65-A6CA85F3AB8B}" destId="{9C66E265-3120-C840-8517-04D5A171EEDD}" srcOrd="3" destOrd="0" parTransId="{BF0C150C-7285-4E4A-B676-60E203137FD9}" sibTransId="{8CC7F297-C023-074C-843A-961F5B8A1E78}"/>
    <dgm:cxn modelId="{293DF869-1F52-0146-83A9-E0B4CB763925}" srcId="{C3FC239A-3114-9540-8E65-A6CA85F3AB8B}" destId="{401009DF-5FE3-3545-A73F-0975CB95DA0A}" srcOrd="0" destOrd="0" parTransId="{535A3D96-6EED-E24A-B134-502911FD3753}" sibTransId="{D0453D55-06B5-7242-99D5-52853B95E96E}"/>
    <dgm:cxn modelId="{B3543174-B367-CB4E-8B1A-4439D068D41D}" type="presOf" srcId="{C3FC239A-3114-9540-8E65-A6CA85F3AB8B}" destId="{F0BAE2B6-D78F-5148-BBD0-4A97A5D09F34}" srcOrd="0" destOrd="0" presId="urn:microsoft.com/office/officeart/2005/8/layout/chevron2"/>
    <dgm:cxn modelId="{C6FA9D8A-2AFF-A24D-AB3C-F826C3566562}" srcId="{C3FC239A-3114-9540-8E65-A6CA85F3AB8B}" destId="{C754A530-9BCB-CF4A-A076-0207844AB344}" srcOrd="2" destOrd="0" parTransId="{8AE4DB6E-C70F-A242-91D5-66DBC699B97D}" sibTransId="{EDE26372-4B50-D348-B4DC-2D412E1CF9E7}"/>
    <dgm:cxn modelId="{2C359F8F-9214-8748-A7BC-6A2333901931}" type="presOf" srcId="{9C66E265-3120-C840-8517-04D5A171EEDD}" destId="{BFAD7A5C-39B0-9A46-B98C-3DF9DCEDE676}" srcOrd="0" destOrd="0" presId="urn:microsoft.com/office/officeart/2005/8/layout/chevron2"/>
    <dgm:cxn modelId="{BE49C897-AF35-4845-AFCE-4022264F78D6}" srcId="{C3FC239A-3114-9540-8E65-A6CA85F3AB8B}" destId="{C27137C5-7483-4F41-8E21-339E5DE8B335}" srcOrd="1" destOrd="0" parTransId="{748D31C5-981C-E446-89F1-7D60550A6592}" sibTransId="{50D6E3AF-0B1C-A243-A9D1-1923C7D47EAA}"/>
    <dgm:cxn modelId="{50EF6FAE-83F3-7049-B8BE-CF3C1889FAD0}" type="presOf" srcId="{C27137C5-7483-4F41-8E21-339E5DE8B335}" destId="{0A263CDF-A21A-804F-8C6A-021F1F811A92}" srcOrd="0" destOrd="0" presId="urn:microsoft.com/office/officeart/2005/8/layout/chevron2"/>
    <dgm:cxn modelId="{0217FFB8-DC7E-6547-8789-CF9C80DFCC87}" type="presOf" srcId="{401009DF-5FE3-3545-A73F-0975CB95DA0A}" destId="{1BA5BA64-A402-F841-80AD-B51F83B1EE73}" srcOrd="0" destOrd="0" presId="urn:microsoft.com/office/officeart/2005/8/layout/chevron2"/>
    <dgm:cxn modelId="{42F14CBF-3D33-9942-BC42-0BC7E903CB90}" srcId="{C27137C5-7483-4F41-8E21-339E5DE8B335}" destId="{3B72C301-D046-F045-9155-43A835526ABB}" srcOrd="0" destOrd="0" parTransId="{88FB6E1B-848C-194B-ACEF-FFB13DC0D533}" sibTransId="{3D46F97A-74B1-284C-AB78-6F23FAED50A5}"/>
    <dgm:cxn modelId="{F26905CC-76EE-0743-A05F-C51934AE9678}" type="presOf" srcId="{DD61D866-7090-A64C-94CE-14BEDB70C5ED}" destId="{AE0352BD-AE36-0548-A3F4-0C964F6E09EB}" srcOrd="0" destOrd="0" presId="urn:microsoft.com/office/officeart/2005/8/layout/chevron2"/>
    <dgm:cxn modelId="{2776A6CD-D226-0849-8059-A0E1D6A39BF5}" type="presOf" srcId="{C754A530-9BCB-CF4A-A076-0207844AB344}" destId="{CEDEA343-E328-3D43-A70B-545E118FB7EB}" srcOrd="0" destOrd="0" presId="urn:microsoft.com/office/officeart/2005/8/layout/chevron2"/>
    <dgm:cxn modelId="{FBD13DDC-98BF-3D46-971F-2495D2AC34C2}" type="presOf" srcId="{149E357C-6D85-5947-B35E-108857836408}" destId="{19F5704B-5396-724A-B6B8-36E16BEA3285}" srcOrd="0" destOrd="0" presId="urn:microsoft.com/office/officeart/2005/8/layout/chevron2"/>
    <dgm:cxn modelId="{EBA271EA-F57B-8747-BE0A-40585C98EBDD}" srcId="{C3FC239A-3114-9540-8E65-A6CA85F3AB8B}" destId="{83CF4E00-B8A5-9743-9F15-D9969CBFC233}" srcOrd="4" destOrd="0" parTransId="{0C157012-140D-254A-97FD-D94A0A1C1013}" sibTransId="{A977C85E-2CBD-7B43-A58A-4A8159307879}"/>
    <dgm:cxn modelId="{DAB053F5-59A0-4D46-A642-62BC277C4560}" srcId="{C754A530-9BCB-CF4A-A076-0207844AB344}" destId="{DD61D866-7090-A64C-94CE-14BEDB70C5ED}" srcOrd="0" destOrd="0" parTransId="{32B55A3C-C517-124D-B8BD-311106D04BAE}" sibTransId="{8140739F-7362-DD43-BDC5-1FBDC343F078}"/>
    <dgm:cxn modelId="{FF85F3F6-46A7-0D4B-A82E-344BEE630646}" srcId="{9C66E265-3120-C840-8517-04D5A171EEDD}" destId="{149E357C-6D85-5947-B35E-108857836408}" srcOrd="0" destOrd="0" parTransId="{AC1F4449-6F54-FD4A-83E4-D98D0FD895B1}" sibTransId="{F9C1C064-FBDA-C74D-93F7-F0A8E1B10C4C}"/>
    <dgm:cxn modelId="{CB7AD0FE-A8E0-D144-9554-9322A72F40BE}" srcId="{83CF4E00-B8A5-9743-9F15-D9969CBFC233}" destId="{B005C688-CA47-984C-A20A-F43334D9EB51}" srcOrd="0" destOrd="0" parTransId="{45B7A7C0-E7E5-3D4F-B796-D2E8226FEB28}" sibTransId="{80DFAF07-85B7-1245-8332-5292A08B18C1}"/>
    <dgm:cxn modelId="{A0179B52-1801-394E-A5DD-6A9B51A80F3F}" type="presParOf" srcId="{F0BAE2B6-D78F-5148-BBD0-4A97A5D09F34}" destId="{16B019F4-B096-514E-B978-82DACD8DA36C}" srcOrd="0" destOrd="0" presId="urn:microsoft.com/office/officeart/2005/8/layout/chevron2"/>
    <dgm:cxn modelId="{7C921A84-B2CF-B744-B06D-1E73E377BD46}" type="presParOf" srcId="{16B019F4-B096-514E-B978-82DACD8DA36C}" destId="{1BA5BA64-A402-F841-80AD-B51F83B1EE73}" srcOrd="0" destOrd="0" presId="urn:microsoft.com/office/officeart/2005/8/layout/chevron2"/>
    <dgm:cxn modelId="{A414053A-14F6-0540-AB60-229EFB7EA741}" type="presParOf" srcId="{16B019F4-B096-514E-B978-82DACD8DA36C}" destId="{5FB1D2C7-CE0A-F84D-B2A6-1B3B46232F5C}" srcOrd="1" destOrd="0" presId="urn:microsoft.com/office/officeart/2005/8/layout/chevron2"/>
    <dgm:cxn modelId="{C76FD936-9B8D-7B4F-AC4A-CAC4C92989D4}" type="presParOf" srcId="{F0BAE2B6-D78F-5148-BBD0-4A97A5D09F34}" destId="{6C0E53E6-C8E9-1944-96F4-CFFE08CA9FEF}" srcOrd="1" destOrd="0" presId="urn:microsoft.com/office/officeart/2005/8/layout/chevron2"/>
    <dgm:cxn modelId="{95078D98-5571-EB45-A3A5-DC86D05A0DC2}" type="presParOf" srcId="{F0BAE2B6-D78F-5148-BBD0-4A97A5D09F34}" destId="{F76C5E21-27D1-4346-BED1-6C50C1F1DCDA}" srcOrd="2" destOrd="0" presId="urn:microsoft.com/office/officeart/2005/8/layout/chevron2"/>
    <dgm:cxn modelId="{ED9D686A-4008-564D-A59C-356C21D16A54}" type="presParOf" srcId="{F76C5E21-27D1-4346-BED1-6C50C1F1DCDA}" destId="{0A263CDF-A21A-804F-8C6A-021F1F811A92}" srcOrd="0" destOrd="0" presId="urn:microsoft.com/office/officeart/2005/8/layout/chevron2"/>
    <dgm:cxn modelId="{63AF15A5-BF0C-C641-A843-1A46EDEEC515}" type="presParOf" srcId="{F76C5E21-27D1-4346-BED1-6C50C1F1DCDA}" destId="{1D2B45EC-1225-6B48-9D7A-C18D51A880CA}" srcOrd="1" destOrd="0" presId="urn:microsoft.com/office/officeart/2005/8/layout/chevron2"/>
    <dgm:cxn modelId="{B32341AD-6EBF-5844-9DC2-3154646AEAB9}" type="presParOf" srcId="{F0BAE2B6-D78F-5148-BBD0-4A97A5D09F34}" destId="{799B836C-13B6-CA4B-BA39-A0D858339046}" srcOrd="3" destOrd="0" presId="urn:microsoft.com/office/officeart/2005/8/layout/chevron2"/>
    <dgm:cxn modelId="{47568CF9-7540-4F4D-ABD7-B02535F3711E}" type="presParOf" srcId="{F0BAE2B6-D78F-5148-BBD0-4A97A5D09F34}" destId="{C2DA6A78-1D6B-8048-8FDC-032D3B331343}" srcOrd="4" destOrd="0" presId="urn:microsoft.com/office/officeart/2005/8/layout/chevron2"/>
    <dgm:cxn modelId="{B791BC36-733B-5342-A4CC-BA327957B48A}" type="presParOf" srcId="{C2DA6A78-1D6B-8048-8FDC-032D3B331343}" destId="{CEDEA343-E328-3D43-A70B-545E118FB7EB}" srcOrd="0" destOrd="0" presId="urn:microsoft.com/office/officeart/2005/8/layout/chevron2"/>
    <dgm:cxn modelId="{B043A2A9-DA62-B547-B672-2ACD5D531EC0}" type="presParOf" srcId="{C2DA6A78-1D6B-8048-8FDC-032D3B331343}" destId="{AE0352BD-AE36-0548-A3F4-0C964F6E09EB}" srcOrd="1" destOrd="0" presId="urn:microsoft.com/office/officeart/2005/8/layout/chevron2"/>
    <dgm:cxn modelId="{E1139145-93BE-1A45-8ABA-93480447532A}" type="presParOf" srcId="{F0BAE2B6-D78F-5148-BBD0-4A97A5D09F34}" destId="{EB340623-B90E-A04A-95A9-B79C8DF9BC6A}" srcOrd="5" destOrd="0" presId="urn:microsoft.com/office/officeart/2005/8/layout/chevron2"/>
    <dgm:cxn modelId="{2DCF57EC-92C3-084C-8D9C-934C061B5175}" type="presParOf" srcId="{F0BAE2B6-D78F-5148-BBD0-4A97A5D09F34}" destId="{250CD56B-880C-DA44-B6B8-F94B58F9160B}" srcOrd="6" destOrd="0" presId="urn:microsoft.com/office/officeart/2005/8/layout/chevron2"/>
    <dgm:cxn modelId="{148BBA24-56F1-944A-9B7C-41D334EC8DBB}" type="presParOf" srcId="{250CD56B-880C-DA44-B6B8-F94B58F9160B}" destId="{BFAD7A5C-39B0-9A46-B98C-3DF9DCEDE676}" srcOrd="0" destOrd="0" presId="urn:microsoft.com/office/officeart/2005/8/layout/chevron2"/>
    <dgm:cxn modelId="{C248A053-0D8E-384C-8648-9C2129E63F39}" type="presParOf" srcId="{250CD56B-880C-DA44-B6B8-F94B58F9160B}" destId="{19F5704B-5396-724A-B6B8-36E16BEA3285}" srcOrd="1" destOrd="0" presId="urn:microsoft.com/office/officeart/2005/8/layout/chevron2"/>
    <dgm:cxn modelId="{FC06FDC8-F466-0F4A-AB06-2A9A4CD0FD9B}" type="presParOf" srcId="{F0BAE2B6-D78F-5148-BBD0-4A97A5D09F34}" destId="{246AD7E6-E5BF-F447-81F5-2B12F916650A}" srcOrd="7" destOrd="0" presId="urn:microsoft.com/office/officeart/2005/8/layout/chevron2"/>
    <dgm:cxn modelId="{1239F874-3563-5F47-B33C-81A82B77C745}" type="presParOf" srcId="{F0BAE2B6-D78F-5148-BBD0-4A97A5D09F34}" destId="{F2516C73-2D85-BB41-ADA3-C7DF55C8FF22}" srcOrd="8" destOrd="0" presId="urn:microsoft.com/office/officeart/2005/8/layout/chevron2"/>
    <dgm:cxn modelId="{B7436F17-FCC4-5A4D-863D-01A50997EC2B}" type="presParOf" srcId="{F2516C73-2D85-BB41-ADA3-C7DF55C8FF22}" destId="{E1E98530-1975-774C-91C7-53635D911027}" srcOrd="0" destOrd="0" presId="urn:microsoft.com/office/officeart/2005/8/layout/chevron2"/>
    <dgm:cxn modelId="{38BBC894-3044-9646-9600-88D43C2A81C6}" type="presParOf" srcId="{F2516C73-2D85-BB41-ADA3-C7DF55C8FF22}" destId="{29610787-19F4-DF48-9A09-9E25EC65C11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8D59F-5166-6644-8959-2E3CA7C2B447}">
      <dsp:nvSpPr>
        <dsp:cNvPr id="0" name=""/>
        <dsp:cNvSpPr/>
      </dsp:nvSpPr>
      <dsp:spPr>
        <a:xfrm>
          <a:off x="3169919" y="260"/>
          <a:ext cx="4754880" cy="1015751"/>
        </a:xfrm>
        <a:prstGeom prst="rightArrow">
          <a:avLst>
            <a:gd name="adj1" fmla="val 75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Refers to applying more than one security protocol to the same IP packet without invoking tunneling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This approach allows for only one level of combination</a:t>
          </a:r>
        </a:p>
      </dsp:txBody>
      <dsp:txXfrm>
        <a:off x="3169919" y="127229"/>
        <a:ext cx="4373973" cy="761813"/>
      </dsp:txXfrm>
    </dsp:sp>
    <dsp:sp modelId="{3AF35FB8-4E11-414D-87E9-926A24012546}">
      <dsp:nvSpPr>
        <dsp:cNvPr id="0" name=""/>
        <dsp:cNvSpPr/>
      </dsp:nvSpPr>
      <dsp:spPr>
        <a:xfrm>
          <a:off x="0" y="260"/>
          <a:ext cx="3169920" cy="101575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Transport adjacency</a:t>
          </a:r>
        </a:p>
      </dsp:txBody>
      <dsp:txXfrm>
        <a:off x="49585" y="49845"/>
        <a:ext cx="3070750" cy="916581"/>
      </dsp:txXfrm>
    </dsp:sp>
    <dsp:sp modelId="{41C75BE2-86DE-134A-AD06-0B6FF1FAE17A}">
      <dsp:nvSpPr>
        <dsp:cNvPr id="0" name=""/>
        <dsp:cNvSpPr/>
      </dsp:nvSpPr>
      <dsp:spPr>
        <a:xfrm>
          <a:off x="3169919" y="1117587"/>
          <a:ext cx="4754880" cy="1015751"/>
        </a:xfrm>
        <a:prstGeom prst="rightArrow">
          <a:avLst>
            <a:gd name="adj1" fmla="val 75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Refers to the application of multiple layers of security protocols effected through IP tunneling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This approach allows for multiple levels of nesting</a:t>
          </a:r>
        </a:p>
      </dsp:txBody>
      <dsp:txXfrm>
        <a:off x="3169919" y="1244556"/>
        <a:ext cx="4373973" cy="761813"/>
      </dsp:txXfrm>
    </dsp:sp>
    <dsp:sp modelId="{E967F2A9-63F8-214A-B159-3431F38B9C0A}">
      <dsp:nvSpPr>
        <dsp:cNvPr id="0" name=""/>
        <dsp:cNvSpPr/>
      </dsp:nvSpPr>
      <dsp:spPr>
        <a:xfrm>
          <a:off x="0" y="1117587"/>
          <a:ext cx="3169920" cy="101575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Iterated tunneling</a:t>
          </a:r>
        </a:p>
      </dsp:txBody>
      <dsp:txXfrm>
        <a:off x="49585" y="1167172"/>
        <a:ext cx="3070750" cy="916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097FF-8999-CA47-B1DF-419FD1345BFE}">
      <dsp:nvSpPr>
        <dsp:cNvPr id="0" name=""/>
        <dsp:cNvSpPr/>
      </dsp:nvSpPr>
      <dsp:spPr>
        <a:xfrm>
          <a:off x="1676399" y="0"/>
          <a:ext cx="2157853" cy="177977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 system administrator manually configures each system with its own keys and with the keys of other communicating systems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This is practical for small, relatively static environments</a:t>
          </a:r>
        </a:p>
      </dsp:txBody>
      <dsp:txXfrm>
        <a:off x="1717357" y="40958"/>
        <a:ext cx="2075937" cy="1316481"/>
      </dsp:txXfrm>
    </dsp:sp>
    <dsp:sp modelId="{E1D06884-975F-BE4E-AB19-473E1C159339}">
      <dsp:nvSpPr>
        <dsp:cNvPr id="0" name=""/>
        <dsp:cNvSpPr/>
      </dsp:nvSpPr>
      <dsp:spPr>
        <a:xfrm>
          <a:off x="3150122" y="419669"/>
          <a:ext cx="3196635" cy="3196635"/>
        </a:xfrm>
        <a:prstGeom prst="leftCircularArrow">
          <a:avLst>
            <a:gd name="adj1" fmla="val 2453"/>
            <a:gd name="adj2" fmla="val 296949"/>
            <a:gd name="adj3" fmla="val 4951480"/>
            <a:gd name="adj4" fmla="val 11903510"/>
            <a:gd name="adj5" fmla="val 2862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96CE0A2-DCAF-3F44-A73A-C73583430C99}">
      <dsp:nvSpPr>
        <dsp:cNvPr id="0" name=""/>
        <dsp:cNvSpPr/>
      </dsp:nvSpPr>
      <dsp:spPr>
        <a:xfrm>
          <a:off x="2362208" y="1295397"/>
          <a:ext cx="1918092" cy="76276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Manual</a:t>
          </a:r>
        </a:p>
      </dsp:txBody>
      <dsp:txXfrm>
        <a:off x="2384549" y="1317738"/>
        <a:ext cx="1873410" cy="718080"/>
      </dsp:txXfrm>
    </dsp:sp>
    <dsp:sp modelId="{68424FEB-F547-2443-B592-0C0875A4A43C}">
      <dsp:nvSpPr>
        <dsp:cNvPr id="0" name=""/>
        <dsp:cNvSpPr/>
      </dsp:nvSpPr>
      <dsp:spPr>
        <a:xfrm>
          <a:off x="4471541" y="1852421"/>
          <a:ext cx="2157853" cy="177977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Enables the on-demand creation of keys for SAs and facilitates the use of keys in a large distributed system with an evolving configuration</a:t>
          </a:r>
        </a:p>
      </dsp:txBody>
      <dsp:txXfrm>
        <a:off x="4512499" y="2274761"/>
        <a:ext cx="2075937" cy="1316481"/>
      </dsp:txXfrm>
    </dsp:sp>
    <dsp:sp modelId="{C6D605F3-FEC8-6747-87A4-3A4B52D42EF5}">
      <dsp:nvSpPr>
        <dsp:cNvPr id="0" name=""/>
        <dsp:cNvSpPr/>
      </dsp:nvSpPr>
      <dsp:spPr>
        <a:xfrm>
          <a:off x="4863711" y="1447802"/>
          <a:ext cx="1918092" cy="76276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Automated </a:t>
          </a:r>
        </a:p>
      </dsp:txBody>
      <dsp:txXfrm>
        <a:off x="4886052" y="1470143"/>
        <a:ext cx="1873410" cy="718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5BA64-A402-F841-80AD-B51F83B1EE73}">
      <dsp:nvSpPr>
        <dsp:cNvPr id="0" name=""/>
        <dsp:cNvSpPr/>
      </dsp:nvSpPr>
      <dsp:spPr>
        <a:xfrm rot="5400000">
          <a:off x="-142205" y="143739"/>
          <a:ext cx="948035" cy="663624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</a:t>
          </a:r>
        </a:p>
      </dsp:txBody>
      <dsp:txXfrm rot="-5400000">
        <a:off x="1" y="333345"/>
        <a:ext cx="663624" cy="284411"/>
      </dsp:txXfrm>
    </dsp:sp>
    <dsp:sp modelId="{5FB1D2C7-CE0A-F84D-B2A6-1B3B46232F5C}">
      <dsp:nvSpPr>
        <dsp:cNvPr id="0" name=""/>
        <dsp:cNvSpPr/>
      </dsp:nvSpPr>
      <dsp:spPr>
        <a:xfrm rot="5400000">
          <a:off x="4367100" y="-3701942"/>
          <a:ext cx="616222" cy="8023175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It employs a mechanism known as cookies to thwart clogging attacks</a:t>
          </a:r>
        </a:p>
      </dsp:txBody>
      <dsp:txXfrm rot="-5400000">
        <a:off x="663624" y="31615"/>
        <a:ext cx="7993094" cy="556060"/>
      </dsp:txXfrm>
    </dsp:sp>
    <dsp:sp modelId="{0A263CDF-A21A-804F-8C6A-021F1F811A92}">
      <dsp:nvSpPr>
        <dsp:cNvPr id="0" name=""/>
        <dsp:cNvSpPr/>
      </dsp:nvSpPr>
      <dsp:spPr>
        <a:xfrm rot="5400000">
          <a:off x="-142205" y="972763"/>
          <a:ext cx="948035" cy="663624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</a:t>
          </a:r>
        </a:p>
      </dsp:txBody>
      <dsp:txXfrm rot="-5400000">
        <a:off x="1" y="1162369"/>
        <a:ext cx="663624" cy="284411"/>
      </dsp:txXfrm>
    </dsp:sp>
    <dsp:sp modelId="{1D2B45EC-1225-6B48-9D7A-C18D51A880CA}">
      <dsp:nvSpPr>
        <dsp:cNvPr id="0" name=""/>
        <dsp:cNvSpPr/>
      </dsp:nvSpPr>
      <dsp:spPr>
        <a:xfrm rot="5400000">
          <a:off x="4367100" y="-2872918"/>
          <a:ext cx="616222" cy="8023175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It enables the two parties to negotiate a group; this, in essence, specifies the global parameters of the Diffie-Hellman key exchange</a:t>
          </a:r>
        </a:p>
      </dsp:txBody>
      <dsp:txXfrm rot="-5400000">
        <a:off x="663624" y="860639"/>
        <a:ext cx="7993094" cy="556060"/>
      </dsp:txXfrm>
    </dsp:sp>
    <dsp:sp modelId="{CEDEA343-E328-3D43-A70B-545E118FB7EB}">
      <dsp:nvSpPr>
        <dsp:cNvPr id="0" name=""/>
        <dsp:cNvSpPr/>
      </dsp:nvSpPr>
      <dsp:spPr>
        <a:xfrm rot="5400000">
          <a:off x="-142205" y="1801787"/>
          <a:ext cx="948035" cy="663624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</a:t>
          </a:r>
        </a:p>
      </dsp:txBody>
      <dsp:txXfrm rot="-5400000">
        <a:off x="1" y="1991393"/>
        <a:ext cx="663624" cy="284411"/>
      </dsp:txXfrm>
    </dsp:sp>
    <dsp:sp modelId="{AE0352BD-AE36-0548-A3F4-0C964F6E09EB}">
      <dsp:nvSpPr>
        <dsp:cNvPr id="0" name=""/>
        <dsp:cNvSpPr/>
      </dsp:nvSpPr>
      <dsp:spPr>
        <a:xfrm rot="5400000">
          <a:off x="4367100" y="-2043893"/>
          <a:ext cx="616222" cy="8023175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It uses nonces to ensure against replay attacks</a:t>
          </a:r>
        </a:p>
      </dsp:txBody>
      <dsp:txXfrm rot="-5400000">
        <a:off x="663624" y="1689664"/>
        <a:ext cx="7993094" cy="556060"/>
      </dsp:txXfrm>
    </dsp:sp>
    <dsp:sp modelId="{BFAD7A5C-39B0-9A46-B98C-3DF9DCEDE676}">
      <dsp:nvSpPr>
        <dsp:cNvPr id="0" name=""/>
        <dsp:cNvSpPr/>
      </dsp:nvSpPr>
      <dsp:spPr>
        <a:xfrm rot="5400000">
          <a:off x="-142205" y="2630811"/>
          <a:ext cx="948035" cy="663624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</a:t>
          </a:r>
        </a:p>
      </dsp:txBody>
      <dsp:txXfrm rot="-5400000">
        <a:off x="1" y="2820417"/>
        <a:ext cx="663624" cy="284411"/>
      </dsp:txXfrm>
    </dsp:sp>
    <dsp:sp modelId="{19F5704B-5396-724A-B6B8-36E16BEA3285}">
      <dsp:nvSpPr>
        <dsp:cNvPr id="0" name=""/>
        <dsp:cNvSpPr/>
      </dsp:nvSpPr>
      <dsp:spPr>
        <a:xfrm rot="5400000">
          <a:off x="4367100" y="-1214869"/>
          <a:ext cx="616222" cy="8023175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It enables the exchange of Diffie-Hellman public key values</a:t>
          </a:r>
        </a:p>
      </dsp:txBody>
      <dsp:txXfrm rot="-5400000">
        <a:off x="663624" y="2518688"/>
        <a:ext cx="7993094" cy="556060"/>
      </dsp:txXfrm>
    </dsp:sp>
    <dsp:sp modelId="{E1E98530-1975-774C-91C7-53635D911027}">
      <dsp:nvSpPr>
        <dsp:cNvPr id="0" name=""/>
        <dsp:cNvSpPr/>
      </dsp:nvSpPr>
      <dsp:spPr>
        <a:xfrm rot="5400000">
          <a:off x="-142205" y="3459836"/>
          <a:ext cx="948035" cy="663624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</a:t>
          </a:r>
        </a:p>
      </dsp:txBody>
      <dsp:txXfrm rot="-5400000">
        <a:off x="1" y="3649442"/>
        <a:ext cx="663624" cy="284411"/>
      </dsp:txXfrm>
    </dsp:sp>
    <dsp:sp modelId="{29610787-19F4-DF48-9A09-9E25EC65C115}">
      <dsp:nvSpPr>
        <dsp:cNvPr id="0" name=""/>
        <dsp:cNvSpPr/>
      </dsp:nvSpPr>
      <dsp:spPr>
        <a:xfrm rot="5400000">
          <a:off x="4367100" y="-385845"/>
          <a:ext cx="616222" cy="8023175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It authenticates the Diffie-Hellman exchange to thwart man-in-the-middle-attacks</a:t>
          </a:r>
        </a:p>
      </dsp:txBody>
      <dsp:txXfrm rot="-5400000">
        <a:off x="663624" y="3347712"/>
        <a:ext cx="7993094" cy="556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9628-5829-9E4E-A159-13B435BF2915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4357A-0F0C-644D-9BE9-75F46B08094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1715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Figure 9.3 highlights the main elements of IPsec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for outbound traffic. A block of data from a higher layer, such as TCP, is passed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down to the IP layer and an IP packet is formed, consisting of an IP header and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IP body. Then the following steps occur: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1.  IPsec searches the SPD for a match to this packet.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2.  If no match is found, then the packet is discarded and an error message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generated.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3.  If a match is found, further processing is determined by the first matching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entry in the SPD. If the policy for this packet is DISCARD, then the packet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discarded. If the policy is BYPASS, then there is no further IPsec processing;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packet is forwarded to the network for transmission.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4.  If the policy is PROTECT, then a search is made of the SAD for a matching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entry. If no entry is found, then IKE is invoked to create an SA with the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keys and an entry is made in the SA.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5.  The matching entry in the SAD determines the processing for this packet.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Either encryption, authentication, or both can be performed, and either transport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or tunnel mode can be used. The packet is then forwarded to the network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for transmission.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Figure 9.4 highlights the main elements of IPsec processing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inbound traffic. An incoming IP packet triggers the IPsec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The Payload Data, Padding, Pad Length, and Next Header fields are encrypted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ESP service. If the algorithm used to encrypt the payload requires cryptographic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synchronization data, such as an initialization vector (IV), then these data may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carried explicitly at the beginning of the Payload Data field. If included, an IV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usually not encrypted, although it is often referred to as being part of the ciphertext.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The ICV field is optional. It is present only if the integrity service is selected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and is provided by either a separate integrity algorithm or a combined mode algorithm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that uses an ICV. The ICV is computed after the encryption is performed.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This order of processing facilitates rapid detection and rejection of replayed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bogus packets by the receiver prior to decrypting the packet, hence potentially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reducing the impact of denial of service (DoS) attacks. It also allows for the possibility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of parallel processing of packets at the receiver that is decryption can take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place in parallel with integrity checking. Note that because the ICV is not protected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by encryption, a keyed integrity algorithm must be employed to compute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ICV.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The Padding field serves several purposes: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 If an encryption algorithm requires the plaintext to be a multiple of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number of bytes (e.g., the multiple of a single block for a block cipher),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Padding field is used to expand the plaintext (consisting of the Payload Data,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Padding, Pad Length, and Next Header fields) to the required length.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 The ESP format requires that the Pad Length and Next Header fields be right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aligned within a 32-bit word. Equivalently, the ciphertext must be an integer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multiple of 32 bits. The Padding field is used to assure this alignment.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 Additional padding may be added to provide partial traffic-flow confidentiality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by concealing the actual length of the payload.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7561E-C14A-B448-B1BF-B9CD1DE8BED5}" type="slidenum">
              <a:rPr lang="en-AU" smtClean="0"/>
              <a:pPr/>
              <a:t>3</a:t>
            </a:fld>
            <a:endParaRPr lang="en-A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Figure 9.5a shows the top-level format of an ESP packet. It contains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fields.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Security Parameters Index (32 bits):  Identifies a security association.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Sequence Number (32 bits):  A monotonically increasing counter value;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provides an anti-replay function, as discussed for AH.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Payload Data (variable):  This is a transport-level segment (transport mode)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or IP packet (tunnel mode) that is protected by encryption.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Padding (0–255 bytes):  The purpose of this field is discussed later.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Pad Length (8 bits):  Indicates the number of pad bytes immediately preceding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this field.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Next Header (8 bits):  Identifies the type of data contained in the payload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field by identifying the first header in that payload (e.g., an extension header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in IPv6, or an upper-layer protocol such as TCP).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Integrity Check Value (variable):  A variable-length field (must be an integral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number of 32-bit words) that contains the Integrity Check Value computed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over the ESP packet minus the Authentication Data field.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When any combined mode algorithm is employed, the algorithm itself is expected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to return both decrypted plaintext and a pass/fail indication for the integrity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check. For combined mode algorithms, the ICV that would normally appear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end of the ESP packet (when integrity is selected) may be omitted. When the ICV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is omitted and integrity is selected, it is the responsibility of the combined mode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algorithm to encode within the Payload Data an ICV-equivalent means of verifying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integrity of the packet.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Two additional fields may be present in the payload (Figure 9.5b). An initialization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value (IV) , or nonce, is present if this is required by the encryption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authenticated encryption algorithm used for ESP. If tunnel mode is being used,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IPsec implementation may add traffic flow confidentiality (TFC)  padding after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Payload Data and before the Padding field, as explained subsequently.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A replay attack  is one in which an attacker obtains a copy of an authenticated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packet and later transmits it to the intended destination. The receipt of duplicate,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authenticated IP packets may disrupt service in some way or may have some other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undesired consequence. The Sequence Number field is designed to thwart such attacks.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First, we discuss sequence number generation by the sender, and then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look at how it is processed by the recipient.</a:t>
            </a:r>
          </a:p>
          <a:p>
            <a:endParaRPr lang="en-US" sz="1200" b="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When a new SA is established, the sender  initializes a sequence number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counter to 0. Each time that a packet is sent on this SA, the sender increments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counter and places the value in the Sequence Number field. Thus, the first value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to be used is 1. If anti-replay is enabled (the default), the sender must not allow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sequence number to cycle past 2</a:t>
            </a:r>
            <a:r>
              <a:rPr lang="en-US" sz="1200" b="0" kern="1200" baseline="30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32</a:t>
            </a:r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-  1 back to zero. Otherwise, there would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be multiple valid packets with the same sequence number. If the limit of 2</a:t>
            </a:r>
            <a:r>
              <a:rPr lang="en-US" sz="1200" b="0" kern="1200" baseline="30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32</a:t>
            </a:r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-  1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is reached, the sender should terminate this SA and negotiate a new SA with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new key.</a:t>
            </a:r>
          </a:p>
          <a:p>
            <a:endParaRPr lang="en-US" sz="1200" b="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Because IP is a connectionless, unreliable service, the protocol does not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guarantee that packets will be delivered in order and does not guarantee that all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packets will be delivered. Therefore, the IPsec authentication document dictates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that the receiver  should implement a window of size W , with a default of W =  64.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right edge of the window represents the highest sequence number, N , so far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received for a valid packet. For any packet with a sequence number in the range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N - W +  1 to N  that has been correctly received (i.e., properly authenticated),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corresponding slot in the window is marked (Figure 9.6). Inbound processing proceeds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as follows when a packet is received: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1.  If the received packet falls within the window and is new, the MAC is checked.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If the packet is authenticated, the corresponding slot in the window is marked.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2.  If the received packet is to the right of the window and is new, the MAC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checked. If the packet is authenticated, the window is advanced so that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sequence number is the right edge of the window, and the corresponding slot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in the window is marked.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3.  If the received packet is to the left of the window or if authentication fails,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packet is discarded; this is an auditable event.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B9AD8-8B8D-7249-B811-EB0907319711}" type="slidenum">
              <a:rPr lang="en-AU" smtClean="0"/>
              <a:pPr/>
              <a:t>5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84E92-C6B9-1940-8237-A67E0725601E}" type="slidenum">
              <a:rPr lang="en-AU"/>
              <a:pPr/>
              <a:t>6</a:t>
            </a:fld>
            <a:endParaRPr lang="en-AU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An individual SA can implement either the AH or ESP protocol but not both.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Sometimes a particular traffic flow will call for the services provided by both AH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and ESP. Further, a particular traffic flow may require IPsec services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hosts and, for that same flow, separate services between security gateways,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firewalls. In all of these cases, multiple SAs must be employed for the same traffic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flow to achieve the desired IPsec services. The term security association bundle  refers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to a sequence of SAs through which traffic must be processed to provide a desired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set of IPsec services. The SAs in a bundle may terminate at different endpoints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or at the same endpoints.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Security associations may be combined into bundles in two ways: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Transport adjacency:  Refers to applying more than one security protocol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same IP packet without invoking tunneling. This approach to combining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AH and ESP allows for only one level of combination; further nesting yields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no added benefit since the processing is performed at one IPsec instance: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(ultimate) destination.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Iterated tunneling:  Refers to the application of multiple layers of security protocols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effected through IP tunneling. This approach allows for multiple levels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of nesting, since each tunnel can originate or terminate at a different IPsec site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along the path.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two approaches can be combined, for example, by having a transport SA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hosts travel part of the way through a tunnel SA between security gateways.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One interesting issue that arises when considering SA bundles is the order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which authentication and encryption may be applied between a given pair of endpoints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and the ways of doing so.</a:t>
            </a:r>
            <a:endParaRPr lang="en-US" dirty="0">
              <a:ea typeface="Times New Roman"/>
              <a:cs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The IPsec Architecture document lists four examples of combinations of SAs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must be supported by compliant IPsec hosts (e.g., workstation, server) or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gateways (e.g., firewall, router). These are illustrated in Figure 9.10. The lower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part of each case in the figure represents the physical connectivity of the elements;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upper part represents logical connectivity via one or more nested SAs. Each SA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can be either AH or ESP. For host-to-host SAs, the mode may be either transport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or tunnel; otherwise it must be tunnel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24A07-52BE-3743-AD77-53705475FDFE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The key management portion of IPsec involves the determination and distribution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of secret keys. A typical requirement is four keys for communication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between two applications: transmit and receive pairs for both integrity and confidentiality.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IPsec Architecture document mandates support for two types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key management: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Manual:  A system administrator manually configures each system with its 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keys and with the keys of other communicating systems. This is practical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small, relatively static environments.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Automated:  An automated system enables the on-demand creation of keys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for SAs and facilitates the use of keys in a large distributed system with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evolving configuration.</a:t>
            </a:r>
            <a:endParaRPr lang="en-US" dirty="0">
              <a:ea typeface="Times New Roman"/>
              <a:cs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IKE key determination algorithm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characterized by five important features: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1.  It employs a mechanism known as cookies to thwart clogging attacks.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2.  It enables the two parties to negotiate a group ; this, in essence, specifies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global parameters of the Diffie-Hellman key exchange.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3.  It uses nonces to ensure against replay attacks.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4.  It enables the exchange of Diffie-Hellman public key values.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5.  It authenticates the Diffie-Hellman exchange to thwart man-in-the-middle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17AE-84AD-986C-72A3-BD5922D4E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BE76B-4772-379B-425F-F1BC96DFD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0976F-2732-77B7-DEEF-E4CBA476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EFEC-929F-6248-A829-32E4CE81F532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37EE5-82AA-77F3-6FE1-D66B2B98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9FA09-1923-413E-CDEF-73A3F28E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82D6-CA79-1F42-9595-A0F1A4B2BDC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9329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29E8-603D-B5FA-DA64-10C5DD15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40B18-68B8-80DE-6ED4-1C4CC08BC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31ED2-78D5-0E1A-7EE9-550F82A6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EFEC-929F-6248-A829-32E4CE81F532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5E001-55D1-8E0D-CC94-97E5F028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F3656-6CA9-7393-E340-1F49CC1B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82D6-CA79-1F42-9595-A0F1A4B2BDC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5131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BB98B-A3F1-DF8D-3501-8D64A98EF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91A30-A0BF-1BF9-766B-163095905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267F-8D51-B31E-8E4B-AB4AD509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EFEC-929F-6248-A829-32E4CE81F532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6A803-B735-C8C7-A8C2-4B2CFB07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25B68-F029-C469-930C-B1C8CCF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82D6-CA79-1F42-9595-A0F1A4B2BDC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5486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54F1-B510-FE01-EBCF-7D6EB542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CBFF-8D88-BB6F-655F-CEC14415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2F2-7D62-6EE4-CA9C-7B6DFD68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EFEC-929F-6248-A829-32E4CE81F532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7B1BE-A3D5-A765-F0E5-5E411041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35CC-4F6C-1B8A-A986-D7CE49B0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82D6-CA79-1F42-9595-A0F1A4B2BDC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914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AEF8-3101-7AD7-4FED-ABED5506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D070A-9562-F574-7BA1-60EEFC1D8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4DBB7-3C8C-9152-3E8E-20BD9AF5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EFEC-929F-6248-A829-32E4CE81F532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724B6-8735-88B9-2247-8E1D60BF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C859-A104-7759-0B92-9F13EA7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82D6-CA79-1F42-9595-A0F1A4B2BDC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2163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477E-8DF7-C696-FA32-EF973118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6DDF-8E4C-7D6F-3DA3-3C17E4BC6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6118E-3DB2-74DF-C950-19D34ACE0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04F6E-9459-FECC-5E66-1F8B449D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EFEC-929F-6248-A829-32E4CE81F532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8AE26-ABEC-8A10-1447-B003C180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017CE-57D3-B410-6A96-8BF0AB3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82D6-CA79-1F42-9595-A0F1A4B2BDC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2649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45B6-275F-A2E0-F88A-20481D09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14E98-D756-A443-DD62-98CAE08E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CD594-CBD3-CBBC-3E0E-BBD58C9A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DEBC5-D619-7534-8F9A-B6DD05230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6AEFA-ACA5-90D6-3BD3-7BD38895E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31BC7-9355-27B9-9706-C2941625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EFEC-929F-6248-A829-32E4CE81F532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7DF14-C11A-A561-A250-5C46858D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A3C87-4F39-76C3-D291-5F78D9CE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82D6-CA79-1F42-9595-A0F1A4B2BDC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8453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43EC-8E4A-261D-09EB-2B21671D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BDDFC-4BEA-883E-A59D-46E7F49E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EFEC-929F-6248-A829-32E4CE81F532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42649-D942-F9AE-C86F-B47977C5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574C1-F1E1-E456-82AE-15F62446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82D6-CA79-1F42-9595-A0F1A4B2BDC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254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B8DA6-3304-F9BC-3A06-47E971DA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EFEC-929F-6248-A829-32E4CE81F532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E519D-C3D7-7335-6E53-99E5F8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5A28F-BD7B-E133-0B93-1FF899E4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82D6-CA79-1F42-9595-A0F1A4B2BDC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6813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953E-0C10-A2AB-D826-FE0E755F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CFC02-BF8E-976E-E76D-EC2438C94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1468C-E9AE-C043-ED15-7DC9BE07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E6575-8B75-068D-59BF-B7EAD1A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EFEC-929F-6248-A829-32E4CE81F532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ED4D-0BEA-30DF-ECAD-A653B7D8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6CA53-7485-32AB-686B-04AF042E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82D6-CA79-1F42-9595-A0F1A4B2BDC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6992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A941-545E-88F3-9D8B-DDE3D400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C436F-CEE6-41F9-10A3-8B9E2E8E7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128E8-0AB8-5146-B424-E9BF4A125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8D6D7-916F-2A2D-ABEB-D9BD26B6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EFEC-929F-6248-A829-32E4CE81F532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3C0D7-E641-5F1F-ABA7-AB60BA76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237FB-90AA-2A76-81A6-33C9412B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82D6-CA79-1F42-9595-A0F1A4B2BDC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2879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922E7-293A-C29A-D652-5EF3515C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DA820-3D3C-6853-6613-F377F7C0A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3BD9B-2A18-5058-C61E-553FC2B6B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EFEC-929F-6248-A829-32E4CE81F532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2D8A-0BEF-52DB-A863-54E452FC5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2E91-4502-78A0-1C91-287857B7A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82D6-CA79-1F42-9595-A0F1A4B2BDC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0428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Model for IP Packets</a:t>
            </a:r>
          </a:p>
        </p:txBody>
      </p:sp>
      <p:pic>
        <p:nvPicPr>
          <p:cNvPr id="6" name="Content Placeholder 5" descr="PktProcessingMode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87" r="-24687"/>
          <a:stretch>
            <a:fillRect/>
          </a:stretch>
        </p:blipFill>
        <p:spPr/>
      </p:pic>
    </p:spTree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Model for Inbound IP Packets</a:t>
            </a:r>
          </a:p>
        </p:txBody>
      </p:sp>
      <p:pic>
        <p:nvPicPr>
          <p:cNvPr id="5" name="Content Placeholder 4" descr="PktProcessingI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56" r="-22456"/>
          <a:stretch>
            <a:fillRect/>
          </a:stretch>
        </p:blipFill>
        <p:spPr/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Encapsulating Security Payload (ESP)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3820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Used to encrypt the Payload Data, Padding, Pad Length, and Next Header fields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If the algorithm requires cryptographic synchronization data then these data may be carried explicitly at the beginning of the Payload Data field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An optional ICV field is present only if the integrity service is selected and is provided by either a separate integrity algorithm or a combined mode algorithm that uses an ICV 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ICV is computed after the encryption is performed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This order of processing facilitates reducing the impact of DoS attacks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Because the ICV is not protected by encryption, a keyed integrity algorithm must be employed to compute the ICV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Padding field serves several purposes: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If an encryption algorithm requires the plaintext to be a multiple of some number of bytes, the Padding field is used to expand the plaintext to the required length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Used to assure alignment of Pad Length and Next Header fields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Additional padding may be added to provide partial traffic-flow confidentiality by concealing the actual length of the payload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 Format</a:t>
            </a:r>
          </a:p>
        </p:txBody>
      </p:sp>
      <p:pic>
        <p:nvPicPr>
          <p:cNvPr id="5" name="Content Placeholder 4" descr="ESPforma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48" r="-24848"/>
          <a:stretch>
            <a:fillRect/>
          </a:stretch>
        </p:blipFill>
        <p:spPr/>
      </p:pic>
    </p:spTree>
  </p:cSld>
  <p:clrMapOvr>
    <a:masterClrMapping/>
  </p:clrMapOvr>
  <p:transition spd="med"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6.pdf"/>
          <p:cNvPicPr>
            <a:picLocks noChangeAspect="1"/>
          </p:cNvPicPr>
          <p:nvPr/>
        </p:nvPicPr>
        <p:blipFill rotWithShape="1">
          <a:blip r:embed="rId3"/>
          <a:srcRect l="10499" t="12758" r="12227" b="37823"/>
          <a:stretch/>
        </p:blipFill>
        <p:spPr>
          <a:xfrm>
            <a:off x="1729338" y="1717538"/>
            <a:ext cx="8708886" cy="430375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Anti-Replay Mechanism</a:t>
            </a:r>
          </a:p>
        </p:txBody>
      </p:sp>
    </p:spTree>
  </p:cSld>
  <p:clrMapOvr>
    <a:masterClrMapping/>
  </p:clrMapOvr>
  <p:transition spd="med"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Security Associations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28800" y="1524001"/>
            <a:ext cx="8534400" cy="42973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An individual SA can implement either the AH or ESP protocol but not both</a:t>
            </a:r>
          </a:p>
          <a:p>
            <a:r>
              <a:rPr lang="en-US" sz="1800" i="1" dirty="0">
                <a:solidFill>
                  <a:schemeClr val="tx2">
                    <a:lumMod val="10000"/>
                  </a:schemeClr>
                </a:solidFill>
              </a:rPr>
              <a:t>Security association bundle</a:t>
            </a:r>
          </a:p>
          <a:p>
            <a:pPr lvl="1">
              <a:buClr>
                <a:schemeClr val="bg1"/>
              </a:buClr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Refers to a sequence of SAs through which traffic must be processed to provide a desired set of IPsec services</a:t>
            </a:r>
          </a:p>
          <a:p>
            <a:pPr lvl="1">
              <a:buClr>
                <a:schemeClr val="bg1"/>
              </a:buClr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The SAs in a bundle may terminate at different endpoints or at the same endpoint</a:t>
            </a:r>
          </a:p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May be combined into bundles in two ways: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133600" y="4572000"/>
          <a:ext cx="79248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10.pdf"/>
          <p:cNvPicPr>
            <a:picLocks noChangeAspect="1"/>
          </p:cNvPicPr>
          <p:nvPr/>
        </p:nvPicPr>
        <p:blipFill rotWithShape="1">
          <a:blip r:embed="rId3"/>
          <a:srcRect l="3636" t="4706" r="4545" b="15833"/>
          <a:stretch/>
        </p:blipFill>
        <p:spPr>
          <a:xfrm>
            <a:off x="1836336" y="1196752"/>
            <a:ext cx="8446923" cy="564874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3590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Combinations of Security Associations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8" y="62754"/>
            <a:ext cx="8820472" cy="1283167"/>
          </a:xfrm>
        </p:spPr>
        <p:txBody>
          <a:bodyPr/>
          <a:lstStyle/>
          <a:p>
            <a:r>
              <a:rPr lang="en-US" dirty="0"/>
              <a:t>Internet Key Exchange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752600" y="1676400"/>
            <a:ext cx="29718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key management portion of IPsec involves the determination and distribution of secret keys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 typical requirement is four keys for communication between two applications</a:t>
            </a:r>
          </a:p>
          <a:p>
            <a:pPr lvl="2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Transmit and receive pairs for both integrity and confidentiality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810000" y="2819400"/>
          <a:ext cx="74676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62600" y="19050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IPsec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Architecture document mandates support for two types of key management:</a:t>
            </a:r>
          </a:p>
          <a:p>
            <a:endParaRPr lang="en-US" dirty="0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IKE Key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600201"/>
            <a:ext cx="8784976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Algorithm characterized by 5 important features: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828800" y="2438400"/>
          <a:ext cx="8686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2564</Words>
  <Application>Microsoft Macintosh PowerPoint</Application>
  <PresentationFormat>Widescreen</PresentationFormat>
  <Paragraphs>250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Processing Model for IP Packets</vt:lpstr>
      <vt:lpstr>Processing Model for Inbound IP Packets</vt:lpstr>
      <vt:lpstr>Encapsulating Security Payload (ESP)</vt:lpstr>
      <vt:lpstr>ESP Format</vt:lpstr>
      <vt:lpstr>Anti-Replay Mechanism</vt:lpstr>
      <vt:lpstr>Combining Security Associations</vt:lpstr>
      <vt:lpstr>Combinations of Security Associations</vt:lpstr>
      <vt:lpstr>Internet Key Exchange</vt:lpstr>
      <vt:lpstr>Features of IKE Key Determination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Model for IP Packets</dc:title>
  <dc:creator>M. Benz</dc:creator>
  <cp:lastModifiedBy>M. Benz</cp:lastModifiedBy>
  <cp:revision>1</cp:revision>
  <dcterms:created xsi:type="dcterms:W3CDTF">2023-04-23T09:36:21Z</dcterms:created>
  <dcterms:modified xsi:type="dcterms:W3CDTF">2023-04-23T09:36:38Z</dcterms:modified>
</cp:coreProperties>
</file>