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1223" r:id="rId3"/>
    <p:sldId id="297" r:id="rId4"/>
    <p:sldId id="312" r:id="rId5"/>
    <p:sldId id="276" r:id="rId6"/>
    <p:sldId id="278" r:id="rId7"/>
    <p:sldId id="313" r:id="rId8"/>
    <p:sldId id="314" r:id="rId9"/>
    <p:sldId id="277" r:id="rId10"/>
    <p:sldId id="279" r:id="rId11"/>
    <p:sldId id="295" r:id="rId12"/>
    <p:sldId id="315" r:id="rId13"/>
    <p:sldId id="280" r:id="rId14"/>
    <p:sldId id="283" r:id="rId15"/>
    <p:sldId id="316" r:id="rId16"/>
    <p:sldId id="298" r:id="rId17"/>
    <p:sldId id="1251" r:id="rId18"/>
    <p:sldId id="284" r:id="rId19"/>
    <p:sldId id="299" r:id="rId20"/>
    <p:sldId id="300" r:id="rId21"/>
    <p:sldId id="318" r:id="rId22"/>
    <p:sldId id="1237" r:id="rId23"/>
    <p:sldId id="1238" r:id="rId24"/>
    <p:sldId id="1240" r:id="rId25"/>
    <p:sldId id="1241" r:id="rId26"/>
    <p:sldId id="1242" r:id="rId27"/>
    <p:sldId id="1243" r:id="rId28"/>
    <p:sldId id="1244" r:id="rId29"/>
    <p:sldId id="1245" r:id="rId30"/>
    <p:sldId id="1247" r:id="rId31"/>
    <p:sldId id="1249" r:id="rId32"/>
    <p:sldId id="1250" r:id="rId3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2676-0FB0-294C-8C04-3DFE9D0208E7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8A6DD-630F-014D-8E00-C1B21B86916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SSL connection</a:t>
          </a:r>
        </a:p>
      </dgm:t>
    </dgm:pt>
    <dgm:pt modelId="{0072A78F-2BE4-6D42-AD8F-4BBDB7B1EB93}" type="parTrans" cxnId="{548864FB-2F93-364C-9535-AC64A10F5FFD}">
      <dgm:prSet/>
      <dgm:spPr/>
      <dgm:t>
        <a:bodyPr/>
        <a:lstStyle/>
        <a:p>
          <a:endParaRPr lang="en-US"/>
        </a:p>
      </dgm:t>
    </dgm:pt>
    <dgm:pt modelId="{AB877524-363F-6A48-B6D4-6419267872E1}" type="sibTrans" cxnId="{548864FB-2F93-364C-9535-AC64A10F5FFD}">
      <dgm:prSet/>
      <dgm:spPr/>
      <dgm:t>
        <a:bodyPr/>
        <a:lstStyle/>
        <a:p>
          <a:endParaRPr lang="en-US"/>
        </a:p>
      </dgm:t>
    </dgm:pt>
    <dgm:pt modelId="{BE8BCDAB-E62C-C948-91CA-447D416E8826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 transport that provides a suitable type of service</a:t>
          </a:r>
        </a:p>
      </dgm:t>
    </dgm:pt>
    <dgm:pt modelId="{5615E090-0DFF-9B43-9090-0115C71F3D5B}" type="parTrans" cxnId="{14C802A8-79FF-E24C-B2FF-7E3A7EBE338F}">
      <dgm:prSet/>
      <dgm:spPr/>
      <dgm:t>
        <a:bodyPr/>
        <a:lstStyle/>
        <a:p>
          <a:endParaRPr lang="en-US"/>
        </a:p>
      </dgm:t>
    </dgm:pt>
    <dgm:pt modelId="{09021715-CA6A-DA4D-BCB5-703F50E23A3D}" type="sibTrans" cxnId="{14C802A8-79FF-E24C-B2FF-7E3A7EBE338F}">
      <dgm:prSet/>
      <dgm:spPr/>
      <dgm:t>
        <a:bodyPr/>
        <a:lstStyle/>
        <a:p>
          <a:endParaRPr lang="en-US"/>
        </a:p>
      </dgm:t>
    </dgm:pt>
    <dgm:pt modelId="{65BCF3B9-44CA-AE47-95A0-78D621DCE5FD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For SSL such connections are peer-to-peer relationships</a:t>
          </a:r>
        </a:p>
      </dgm:t>
    </dgm:pt>
    <dgm:pt modelId="{C52CC9CE-EE26-A443-8C20-255E1517660C}" type="parTrans" cxnId="{53DBBC70-849C-2444-9818-4E4E04E4BEEA}">
      <dgm:prSet/>
      <dgm:spPr/>
      <dgm:t>
        <a:bodyPr/>
        <a:lstStyle/>
        <a:p>
          <a:endParaRPr lang="en-US"/>
        </a:p>
      </dgm:t>
    </dgm:pt>
    <dgm:pt modelId="{E9981111-E3B6-9449-98EB-85BF7C23FA24}" type="sibTrans" cxnId="{53DBBC70-849C-2444-9818-4E4E04E4BEEA}">
      <dgm:prSet/>
      <dgm:spPr/>
      <dgm:t>
        <a:bodyPr/>
        <a:lstStyle/>
        <a:p>
          <a:endParaRPr lang="en-US"/>
        </a:p>
      </dgm:t>
    </dgm:pt>
    <dgm:pt modelId="{C92B3001-5656-494A-B089-D5D999D24E1E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Connections are transient</a:t>
          </a:r>
        </a:p>
      </dgm:t>
    </dgm:pt>
    <dgm:pt modelId="{81E5082F-C44D-CA47-88EC-50946B3768B2}" type="parTrans" cxnId="{31BDCC2F-D477-B94A-9D22-E44F110A2A79}">
      <dgm:prSet/>
      <dgm:spPr/>
      <dgm:t>
        <a:bodyPr/>
        <a:lstStyle/>
        <a:p>
          <a:endParaRPr lang="en-US"/>
        </a:p>
      </dgm:t>
    </dgm:pt>
    <dgm:pt modelId="{3425899A-D01E-8F4E-8B7A-6D0ACBCD8DAF}" type="sibTrans" cxnId="{31BDCC2F-D477-B94A-9D22-E44F110A2A79}">
      <dgm:prSet/>
      <dgm:spPr/>
      <dgm:t>
        <a:bodyPr/>
        <a:lstStyle/>
        <a:p>
          <a:endParaRPr lang="en-US"/>
        </a:p>
      </dgm:t>
    </dgm:pt>
    <dgm:pt modelId="{048A5775-4D91-E34E-8CB9-E00BBB44C6C7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Every connection is associated with one session</a:t>
          </a:r>
        </a:p>
      </dgm:t>
    </dgm:pt>
    <dgm:pt modelId="{74EBD28D-B07B-A147-8DB8-2B5E3A73A633}" type="parTrans" cxnId="{CD7C6C30-D388-5A4D-A81E-D105CC5CCCC3}">
      <dgm:prSet/>
      <dgm:spPr/>
      <dgm:t>
        <a:bodyPr/>
        <a:lstStyle/>
        <a:p>
          <a:endParaRPr lang="en-US"/>
        </a:p>
      </dgm:t>
    </dgm:pt>
    <dgm:pt modelId="{F3C84BBF-5435-D34B-B1C8-FF34A95B6192}" type="sibTrans" cxnId="{CD7C6C30-D388-5A4D-A81E-D105CC5CCCC3}">
      <dgm:prSet/>
      <dgm:spPr/>
      <dgm:t>
        <a:bodyPr/>
        <a:lstStyle/>
        <a:p>
          <a:endParaRPr lang="en-US"/>
        </a:p>
      </dgm:t>
    </dgm:pt>
    <dgm:pt modelId="{B8327287-75B2-F14F-BC79-AA033CC4EBA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SSL session</a:t>
          </a:r>
        </a:p>
      </dgm:t>
    </dgm:pt>
    <dgm:pt modelId="{3B9BDBB5-F1B0-9E45-A2F9-2FF4D2862E23}" type="parTrans" cxnId="{4E55697F-DDFC-D04B-860D-32A2D4E9B1FF}">
      <dgm:prSet/>
      <dgm:spPr/>
      <dgm:t>
        <a:bodyPr/>
        <a:lstStyle/>
        <a:p>
          <a:endParaRPr lang="en-US"/>
        </a:p>
      </dgm:t>
    </dgm:pt>
    <dgm:pt modelId="{A0724437-C027-0842-B5B9-4B7EE68B8257}" type="sibTrans" cxnId="{4E55697F-DDFC-D04B-860D-32A2D4E9B1FF}">
      <dgm:prSet/>
      <dgm:spPr/>
      <dgm:t>
        <a:bodyPr/>
        <a:lstStyle/>
        <a:p>
          <a:endParaRPr lang="en-US"/>
        </a:p>
      </dgm:t>
    </dgm:pt>
    <dgm:pt modelId="{29CA58CF-3B93-AE47-8149-60A78F4B66C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An association between a client and a server</a:t>
          </a:r>
        </a:p>
      </dgm:t>
    </dgm:pt>
    <dgm:pt modelId="{746F341C-3D21-9C44-AC4B-6B6FD83A2693}" type="parTrans" cxnId="{75D35989-BB43-FF48-BA2D-35F659210721}">
      <dgm:prSet/>
      <dgm:spPr/>
      <dgm:t>
        <a:bodyPr/>
        <a:lstStyle/>
        <a:p>
          <a:endParaRPr lang="en-US"/>
        </a:p>
      </dgm:t>
    </dgm:pt>
    <dgm:pt modelId="{C622BF0A-F259-9249-9BA6-1FDEF0263B3D}" type="sibTrans" cxnId="{75D35989-BB43-FF48-BA2D-35F659210721}">
      <dgm:prSet/>
      <dgm:spPr/>
      <dgm:t>
        <a:bodyPr/>
        <a:lstStyle/>
        <a:p>
          <a:endParaRPr lang="en-US"/>
        </a:p>
      </dgm:t>
    </dgm:pt>
    <dgm:pt modelId="{C2526560-1230-AF42-AD4E-B1C042F5D97C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Created by the Handshake Protocol</a:t>
          </a:r>
        </a:p>
      </dgm:t>
    </dgm:pt>
    <dgm:pt modelId="{E874FC3B-87A3-5D4E-8D6A-359761D82C2C}" type="parTrans" cxnId="{E0DE5D60-17E4-864D-BD73-F4FB762372FF}">
      <dgm:prSet/>
      <dgm:spPr/>
      <dgm:t>
        <a:bodyPr/>
        <a:lstStyle/>
        <a:p>
          <a:endParaRPr lang="en-US"/>
        </a:p>
      </dgm:t>
    </dgm:pt>
    <dgm:pt modelId="{50406536-D415-AB4B-9AC9-FBAFEFD98E26}" type="sibTrans" cxnId="{E0DE5D60-17E4-864D-BD73-F4FB762372FF}">
      <dgm:prSet/>
      <dgm:spPr/>
      <dgm:t>
        <a:bodyPr/>
        <a:lstStyle/>
        <a:p>
          <a:endParaRPr lang="en-US"/>
        </a:p>
      </dgm:t>
    </dgm:pt>
    <dgm:pt modelId="{1FD933E9-740D-654A-8A42-ED8C355261A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Define a set of cryptographic security parameters which can be shared among multiple connections</a:t>
          </a:r>
        </a:p>
      </dgm:t>
    </dgm:pt>
    <dgm:pt modelId="{BB8041F3-FAD7-EF4F-BC55-6528A835E9F4}" type="parTrans" cxnId="{AD20B951-EF6E-804F-930A-17D5EC2F0C06}">
      <dgm:prSet/>
      <dgm:spPr/>
      <dgm:t>
        <a:bodyPr/>
        <a:lstStyle/>
        <a:p>
          <a:endParaRPr lang="en-US"/>
        </a:p>
      </dgm:t>
    </dgm:pt>
    <dgm:pt modelId="{93D7D826-6B33-854D-AC3F-E055D4203E1F}" type="sibTrans" cxnId="{AD20B951-EF6E-804F-930A-17D5EC2F0C06}">
      <dgm:prSet/>
      <dgm:spPr/>
      <dgm:t>
        <a:bodyPr/>
        <a:lstStyle/>
        <a:p>
          <a:endParaRPr lang="en-US"/>
        </a:p>
      </dgm:t>
    </dgm:pt>
    <dgm:pt modelId="{731E2769-698E-A442-A1EA-24CC7294F2C3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Are used to avoid the expensive negotiation of new security parameters for each connection</a:t>
          </a:r>
        </a:p>
      </dgm:t>
    </dgm:pt>
    <dgm:pt modelId="{F45CF145-00D3-1B45-BC17-F79B1A4E3E3E}" type="parTrans" cxnId="{BF9AADC5-FBE7-7943-8046-2A11D52EC968}">
      <dgm:prSet/>
      <dgm:spPr/>
      <dgm:t>
        <a:bodyPr/>
        <a:lstStyle/>
        <a:p>
          <a:endParaRPr lang="en-US"/>
        </a:p>
      </dgm:t>
    </dgm:pt>
    <dgm:pt modelId="{9DCC7750-8BE3-884A-A5E9-F04AC781466D}" type="sibTrans" cxnId="{BF9AADC5-FBE7-7943-8046-2A11D52EC968}">
      <dgm:prSet/>
      <dgm:spPr/>
      <dgm:t>
        <a:bodyPr/>
        <a:lstStyle/>
        <a:p>
          <a:endParaRPr lang="en-US"/>
        </a:p>
      </dgm:t>
    </dgm:pt>
    <dgm:pt modelId="{F1A8174E-6130-6944-B0C3-F6786A07B886}" type="pres">
      <dgm:prSet presAssocID="{0FBC2676-0FB0-294C-8C04-3DFE9D0208E7}" presName="Name0" presStyleCnt="0">
        <dgm:presLayoutVars>
          <dgm:dir/>
          <dgm:animLvl val="lvl"/>
          <dgm:resizeHandles/>
        </dgm:presLayoutVars>
      </dgm:prSet>
      <dgm:spPr/>
    </dgm:pt>
    <dgm:pt modelId="{626951FE-197D-CD4F-A25B-212D284D0307}" type="pres">
      <dgm:prSet presAssocID="{7C98A6DD-630F-014D-8E00-C1B21B86916F}" presName="linNode" presStyleCnt="0"/>
      <dgm:spPr/>
    </dgm:pt>
    <dgm:pt modelId="{08F34587-66FD-914A-A134-A9E7C3FE68E5}" type="pres">
      <dgm:prSet presAssocID="{7C98A6DD-630F-014D-8E00-C1B21B86916F}" presName="parentShp" presStyleLbl="node1" presStyleIdx="0" presStyleCnt="2">
        <dgm:presLayoutVars>
          <dgm:bulletEnabled val="1"/>
        </dgm:presLayoutVars>
      </dgm:prSet>
      <dgm:spPr/>
    </dgm:pt>
    <dgm:pt modelId="{00EAE6FE-6C05-9C4C-A12E-631D03CB2CEC}" type="pres">
      <dgm:prSet presAssocID="{7C98A6DD-630F-014D-8E00-C1B21B86916F}" presName="childShp" presStyleLbl="bgAccFollowNode1" presStyleIdx="0" presStyleCnt="2">
        <dgm:presLayoutVars>
          <dgm:bulletEnabled val="1"/>
        </dgm:presLayoutVars>
      </dgm:prSet>
      <dgm:spPr/>
    </dgm:pt>
    <dgm:pt modelId="{FF4452EA-9C13-5742-8B6C-3C73B730ADD1}" type="pres">
      <dgm:prSet presAssocID="{AB877524-363F-6A48-B6D4-6419267872E1}" presName="spacing" presStyleCnt="0"/>
      <dgm:spPr/>
    </dgm:pt>
    <dgm:pt modelId="{5671100F-6931-0444-9E96-B1E2F35CB083}" type="pres">
      <dgm:prSet presAssocID="{B8327287-75B2-F14F-BC79-AA033CC4EBA2}" presName="linNode" presStyleCnt="0"/>
      <dgm:spPr/>
    </dgm:pt>
    <dgm:pt modelId="{84B68B68-9B5C-664E-8A04-08D6CD31A688}" type="pres">
      <dgm:prSet presAssocID="{B8327287-75B2-F14F-BC79-AA033CC4EBA2}" presName="parentShp" presStyleLbl="node1" presStyleIdx="1" presStyleCnt="2">
        <dgm:presLayoutVars>
          <dgm:bulletEnabled val="1"/>
        </dgm:presLayoutVars>
      </dgm:prSet>
      <dgm:spPr/>
    </dgm:pt>
    <dgm:pt modelId="{FFB34B9B-A8AE-644B-A060-E23965D28C28}" type="pres">
      <dgm:prSet presAssocID="{B8327287-75B2-F14F-BC79-AA033CC4EBA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CC75E27-14B9-624A-B3AC-E239A493F3B7}" type="presOf" srcId="{BE8BCDAB-E62C-C948-91CA-447D416E8826}" destId="{00EAE6FE-6C05-9C4C-A12E-631D03CB2CEC}" srcOrd="0" destOrd="0" presId="urn:microsoft.com/office/officeart/2005/8/layout/vList6"/>
    <dgm:cxn modelId="{7F35912A-4509-C84A-A6EC-419ACD721C4C}" type="presOf" srcId="{65BCF3B9-44CA-AE47-95A0-78D621DCE5FD}" destId="{00EAE6FE-6C05-9C4C-A12E-631D03CB2CEC}" srcOrd="0" destOrd="1" presId="urn:microsoft.com/office/officeart/2005/8/layout/vList6"/>
    <dgm:cxn modelId="{31BDCC2F-D477-B94A-9D22-E44F110A2A79}" srcId="{7C98A6DD-630F-014D-8E00-C1B21B86916F}" destId="{C92B3001-5656-494A-B089-D5D999D24E1E}" srcOrd="2" destOrd="0" parTransId="{81E5082F-C44D-CA47-88EC-50946B3768B2}" sibTransId="{3425899A-D01E-8F4E-8B7A-6D0ACBCD8DAF}"/>
    <dgm:cxn modelId="{CD7C6C30-D388-5A4D-A81E-D105CC5CCCC3}" srcId="{7C98A6DD-630F-014D-8E00-C1B21B86916F}" destId="{048A5775-4D91-E34E-8CB9-E00BBB44C6C7}" srcOrd="3" destOrd="0" parTransId="{74EBD28D-B07B-A147-8DB8-2B5E3A73A633}" sibTransId="{F3C84BBF-5435-D34B-B1C8-FF34A95B6192}"/>
    <dgm:cxn modelId="{AD20B951-EF6E-804F-930A-17D5EC2F0C06}" srcId="{B8327287-75B2-F14F-BC79-AA033CC4EBA2}" destId="{1FD933E9-740D-654A-8A42-ED8C355261AB}" srcOrd="2" destOrd="0" parTransId="{BB8041F3-FAD7-EF4F-BC55-6528A835E9F4}" sibTransId="{93D7D826-6B33-854D-AC3F-E055D4203E1F}"/>
    <dgm:cxn modelId="{E0DE5D60-17E4-864D-BD73-F4FB762372FF}" srcId="{B8327287-75B2-F14F-BC79-AA033CC4EBA2}" destId="{C2526560-1230-AF42-AD4E-B1C042F5D97C}" srcOrd="1" destOrd="0" parTransId="{E874FC3B-87A3-5D4E-8D6A-359761D82C2C}" sibTransId="{50406536-D415-AB4B-9AC9-FBAFEFD98E26}"/>
    <dgm:cxn modelId="{53DBBC70-849C-2444-9818-4E4E04E4BEEA}" srcId="{7C98A6DD-630F-014D-8E00-C1B21B86916F}" destId="{65BCF3B9-44CA-AE47-95A0-78D621DCE5FD}" srcOrd="1" destOrd="0" parTransId="{C52CC9CE-EE26-A443-8C20-255E1517660C}" sibTransId="{E9981111-E3B6-9449-98EB-85BF7C23FA24}"/>
    <dgm:cxn modelId="{4E55697F-DDFC-D04B-860D-32A2D4E9B1FF}" srcId="{0FBC2676-0FB0-294C-8C04-3DFE9D0208E7}" destId="{B8327287-75B2-F14F-BC79-AA033CC4EBA2}" srcOrd="1" destOrd="0" parTransId="{3B9BDBB5-F1B0-9E45-A2F9-2FF4D2862E23}" sibTransId="{A0724437-C027-0842-B5B9-4B7EE68B8257}"/>
    <dgm:cxn modelId="{6D3BEC83-5E25-F042-9E92-2C45EDEBF6E7}" type="presOf" srcId="{048A5775-4D91-E34E-8CB9-E00BBB44C6C7}" destId="{00EAE6FE-6C05-9C4C-A12E-631D03CB2CEC}" srcOrd="0" destOrd="3" presId="urn:microsoft.com/office/officeart/2005/8/layout/vList6"/>
    <dgm:cxn modelId="{75D35989-BB43-FF48-BA2D-35F659210721}" srcId="{B8327287-75B2-F14F-BC79-AA033CC4EBA2}" destId="{29CA58CF-3B93-AE47-8149-60A78F4B66C4}" srcOrd="0" destOrd="0" parTransId="{746F341C-3D21-9C44-AC4B-6B6FD83A2693}" sibTransId="{C622BF0A-F259-9249-9BA6-1FDEF0263B3D}"/>
    <dgm:cxn modelId="{2903A68C-858A-3745-883E-A04CF4727E1A}" type="presOf" srcId="{731E2769-698E-A442-A1EA-24CC7294F2C3}" destId="{FFB34B9B-A8AE-644B-A060-E23965D28C28}" srcOrd="0" destOrd="3" presId="urn:microsoft.com/office/officeart/2005/8/layout/vList6"/>
    <dgm:cxn modelId="{EA2E6596-B318-714F-9E63-84E751E814C2}" type="presOf" srcId="{1FD933E9-740D-654A-8A42-ED8C355261AB}" destId="{FFB34B9B-A8AE-644B-A060-E23965D28C28}" srcOrd="0" destOrd="2" presId="urn:microsoft.com/office/officeart/2005/8/layout/vList6"/>
    <dgm:cxn modelId="{43513199-D106-2147-BDE3-B3390EEBD282}" type="presOf" srcId="{0FBC2676-0FB0-294C-8C04-3DFE9D0208E7}" destId="{F1A8174E-6130-6944-B0C3-F6786A07B886}" srcOrd="0" destOrd="0" presId="urn:microsoft.com/office/officeart/2005/8/layout/vList6"/>
    <dgm:cxn modelId="{F687CFA3-80F9-C147-8104-DCE69DA585B3}" type="presOf" srcId="{C92B3001-5656-494A-B089-D5D999D24E1E}" destId="{00EAE6FE-6C05-9C4C-A12E-631D03CB2CEC}" srcOrd="0" destOrd="2" presId="urn:microsoft.com/office/officeart/2005/8/layout/vList6"/>
    <dgm:cxn modelId="{14C802A8-79FF-E24C-B2FF-7E3A7EBE338F}" srcId="{7C98A6DD-630F-014D-8E00-C1B21B86916F}" destId="{BE8BCDAB-E62C-C948-91CA-447D416E8826}" srcOrd="0" destOrd="0" parTransId="{5615E090-0DFF-9B43-9090-0115C71F3D5B}" sibTransId="{09021715-CA6A-DA4D-BCB5-703F50E23A3D}"/>
    <dgm:cxn modelId="{C7B0E5B7-2D96-D947-9D8A-DB3E3F5C68E9}" type="presOf" srcId="{C2526560-1230-AF42-AD4E-B1C042F5D97C}" destId="{FFB34B9B-A8AE-644B-A060-E23965D28C28}" srcOrd="0" destOrd="1" presId="urn:microsoft.com/office/officeart/2005/8/layout/vList6"/>
    <dgm:cxn modelId="{DB10C8C2-B1F8-094F-B4F9-BA56FC65FD20}" type="presOf" srcId="{29CA58CF-3B93-AE47-8149-60A78F4B66C4}" destId="{FFB34B9B-A8AE-644B-A060-E23965D28C28}" srcOrd="0" destOrd="0" presId="urn:microsoft.com/office/officeart/2005/8/layout/vList6"/>
    <dgm:cxn modelId="{BF9AADC5-FBE7-7943-8046-2A11D52EC968}" srcId="{B8327287-75B2-F14F-BC79-AA033CC4EBA2}" destId="{731E2769-698E-A442-A1EA-24CC7294F2C3}" srcOrd="3" destOrd="0" parTransId="{F45CF145-00D3-1B45-BC17-F79B1A4E3E3E}" sibTransId="{9DCC7750-8BE3-884A-A5E9-F04AC781466D}"/>
    <dgm:cxn modelId="{5D6DCED8-2F3E-E640-A1E4-B49595DFB357}" type="presOf" srcId="{B8327287-75B2-F14F-BC79-AA033CC4EBA2}" destId="{84B68B68-9B5C-664E-8A04-08D6CD31A688}" srcOrd="0" destOrd="0" presId="urn:microsoft.com/office/officeart/2005/8/layout/vList6"/>
    <dgm:cxn modelId="{EF4A58FB-A41D-6D4E-A4D6-2771C935DAA6}" type="presOf" srcId="{7C98A6DD-630F-014D-8E00-C1B21B86916F}" destId="{08F34587-66FD-914A-A134-A9E7C3FE68E5}" srcOrd="0" destOrd="0" presId="urn:microsoft.com/office/officeart/2005/8/layout/vList6"/>
    <dgm:cxn modelId="{548864FB-2F93-364C-9535-AC64A10F5FFD}" srcId="{0FBC2676-0FB0-294C-8C04-3DFE9D0208E7}" destId="{7C98A6DD-630F-014D-8E00-C1B21B86916F}" srcOrd="0" destOrd="0" parTransId="{0072A78F-2BE4-6D42-AD8F-4BBDB7B1EB93}" sibTransId="{AB877524-363F-6A48-B6D4-6419267872E1}"/>
    <dgm:cxn modelId="{B50483F3-D406-FC42-89BF-D7D08D0B2A33}" type="presParOf" srcId="{F1A8174E-6130-6944-B0C3-F6786A07B886}" destId="{626951FE-197D-CD4F-A25B-212D284D0307}" srcOrd="0" destOrd="0" presId="urn:microsoft.com/office/officeart/2005/8/layout/vList6"/>
    <dgm:cxn modelId="{29B16F3C-ACE7-F040-836E-BB633AD8DD4C}" type="presParOf" srcId="{626951FE-197D-CD4F-A25B-212D284D0307}" destId="{08F34587-66FD-914A-A134-A9E7C3FE68E5}" srcOrd="0" destOrd="0" presId="urn:microsoft.com/office/officeart/2005/8/layout/vList6"/>
    <dgm:cxn modelId="{C67443F1-901C-194D-AA75-12C58A1B31C0}" type="presParOf" srcId="{626951FE-197D-CD4F-A25B-212D284D0307}" destId="{00EAE6FE-6C05-9C4C-A12E-631D03CB2CEC}" srcOrd="1" destOrd="0" presId="urn:microsoft.com/office/officeart/2005/8/layout/vList6"/>
    <dgm:cxn modelId="{BACE2E46-AE12-0D42-8A7F-E78EDDD87D2A}" type="presParOf" srcId="{F1A8174E-6130-6944-B0C3-F6786A07B886}" destId="{FF4452EA-9C13-5742-8B6C-3C73B730ADD1}" srcOrd="1" destOrd="0" presId="urn:microsoft.com/office/officeart/2005/8/layout/vList6"/>
    <dgm:cxn modelId="{6A40F0ED-0992-3241-90F2-24A4CC7D1B96}" type="presParOf" srcId="{F1A8174E-6130-6944-B0C3-F6786A07B886}" destId="{5671100F-6931-0444-9E96-B1E2F35CB083}" srcOrd="2" destOrd="0" presId="urn:microsoft.com/office/officeart/2005/8/layout/vList6"/>
    <dgm:cxn modelId="{F0BBE83B-6EC9-4E48-9982-71859451E4AB}" type="presParOf" srcId="{5671100F-6931-0444-9E96-B1E2F35CB083}" destId="{84B68B68-9B5C-664E-8A04-08D6CD31A688}" srcOrd="0" destOrd="0" presId="urn:microsoft.com/office/officeart/2005/8/layout/vList6"/>
    <dgm:cxn modelId="{0504EC94-0AE1-4442-A3C9-DEFC3C67B3B7}" type="presParOf" srcId="{5671100F-6931-0444-9E96-B1E2F35CB083}" destId="{FFB34B9B-A8AE-644B-A060-E23965D28C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Session identifier</a:t>
          </a:r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gm:t>
    </dgm:pt>
    <dgm:pt modelId="{8684C6DD-2A2D-E341-814F-017F710512BD}" type="parTrans" cxnId="{BE973F7A-A45E-064F-8DFB-54B076F7E5C4}">
      <dgm:prSet/>
      <dgm:spPr/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>
              <a:solidFill>
                <a:srgbClr val="000000"/>
              </a:solidFill>
            </a:rPr>
            <a:t>Peer certificate</a:t>
          </a: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rgbClr val="FFFFFF"/>
              </a:solidFill>
            </a:rPr>
            <a:t>An X509.v3 certificate of the peer; this element of the state may be null</a:t>
          </a:r>
        </a:p>
      </dgm:t>
    </dgm:pt>
    <dgm:pt modelId="{13E26DD3-EB3A-014C-9990-21D0E465E280}" type="parTrans" cxnId="{F76FD580-A0E4-2C4A-B4F5-0D3AB89491FD}">
      <dgm:prSet/>
      <dgm:spPr/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Compression method</a:t>
          </a:r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/>
      <dgm:spPr>
        <a:effectLst/>
      </dgm:spPr>
      <dgm:t>
        <a:bodyPr/>
        <a:lstStyle/>
        <a:p>
          <a:pPr rtl="0"/>
          <a:r>
            <a:rPr lang="en-US" dirty="0"/>
            <a:t>The algorithm used to compress data prior to encryption</a:t>
          </a:r>
        </a:p>
      </dgm:t>
    </dgm:pt>
    <dgm:pt modelId="{15F5704C-38E4-A245-839A-C73B473AE95E}" type="parTrans" cxnId="{0D3112EB-CE5C-B246-B585-48C35AE78FA8}">
      <dgm:prSet/>
      <dgm:spPr/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Cipher </a:t>
          </a:r>
        </a:p>
        <a:p>
          <a:pPr rtl="0">
            <a:lnSpc>
              <a:spcPct val="80000"/>
            </a:lnSpc>
          </a:pPr>
          <a:r>
            <a:rPr lang="en-US" dirty="0"/>
            <a:t>spec</a:t>
          </a:r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/>
      <dgm:spPr>
        <a:effectLst/>
      </dgm:spPr>
      <dgm:t>
        <a:bodyPr/>
        <a:lstStyle/>
        <a:p>
          <a:pPr rtl="0"/>
          <a:r>
            <a:rPr lang="en-US" dirty="0"/>
            <a:t>Specifies the bulk data encryption algorithm and a hash algorithm used for MAC calculation; also defines cryptographic attributes such as the hash_size</a:t>
          </a:r>
        </a:p>
      </dgm:t>
    </dgm:pt>
    <dgm:pt modelId="{DAF81873-E1E9-594F-919A-4A415230D305}" type="parTrans" cxnId="{9D57014E-9CCA-0A42-8977-72017E6E5AD6}">
      <dgm:prSet/>
      <dgm:spPr/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Master </a:t>
          </a:r>
        </a:p>
        <a:p>
          <a:pPr rtl="0">
            <a:lnSpc>
              <a:spcPct val="80000"/>
            </a:lnSpc>
          </a:pPr>
          <a:r>
            <a:rPr lang="en-US" dirty="0"/>
            <a:t>secret</a:t>
          </a:r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/>
      <dgm:spPr>
        <a:effectLst/>
      </dgm:spPr>
      <dgm:t>
        <a:bodyPr/>
        <a:lstStyle/>
        <a:p>
          <a:pPr rtl="0"/>
          <a:r>
            <a:rPr lang="en-US" dirty="0"/>
            <a:t>48-byte secret shared between the client and the server</a:t>
          </a:r>
        </a:p>
      </dgm:t>
    </dgm:pt>
    <dgm:pt modelId="{001C024F-7F63-8944-9099-3F6A6333EE76}" type="parTrans" cxnId="{C16D1667-CB0E-7E42-AAB4-95E2A4D5A618}">
      <dgm:prSet/>
      <dgm:spPr/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Is </a:t>
          </a:r>
        </a:p>
        <a:p>
          <a:pPr rtl="0">
            <a:lnSpc>
              <a:spcPct val="80000"/>
            </a:lnSpc>
          </a:pPr>
          <a:r>
            <a:rPr lang="en-US" dirty="0"/>
            <a:t>resumable</a:t>
          </a:r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/>
      <dgm:spPr>
        <a:effectLst/>
      </dgm:spPr>
      <dgm:t>
        <a:bodyPr/>
        <a:lstStyle/>
        <a:p>
          <a:pPr rtl="0"/>
          <a:r>
            <a:rPr lang="en-US" dirty="0"/>
            <a:t>A flag indicating whether the session can be used to initiate new connections</a:t>
          </a:r>
        </a:p>
      </dgm:t>
    </dgm:pt>
    <dgm:pt modelId="{D48B0ED2-486F-724F-8430-4F50E9209C92}" type="parTrans" cxnId="{70D07AA8-7A9E-E040-B0A1-8C806D64AB74}">
      <dgm:prSet/>
      <dgm:spPr/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BB299834-EA8B-5647-9C4B-11E8233D2609}" type="pres">
      <dgm:prSet presAssocID="{A5F3DE4E-6DAF-BD43-A85C-1EDF3C446A1E}" presName="theList" presStyleCnt="0">
        <dgm:presLayoutVars>
          <dgm:dir/>
          <dgm:animLvl val="lvl"/>
          <dgm:resizeHandles val="exact"/>
        </dgm:presLayoutVars>
      </dgm:prSet>
      <dgm:spPr/>
    </dgm:pt>
    <dgm:pt modelId="{464EE982-DDC3-3949-A999-EDC2B56F72AB}" type="pres">
      <dgm:prSet presAssocID="{6D8F7BBC-740A-8A4C-9427-D926A9BFA2DE}" presName="compNode" presStyleCnt="0"/>
      <dgm:spPr/>
    </dgm:pt>
    <dgm:pt modelId="{B978609A-B009-D04C-A3FA-8F8FE3A7D3B4}" type="pres">
      <dgm:prSet presAssocID="{6D8F7BBC-740A-8A4C-9427-D926A9BFA2DE}" presName="aNode" presStyleLbl="bgShp" presStyleIdx="0" presStyleCnt="6"/>
      <dgm:spPr/>
    </dgm:pt>
    <dgm:pt modelId="{D0F5662C-7B9A-7549-8A52-04C360B1E9DC}" type="pres">
      <dgm:prSet presAssocID="{6D8F7BBC-740A-8A4C-9427-D926A9BFA2DE}" presName="textNode" presStyleLbl="bgShp" presStyleIdx="0" presStyleCnt="6"/>
      <dgm:spPr/>
    </dgm:pt>
    <dgm:pt modelId="{BBF4867F-11FE-4C42-AEA7-E580E351FE34}" type="pres">
      <dgm:prSet presAssocID="{6D8F7BBC-740A-8A4C-9427-D926A9BFA2DE}" presName="compChildNode" presStyleCnt="0"/>
      <dgm:spPr/>
    </dgm:pt>
    <dgm:pt modelId="{31AB0319-BE67-114C-99FC-9D99BDAFB2A0}" type="pres">
      <dgm:prSet presAssocID="{6D8F7BBC-740A-8A4C-9427-D926A9BFA2DE}" presName="theInnerList" presStyleCnt="0"/>
      <dgm:spPr/>
    </dgm:pt>
    <dgm:pt modelId="{F5B6A124-B107-574E-8267-A8251DC0F0D2}" type="pres">
      <dgm:prSet presAssocID="{8382F78D-E468-3440-A64F-358F0068217D}" presName="childNode" presStyleLbl="node1" presStyleIdx="0" presStyleCnt="6">
        <dgm:presLayoutVars>
          <dgm:bulletEnabled val="1"/>
        </dgm:presLayoutVars>
      </dgm:prSet>
      <dgm:spPr/>
    </dgm:pt>
    <dgm:pt modelId="{B9BB8B99-39E6-804A-81A0-17AF29B05B79}" type="pres">
      <dgm:prSet presAssocID="{6D8F7BBC-740A-8A4C-9427-D926A9BFA2DE}" presName="aSpace" presStyleCnt="0"/>
      <dgm:spPr/>
    </dgm:pt>
    <dgm:pt modelId="{A01E68F7-EAC0-934D-BC86-DE19F6B52140}" type="pres">
      <dgm:prSet presAssocID="{C0F17812-76D6-3947-B0C3-CFA36910D4D6}" presName="compNode" presStyleCnt="0"/>
      <dgm:spPr/>
    </dgm:pt>
    <dgm:pt modelId="{37720813-09DC-0D43-8726-FEF831974E71}" type="pres">
      <dgm:prSet presAssocID="{C0F17812-76D6-3947-B0C3-CFA36910D4D6}" presName="aNode" presStyleLbl="bgShp" presStyleIdx="1" presStyleCnt="6"/>
      <dgm:spPr/>
    </dgm:pt>
    <dgm:pt modelId="{2EAC4359-044B-C54C-852D-CA2250D4A834}" type="pres">
      <dgm:prSet presAssocID="{C0F17812-76D6-3947-B0C3-CFA36910D4D6}" presName="textNode" presStyleLbl="bgShp" presStyleIdx="1" presStyleCnt="6"/>
      <dgm:spPr/>
    </dgm:pt>
    <dgm:pt modelId="{566B947D-C47D-164B-9202-922C83B41822}" type="pres">
      <dgm:prSet presAssocID="{C0F17812-76D6-3947-B0C3-CFA36910D4D6}" presName="compChildNode" presStyleCnt="0"/>
      <dgm:spPr/>
    </dgm:pt>
    <dgm:pt modelId="{61D9C7BB-E1EF-BE43-BE04-1FD66498AA63}" type="pres">
      <dgm:prSet presAssocID="{C0F17812-76D6-3947-B0C3-CFA36910D4D6}" presName="theInnerList" presStyleCnt="0"/>
      <dgm:spPr/>
    </dgm:pt>
    <dgm:pt modelId="{4BAC7494-6691-5540-9E84-64138A9590BF}" type="pres">
      <dgm:prSet presAssocID="{B16DAC5C-E172-0541-9872-8C2DDAED40A4}" presName="childNode" presStyleLbl="node1" presStyleIdx="1" presStyleCnt="6">
        <dgm:presLayoutVars>
          <dgm:bulletEnabled val="1"/>
        </dgm:presLayoutVars>
      </dgm:prSet>
      <dgm:spPr/>
    </dgm:pt>
    <dgm:pt modelId="{08838F3B-D74F-AB49-AFA2-929EE87CBD73}" type="pres">
      <dgm:prSet presAssocID="{C0F17812-76D6-3947-B0C3-CFA36910D4D6}" presName="aSpace" presStyleCnt="0"/>
      <dgm:spPr/>
    </dgm:pt>
    <dgm:pt modelId="{0B1A6265-1240-754F-956A-2747A1DC4821}" type="pres">
      <dgm:prSet presAssocID="{EAC18A97-27DC-B144-A10F-9D65A986D40E}" presName="compNode" presStyleCnt="0"/>
      <dgm:spPr/>
    </dgm:pt>
    <dgm:pt modelId="{36DE3875-DEFB-7F4C-937C-9E976FA7A00B}" type="pres">
      <dgm:prSet presAssocID="{EAC18A97-27DC-B144-A10F-9D65A986D40E}" presName="aNode" presStyleLbl="bgShp" presStyleIdx="2" presStyleCnt="6"/>
      <dgm:spPr/>
    </dgm:pt>
    <dgm:pt modelId="{9739B01C-9278-5E47-884F-AF89AE74E4CA}" type="pres">
      <dgm:prSet presAssocID="{EAC18A97-27DC-B144-A10F-9D65A986D40E}" presName="textNode" presStyleLbl="bgShp" presStyleIdx="2" presStyleCnt="6"/>
      <dgm:spPr/>
    </dgm:pt>
    <dgm:pt modelId="{2A74653C-E81F-3847-A2F9-0085DAFE6172}" type="pres">
      <dgm:prSet presAssocID="{EAC18A97-27DC-B144-A10F-9D65A986D40E}" presName="compChildNode" presStyleCnt="0"/>
      <dgm:spPr/>
    </dgm:pt>
    <dgm:pt modelId="{2C162677-248F-1744-84F0-31D64D1C4492}" type="pres">
      <dgm:prSet presAssocID="{EAC18A97-27DC-B144-A10F-9D65A986D40E}" presName="theInnerList" presStyleCnt="0"/>
      <dgm:spPr/>
    </dgm:pt>
    <dgm:pt modelId="{A418C61E-2CF9-9744-86CB-49F4785FBC10}" type="pres">
      <dgm:prSet presAssocID="{84084736-5032-0E40-B20C-7C287C5E0FEB}" presName="childNode" presStyleLbl="node1" presStyleIdx="2" presStyleCnt="6">
        <dgm:presLayoutVars>
          <dgm:bulletEnabled val="1"/>
        </dgm:presLayoutVars>
      </dgm:prSet>
      <dgm:spPr/>
    </dgm:pt>
    <dgm:pt modelId="{33464EFE-70C6-EB43-A546-9B246F8ADBE1}" type="pres">
      <dgm:prSet presAssocID="{EAC18A97-27DC-B144-A10F-9D65A986D40E}" presName="aSpace" presStyleCnt="0"/>
      <dgm:spPr/>
    </dgm:pt>
    <dgm:pt modelId="{A6DD7631-F4B0-B949-A0E9-8F08D259D152}" type="pres">
      <dgm:prSet presAssocID="{9DDC117E-AF68-5843-9E99-3DC7EB25ADA0}" presName="compNode" presStyleCnt="0"/>
      <dgm:spPr/>
    </dgm:pt>
    <dgm:pt modelId="{2E7FED49-57CD-7745-80D7-28C445B0D9DA}" type="pres">
      <dgm:prSet presAssocID="{9DDC117E-AF68-5843-9E99-3DC7EB25ADA0}" presName="aNode" presStyleLbl="bgShp" presStyleIdx="3" presStyleCnt="6"/>
      <dgm:spPr/>
    </dgm:pt>
    <dgm:pt modelId="{B564A802-7FA2-394B-9520-FF6525729638}" type="pres">
      <dgm:prSet presAssocID="{9DDC117E-AF68-5843-9E99-3DC7EB25ADA0}" presName="textNode" presStyleLbl="bgShp" presStyleIdx="3" presStyleCnt="6"/>
      <dgm:spPr/>
    </dgm:pt>
    <dgm:pt modelId="{EF885A03-BC38-B746-916C-EBE2278C6E84}" type="pres">
      <dgm:prSet presAssocID="{9DDC117E-AF68-5843-9E99-3DC7EB25ADA0}" presName="compChildNode" presStyleCnt="0"/>
      <dgm:spPr/>
    </dgm:pt>
    <dgm:pt modelId="{E521B996-2D09-D94C-8F24-8CE6C2164159}" type="pres">
      <dgm:prSet presAssocID="{9DDC117E-AF68-5843-9E99-3DC7EB25ADA0}" presName="theInnerList" presStyleCnt="0"/>
      <dgm:spPr/>
    </dgm:pt>
    <dgm:pt modelId="{CF5F0EF7-9814-CF4C-9A4C-692818C28C28}" type="pres">
      <dgm:prSet presAssocID="{0D3DBE77-5E35-034D-9AA9-AC7EC570C533}" presName="childNode" presStyleLbl="node1" presStyleIdx="3" presStyleCnt="6">
        <dgm:presLayoutVars>
          <dgm:bulletEnabled val="1"/>
        </dgm:presLayoutVars>
      </dgm:prSet>
      <dgm:spPr/>
    </dgm:pt>
    <dgm:pt modelId="{BF77C866-12BD-D244-82CA-DC23E3573972}" type="pres">
      <dgm:prSet presAssocID="{9DDC117E-AF68-5843-9E99-3DC7EB25ADA0}" presName="aSpace" presStyleCnt="0"/>
      <dgm:spPr/>
    </dgm:pt>
    <dgm:pt modelId="{2639D4D7-E102-D24D-8606-0BCDB094917E}" type="pres">
      <dgm:prSet presAssocID="{E04A0AF3-F816-7549-8BAC-5B57B10D9849}" presName="compNode" presStyleCnt="0"/>
      <dgm:spPr/>
    </dgm:pt>
    <dgm:pt modelId="{E28B94FF-AA50-DA49-9E33-283EB97B697F}" type="pres">
      <dgm:prSet presAssocID="{E04A0AF3-F816-7549-8BAC-5B57B10D9849}" presName="aNode" presStyleLbl="bgShp" presStyleIdx="4" presStyleCnt="6"/>
      <dgm:spPr/>
    </dgm:pt>
    <dgm:pt modelId="{DE3CB904-78B6-C841-89E7-1CF134B844EC}" type="pres">
      <dgm:prSet presAssocID="{E04A0AF3-F816-7549-8BAC-5B57B10D9849}" presName="textNode" presStyleLbl="bgShp" presStyleIdx="4" presStyleCnt="6"/>
      <dgm:spPr/>
    </dgm:pt>
    <dgm:pt modelId="{C0067FC1-6347-2241-8F5B-D30789273798}" type="pres">
      <dgm:prSet presAssocID="{E04A0AF3-F816-7549-8BAC-5B57B10D9849}" presName="compChildNode" presStyleCnt="0"/>
      <dgm:spPr/>
    </dgm:pt>
    <dgm:pt modelId="{17AA235E-561E-C44D-AB0F-E1DBADDF8386}" type="pres">
      <dgm:prSet presAssocID="{E04A0AF3-F816-7549-8BAC-5B57B10D9849}" presName="theInnerList" presStyleCnt="0"/>
      <dgm:spPr/>
    </dgm:pt>
    <dgm:pt modelId="{BE87C3C9-B00C-F944-85FE-8E09483A0354}" type="pres">
      <dgm:prSet presAssocID="{29DE9CAF-84EA-2B41-8AAB-7CE53FDA2925}" presName="childNode" presStyleLbl="node1" presStyleIdx="4" presStyleCnt="6">
        <dgm:presLayoutVars>
          <dgm:bulletEnabled val="1"/>
        </dgm:presLayoutVars>
      </dgm:prSet>
      <dgm:spPr/>
    </dgm:pt>
    <dgm:pt modelId="{51A881CE-37C7-2E49-9FB8-1D239CA487EA}" type="pres">
      <dgm:prSet presAssocID="{E04A0AF3-F816-7549-8BAC-5B57B10D9849}" presName="aSpace" presStyleCnt="0"/>
      <dgm:spPr/>
    </dgm:pt>
    <dgm:pt modelId="{35D51A9C-7BF8-9048-94BF-26D702AE33B0}" type="pres">
      <dgm:prSet presAssocID="{9557F4B9-936E-E043-881D-9E4A7CC27127}" presName="compNode" presStyleCnt="0"/>
      <dgm:spPr/>
    </dgm:pt>
    <dgm:pt modelId="{2087E774-7261-444D-9D7A-25920C44F10F}" type="pres">
      <dgm:prSet presAssocID="{9557F4B9-936E-E043-881D-9E4A7CC27127}" presName="aNode" presStyleLbl="bgShp" presStyleIdx="5" presStyleCnt="6"/>
      <dgm:spPr/>
    </dgm:pt>
    <dgm:pt modelId="{0C96AA60-F4E3-CA4A-918F-5322A6FA48AF}" type="pres">
      <dgm:prSet presAssocID="{9557F4B9-936E-E043-881D-9E4A7CC27127}" presName="textNode" presStyleLbl="bgShp" presStyleIdx="5" presStyleCnt="6"/>
      <dgm:spPr/>
    </dgm:pt>
    <dgm:pt modelId="{0A8A5E02-C49B-8845-B244-1947BFB25DE5}" type="pres">
      <dgm:prSet presAssocID="{9557F4B9-936E-E043-881D-9E4A7CC27127}" presName="compChildNode" presStyleCnt="0"/>
      <dgm:spPr/>
    </dgm:pt>
    <dgm:pt modelId="{305BCD54-624B-3E48-A0F2-6DBD5432072D}" type="pres">
      <dgm:prSet presAssocID="{9557F4B9-936E-E043-881D-9E4A7CC27127}" presName="theInnerList" presStyleCnt="0"/>
      <dgm:spPr/>
    </dgm:pt>
    <dgm:pt modelId="{F83743C7-8ED2-464F-BBBA-644492BEC57B}" type="pres">
      <dgm:prSet presAssocID="{62B37CCF-6C16-E740-8CD1-F8C3F4F5E50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3ACA3624-637F-6548-93AD-BE719837A42B}" type="presOf" srcId="{29DE9CAF-84EA-2B41-8AAB-7CE53FDA2925}" destId="{BE87C3C9-B00C-F944-85FE-8E09483A0354}" srcOrd="0" destOrd="0" presId="urn:microsoft.com/office/officeart/2005/8/layout/lProcess2"/>
    <dgm:cxn modelId="{5816B925-26CE-0E4B-A5BB-71F244622A22}" type="presOf" srcId="{6D8F7BBC-740A-8A4C-9427-D926A9BFA2DE}" destId="{B978609A-B009-D04C-A3FA-8F8FE3A7D3B4}" srcOrd="0" destOrd="0" presId="urn:microsoft.com/office/officeart/2005/8/layout/lProcess2"/>
    <dgm:cxn modelId="{3C04E82B-CA9D-A449-9B36-76D94CAFF0E7}" type="presOf" srcId="{9557F4B9-936E-E043-881D-9E4A7CC27127}" destId="{2087E774-7261-444D-9D7A-25920C44F10F}" srcOrd="0" destOrd="0" presId="urn:microsoft.com/office/officeart/2005/8/layout/lProcess2"/>
    <dgm:cxn modelId="{4358CB37-A123-4944-B89D-91F0C9AA1EB9}" type="presOf" srcId="{EAC18A97-27DC-B144-A10F-9D65A986D40E}" destId="{9739B01C-9278-5E47-884F-AF89AE74E4CA}" srcOrd="1" destOrd="0" presId="urn:microsoft.com/office/officeart/2005/8/layout/lProcess2"/>
    <dgm:cxn modelId="{CE61E241-35A3-9545-9456-1984EC603512}" type="presOf" srcId="{0D3DBE77-5E35-034D-9AA9-AC7EC570C533}" destId="{CF5F0EF7-9814-CF4C-9A4C-692818C28C28}" srcOrd="0" destOrd="0" presId="urn:microsoft.com/office/officeart/2005/8/layout/lProcess2"/>
    <dgm:cxn modelId="{669FA842-06CA-0B4B-ADCC-08C64B1FEE5E}" type="presOf" srcId="{E04A0AF3-F816-7549-8BAC-5B57B10D9849}" destId="{DE3CB904-78B6-C841-89E7-1CF134B844EC}" srcOrd="1" destOrd="0" presId="urn:microsoft.com/office/officeart/2005/8/layout/lProcess2"/>
    <dgm:cxn modelId="{E064704C-9784-8941-ADF2-FAA46BA82299}" type="presOf" srcId="{C0F17812-76D6-3947-B0C3-CFA36910D4D6}" destId="{2EAC4359-044B-C54C-852D-CA2250D4A834}" srcOrd="1" destOrd="0" presId="urn:microsoft.com/office/officeart/2005/8/layout/lProcess2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3A735F51-8B56-CB45-B5B0-D4E894F2618E}" type="presOf" srcId="{84084736-5032-0E40-B20C-7C287C5E0FEB}" destId="{A418C61E-2CF9-9744-86CB-49F4785FBC10}" srcOrd="0" destOrd="0" presId="urn:microsoft.com/office/officeart/2005/8/layout/lProcess2"/>
    <dgm:cxn modelId="{0E36F051-9998-A24C-B8FE-680512D883CC}" type="presOf" srcId="{E04A0AF3-F816-7549-8BAC-5B57B10D9849}" destId="{E28B94FF-AA50-DA49-9E33-283EB97B697F}" srcOrd="0" destOrd="0" presId="urn:microsoft.com/office/officeart/2005/8/layout/lProcess2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A27C7563-1AEC-E24E-8D30-AB0409BA9728}" type="presOf" srcId="{9557F4B9-936E-E043-881D-9E4A7CC27127}" destId="{0C96AA60-F4E3-CA4A-918F-5322A6FA48AF}" srcOrd="1" destOrd="0" presId="urn:microsoft.com/office/officeart/2005/8/layout/lProcess2"/>
    <dgm:cxn modelId="{ACFF7963-76A3-BA4B-A167-2FB404C3D4A0}" type="presOf" srcId="{62B37CCF-6C16-E740-8CD1-F8C3F4F5E504}" destId="{F83743C7-8ED2-464F-BBBA-644492BEC57B}" srcOrd="0" destOrd="0" presId="urn:microsoft.com/office/officeart/2005/8/layout/lProcess2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60CACC73-1B0D-3D4F-8E42-8F9E7FFA167D}" type="presOf" srcId="{8382F78D-E468-3440-A64F-358F0068217D}" destId="{F5B6A124-B107-574E-8267-A8251DC0F0D2}" srcOrd="0" destOrd="0" presId="urn:microsoft.com/office/officeart/2005/8/layout/lProcess2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6724C98A-5A8D-FD45-8829-CF9382139D1B}" type="presOf" srcId="{EAC18A97-27DC-B144-A10F-9D65A986D40E}" destId="{36DE3875-DEFB-7F4C-937C-9E976FA7A00B}" srcOrd="0" destOrd="0" presId="urn:microsoft.com/office/officeart/2005/8/layout/lProcess2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0FF88C90-E955-864B-B795-FCC00C73C55D}" type="presOf" srcId="{A5F3DE4E-6DAF-BD43-A85C-1EDF3C446A1E}" destId="{BB299834-EA8B-5647-9C4B-11E8233D2609}" srcOrd="0" destOrd="0" presId="urn:microsoft.com/office/officeart/2005/8/layout/lProcess2"/>
    <dgm:cxn modelId="{E9CB4AA2-318A-5546-A546-9CA45F09BDDA}" type="presOf" srcId="{C0F17812-76D6-3947-B0C3-CFA36910D4D6}" destId="{37720813-09DC-0D43-8726-FEF831974E71}" srcOrd="0" destOrd="0" presId="urn:microsoft.com/office/officeart/2005/8/layout/lProcess2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76AFC8B4-8D27-0B46-9DF5-09D88A5D8B78}" type="presOf" srcId="{9DDC117E-AF68-5843-9E99-3DC7EB25ADA0}" destId="{B564A802-7FA2-394B-9520-FF6525729638}" srcOrd="1" destOrd="0" presId="urn:microsoft.com/office/officeart/2005/8/layout/lProcess2"/>
    <dgm:cxn modelId="{5ED3E9C9-9DBE-1C48-8412-3CB572BDA2C3}" type="presOf" srcId="{6D8F7BBC-740A-8A4C-9427-D926A9BFA2DE}" destId="{D0F5662C-7B9A-7549-8A52-04C360B1E9DC}" srcOrd="1" destOrd="0" presId="urn:microsoft.com/office/officeart/2005/8/layout/lProcess2"/>
    <dgm:cxn modelId="{71C92BE5-8210-AC44-8EF9-98389660784D}" type="presOf" srcId="{9DDC117E-AF68-5843-9E99-3DC7EB25ADA0}" destId="{2E7FED49-57CD-7745-80D7-28C445B0D9DA}" srcOrd="0" destOrd="0" presId="urn:microsoft.com/office/officeart/2005/8/layout/lProcess2"/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89F480FA-9754-C148-BF6C-95580A401F86}" type="presOf" srcId="{B16DAC5C-E172-0541-9872-8C2DDAED40A4}" destId="{4BAC7494-6691-5540-9E84-64138A9590BF}" srcOrd="0" destOrd="0" presId="urn:microsoft.com/office/officeart/2005/8/layout/lProcess2"/>
    <dgm:cxn modelId="{B83B3778-5632-2D43-857E-3A466FD46289}" type="presParOf" srcId="{BB299834-EA8B-5647-9C4B-11E8233D2609}" destId="{464EE982-DDC3-3949-A999-EDC2B56F72AB}" srcOrd="0" destOrd="0" presId="urn:microsoft.com/office/officeart/2005/8/layout/lProcess2"/>
    <dgm:cxn modelId="{75D75491-6329-EC41-BA07-719A740CF22F}" type="presParOf" srcId="{464EE982-DDC3-3949-A999-EDC2B56F72AB}" destId="{B978609A-B009-D04C-A3FA-8F8FE3A7D3B4}" srcOrd="0" destOrd="0" presId="urn:microsoft.com/office/officeart/2005/8/layout/lProcess2"/>
    <dgm:cxn modelId="{6CBC6428-C6E7-C843-ACC6-EF984E574A39}" type="presParOf" srcId="{464EE982-DDC3-3949-A999-EDC2B56F72AB}" destId="{D0F5662C-7B9A-7549-8A52-04C360B1E9DC}" srcOrd="1" destOrd="0" presId="urn:microsoft.com/office/officeart/2005/8/layout/lProcess2"/>
    <dgm:cxn modelId="{A616C005-537A-FE40-A96F-23AB0DC8ADDD}" type="presParOf" srcId="{464EE982-DDC3-3949-A999-EDC2B56F72AB}" destId="{BBF4867F-11FE-4C42-AEA7-E580E351FE34}" srcOrd="2" destOrd="0" presId="urn:microsoft.com/office/officeart/2005/8/layout/lProcess2"/>
    <dgm:cxn modelId="{2088E431-B96E-A14E-9F83-536E2E3429F6}" type="presParOf" srcId="{BBF4867F-11FE-4C42-AEA7-E580E351FE34}" destId="{31AB0319-BE67-114C-99FC-9D99BDAFB2A0}" srcOrd="0" destOrd="0" presId="urn:microsoft.com/office/officeart/2005/8/layout/lProcess2"/>
    <dgm:cxn modelId="{3A9283A8-6C6C-A644-B778-4C7451924330}" type="presParOf" srcId="{31AB0319-BE67-114C-99FC-9D99BDAFB2A0}" destId="{F5B6A124-B107-574E-8267-A8251DC0F0D2}" srcOrd="0" destOrd="0" presId="urn:microsoft.com/office/officeart/2005/8/layout/lProcess2"/>
    <dgm:cxn modelId="{8A3490E4-BA84-5A44-90C1-8127B0ED97F2}" type="presParOf" srcId="{BB299834-EA8B-5647-9C4B-11E8233D2609}" destId="{B9BB8B99-39E6-804A-81A0-17AF29B05B79}" srcOrd="1" destOrd="0" presId="urn:microsoft.com/office/officeart/2005/8/layout/lProcess2"/>
    <dgm:cxn modelId="{D959E712-4B68-9E40-A73D-AECBF3A38814}" type="presParOf" srcId="{BB299834-EA8B-5647-9C4B-11E8233D2609}" destId="{A01E68F7-EAC0-934D-BC86-DE19F6B52140}" srcOrd="2" destOrd="0" presId="urn:microsoft.com/office/officeart/2005/8/layout/lProcess2"/>
    <dgm:cxn modelId="{B7C942FF-463C-4446-A4D6-23DA5DE1A30E}" type="presParOf" srcId="{A01E68F7-EAC0-934D-BC86-DE19F6B52140}" destId="{37720813-09DC-0D43-8726-FEF831974E71}" srcOrd="0" destOrd="0" presId="urn:microsoft.com/office/officeart/2005/8/layout/lProcess2"/>
    <dgm:cxn modelId="{3952D1EF-D9B2-F44A-9F07-DBC2DF076686}" type="presParOf" srcId="{A01E68F7-EAC0-934D-BC86-DE19F6B52140}" destId="{2EAC4359-044B-C54C-852D-CA2250D4A834}" srcOrd="1" destOrd="0" presId="urn:microsoft.com/office/officeart/2005/8/layout/lProcess2"/>
    <dgm:cxn modelId="{8D222557-E374-B044-B6B9-49CE3EC30CA1}" type="presParOf" srcId="{A01E68F7-EAC0-934D-BC86-DE19F6B52140}" destId="{566B947D-C47D-164B-9202-922C83B41822}" srcOrd="2" destOrd="0" presId="urn:microsoft.com/office/officeart/2005/8/layout/lProcess2"/>
    <dgm:cxn modelId="{2469B93D-E96A-8142-BD13-61D1565F65D7}" type="presParOf" srcId="{566B947D-C47D-164B-9202-922C83B41822}" destId="{61D9C7BB-E1EF-BE43-BE04-1FD66498AA63}" srcOrd="0" destOrd="0" presId="urn:microsoft.com/office/officeart/2005/8/layout/lProcess2"/>
    <dgm:cxn modelId="{26AFE4F8-871A-9747-A227-1EDAA86AE01D}" type="presParOf" srcId="{61D9C7BB-E1EF-BE43-BE04-1FD66498AA63}" destId="{4BAC7494-6691-5540-9E84-64138A9590BF}" srcOrd="0" destOrd="0" presId="urn:microsoft.com/office/officeart/2005/8/layout/lProcess2"/>
    <dgm:cxn modelId="{D3EA42CE-FF02-CA44-BE62-A2AF693918CD}" type="presParOf" srcId="{BB299834-EA8B-5647-9C4B-11E8233D2609}" destId="{08838F3B-D74F-AB49-AFA2-929EE87CBD73}" srcOrd="3" destOrd="0" presId="urn:microsoft.com/office/officeart/2005/8/layout/lProcess2"/>
    <dgm:cxn modelId="{CF413DC6-623C-5248-B2A3-9B1E6937E882}" type="presParOf" srcId="{BB299834-EA8B-5647-9C4B-11E8233D2609}" destId="{0B1A6265-1240-754F-956A-2747A1DC4821}" srcOrd="4" destOrd="0" presId="urn:microsoft.com/office/officeart/2005/8/layout/lProcess2"/>
    <dgm:cxn modelId="{AB1F9342-1367-A046-952B-B5586C3744D6}" type="presParOf" srcId="{0B1A6265-1240-754F-956A-2747A1DC4821}" destId="{36DE3875-DEFB-7F4C-937C-9E976FA7A00B}" srcOrd="0" destOrd="0" presId="urn:microsoft.com/office/officeart/2005/8/layout/lProcess2"/>
    <dgm:cxn modelId="{30A16EB6-83E7-5944-9E19-1EF7CB1173DF}" type="presParOf" srcId="{0B1A6265-1240-754F-956A-2747A1DC4821}" destId="{9739B01C-9278-5E47-884F-AF89AE74E4CA}" srcOrd="1" destOrd="0" presId="urn:microsoft.com/office/officeart/2005/8/layout/lProcess2"/>
    <dgm:cxn modelId="{99B57F51-CA35-9E40-8227-10D8B7E930D9}" type="presParOf" srcId="{0B1A6265-1240-754F-956A-2747A1DC4821}" destId="{2A74653C-E81F-3847-A2F9-0085DAFE6172}" srcOrd="2" destOrd="0" presId="urn:microsoft.com/office/officeart/2005/8/layout/lProcess2"/>
    <dgm:cxn modelId="{41CDDAA5-C96D-384E-8D4E-3C67325B1660}" type="presParOf" srcId="{2A74653C-E81F-3847-A2F9-0085DAFE6172}" destId="{2C162677-248F-1744-84F0-31D64D1C4492}" srcOrd="0" destOrd="0" presId="urn:microsoft.com/office/officeart/2005/8/layout/lProcess2"/>
    <dgm:cxn modelId="{7CD63002-2B13-7B4D-8820-0F7F9C42A238}" type="presParOf" srcId="{2C162677-248F-1744-84F0-31D64D1C4492}" destId="{A418C61E-2CF9-9744-86CB-49F4785FBC10}" srcOrd="0" destOrd="0" presId="urn:microsoft.com/office/officeart/2005/8/layout/lProcess2"/>
    <dgm:cxn modelId="{44B68265-35B6-A945-865A-D1583693353F}" type="presParOf" srcId="{BB299834-EA8B-5647-9C4B-11E8233D2609}" destId="{33464EFE-70C6-EB43-A546-9B246F8ADBE1}" srcOrd="5" destOrd="0" presId="urn:microsoft.com/office/officeart/2005/8/layout/lProcess2"/>
    <dgm:cxn modelId="{2A0626DC-4A69-3344-A11F-87ED8749E2E6}" type="presParOf" srcId="{BB299834-EA8B-5647-9C4B-11E8233D2609}" destId="{A6DD7631-F4B0-B949-A0E9-8F08D259D152}" srcOrd="6" destOrd="0" presId="urn:microsoft.com/office/officeart/2005/8/layout/lProcess2"/>
    <dgm:cxn modelId="{E5FAAF39-0AC0-1D45-8B9A-00485D2C7DAF}" type="presParOf" srcId="{A6DD7631-F4B0-B949-A0E9-8F08D259D152}" destId="{2E7FED49-57CD-7745-80D7-28C445B0D9DA}" srcOrd="0" destOrd="0" presId="urn:microsoft.com/office/officeart/2005/8/layout/lProcess2"/>
    <dgm:cxn modelId="{2A1993EA-F29A-7146-99DA-7EC127082116}" type="presParOf" srcId="{A6DD7631-F4B0-B949-A0E9-8F08D259D152}" destId="{B564A802-7FA2-394B-9520-FF6525729638}" srcOrd="1" destOrd="0" presId="urn:microsoft.com/office/officeart/2005/8/layout/lProcess2"/>
    <dgm:cxn modelId="{E24B3732-BD87-DE45-95C9-1970E691ADCF}" type="presParOf" srcId="{A6DD7631-F4B0-B949-A0E9-8F08D259D152}" destId="{EF885A03-BC38-B746-916C-EBE2278C6E84}" srcOrd="2" destOrd="0" presId="urn:microsoft.com/office/officeart/2005/8/layout/lProcess2"/>
    <dgm:cxn modelId="{02285B5E-5DFC-614F-A8C9-010621F092E5}" type="presParOf" srcId="{EF885A03-BC38-B746-916C-EBE2278C6E84}" destId="{E521B996-2D09-D94C-8F24-8CE6C2164159}" srcOrd="0" destOrd="0" presId="urn:microsoft.com/office/officeart/2005/8/layout/lProcess2"/>
    <dgm:cxn modelId="{CA4B8791-498A-384E-A6FD-8F25293CA51A}" type="presParOf" srcId="{E521B996-2D09-D94C-8F24-8CE6C2164159}" destId="{CF5F0EF7-9814-CF4C-9A4C-692818C28C28}" srcOrd="0" destOrd="0" presId="urn:microsoft.com/office/officeart/2005/8/layout/lProcess2"/>
    <dgm:cxn modelId="{EDBF058D-3C5A-3F4B-B3C0-D2996E7667C5}" type="presParOf" srcId="{BB299834-EA8B-5647-9C4B-11E8233D2609}" destId="{BF77C866-12BD-D244-82CA-DC23E3573972}" srcOrd="7" destOrd="0" presId="urn:microsoft.com/office/officeart/2005/8/layout/lProcess2"/>
    <dgm:cxn modelId="{F42377F5-6D32-9849-B1B8-F1A853240681}" type="presParOf" srcId="{BB299834-EA8B-5647-9C4B-11E8233D2609}" destId="{2639D4D7-E102-D24D-8606-0BCDB094917E}" srcOrd="8" destOrd="0" presId="urn:microsoft.com/office/officeart/2005/8/layout/lProcess2"/>
    <dgm:cxn modelId="{DC1972E2-B721-4142-A59D-5C9005C3F335}" type="presParOf" srcId="{2639D4D7-E102-D24D-8606-0BCDB094917E}" destId="{E28B94FF-AA50-DA49-9E33-283EB97B697F}" srcOrd="0" destOrd="0" presId="urn:microsoft.com/office/officeart/2005/8/layout/lProcess2"/>
    <dgm:cxn modelId="{D28AB88D-892A-924C-9811-D46473C3306F}" type="presParOf" srcId="{2639D4D7-E102-D24D-8606-0BCDB094917E}" destId="{DE3CB904-78B6-C841-89E7-1CF134B844EC}" srcOrd="1" destOrd="0" presId="urn:microsoft.com/office/officeart/2005/8/layout/lProcess2"/>
    <dgm:cxn modelId="{CB052DA5-D30B-E444-AAEE-E36D7AB80A77}" type="presParOf" srcId="{2639D4D7-E102-D24D-8606-0BCDB094917E}" destId="{C0067FC1-6347-2241-8F5B-D30789273798}" srcOrd="2" destOrd="0" presId="urn:microsoft.com/office/officeart/2005/8/layout/lProcess2"/>
    <dgm:cxn modelId="{0EDE602A-FACD-C844-B0EE-CDE98BC2C201}" type="presParOf" srcId="{C0067FC1-6347-2241-8F5B-D30789273798}" destId="{17AA235E-561E-C44D-AB0F-E1DBADDF8386}" srcOrd="0" destOrd="0" presId="urn:microsoft.com/office/officeart/2005/8/layout/lProcess2"/>
    <dgm:cxn modelId="{E2D45B4B-8239-5241-BB1C-9EBAEBEFADEC}" type="presParOf" srcId="{17AA235E-561E-C44D-AB0F-E1DBADDF8386}" destId="{BE87C3C9-B00C-F944-85FE-8E09483A0354}" srcOrd="0" destOrd="0" presId="urn:microsoft.com/office/officeart/2005/8/layout/lProcess2"/>
    <dgm:cxn modelId="{F4CD1278-BD10-0D46-A3D5-2620600DF5C3}" type="presParOf" srcId="{BB299834-EA8B-5647-9C4B-11E8233D2609}" destId="{51A881CE-37C7-2E49-9FB8-1D239CA487EA}" srcOrd="9" destOrd="0" presId="urn:microsoft.com/office/officeart/2005/8/layout/lProcess2"/>
    <dgm:cxn modelId="{A3A14D3A-9F33-ED4C-BB94-5F703AE5F47E}" type="presParOf" srcId="{BB299834-EA8B-5647-9C4B-11E8233D2609}" destId="{35D51A9C-7BF8-9048-94BF-26D702AE33B0}" srcOrd="10" destOrd="0" presId="urn:microsoft.com/office/officeart/2005/8/layout/lProcess2"/>
    <dgm:cxn modelId="{216C7638-9B10-BB4E-A9A3-D8B6D8912C7E}" type="presParOf" srcId="{35D51A9C-7BF8-9048-94BF-26D702AE33B0}" destId="{2087E774-7261-444D-9D7A-25920C44F10F}" srcOrd="0" destOrd="0" presId="urn:microsoft.com/office/officeart/2005/8/layout/lProcess2"/>
    <dgm:cxn modelId="{9E19CAF6-AC57-614E-BEAE-C2453EB66805}" type="presParOf" srcId="{35D51A9C-7BF8-9048-94BF-26D702AE33B0}" destId="{0C96AA60-F4E3-CA4A-918F-5322A6FA48AF}" srcOrd="1" destOrd="0" presId="urn:microsoft.com/office/officeart/2005/8/layout/lProcess2"/>
    <dgm:cxn modelId="{D25FD51F-8F90-AF45-ADA1-839CBBF99557}" type="presParOf" srcId="{35D51A9C-7BF8-9048-94BF-26D702AE33B0}" destId="{0A8A5E02-C49B-8845-B244-1947BFB25DE5}" srcOrd="2" destOrd="0" presId="urn:microsoft.com/office/officeart/2005/8/layout/lProcess2"/>
    <dgm:cxn modelId="{752FD3CC-E572-F243-A387-DD08C6E84D35}" type="presParOf" srcId="{0A8A5E02-C49B-8845-B244-1947BFB25DE5}" destId="{305BCD54-624B-3E48-A0F2-6DBD5432072D}" srcOrd="0" destOrd="0" presId="urn:microsoft.com/office/officeart/2005/8/layout/lProcess2"/>
    <dgm:cxn modelId="{034855EF-00CF-E741-9576-EA0B79A28BB6}" type="presParOf" srcId="{305BCD54-624B-3E48-A0F2-6DBD5432072D}" destId="{F83743C7-8ED2-464F-BBBA-644492BEC5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Byte sequences that are chosen by the server and client for each connection</a:t>
          </a:r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server</a:t>
          </a:r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client</a:t>
          </a:r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encryption key for data encrypted by the server and decrypted by the client</a:t>
          </a:r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symmetric encryption key for data encrypted by the client and decrypted by the server</a:t>
          </a:r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block cipher in CBC mode is used, an initialization vector (IV) is maintained for each key</a:t>
          </a:r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Each party maintains separate sequence numbers for transmitted and received messages for each connection</a:t>
          </a:r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1ECFA024-E9BB-554C-98CB-26545B1A1D4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This field is first initialized by the SSL Handshake Protocol</a:t>
          </a:r>
        </a:p>
      </dgm:t>
    </dgm:pt>
    <dgm:pt modelId="{1C800967-D2AF-414F-8B4D-4679288B21A3}" type="parTrans" cxnId="{47A8D399-B5F3-BC40-BAA4-4EB35D04DA67}">
      <dgm:prSet/>
      <dgm:spPr/>
      <dgm:t>
        <a:bodyPr/>
        <a:lstStyle/>
        <a:p>
          <a:endParaRPr lang="en-US"/>
        </a:p>
      </dgm:t>
    </dgm:pt>
    <dgm:pt modelId="{C2DE4176-5902-9B4D-93B4-9DAFABED94CC}" type="sibTrans" cxnId="{47A8D399-B5F3-BC40-BAA4-4EB35D04DA67}">
      <dgm:prSet/>
      <dgm:spPr/>
      <dgm:t>
        <a:bodyPr/>
        <a:lstStyle/>
        <a:p>
          <a:endParaRPr lang="en-US"/>
        </a:p>
      </dgm:t>
    </dgm:pt>
    <dgm:pt modelId="{1043B5A8-C0D3-7247-AEEE-6D944A51923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final ciphertext block from each record is preserved for use as the IV with the following record</a:t>
          </a:r>
        </a:p>
      </dgm:t>
    </dgm:pt>
    <dgm:pt modelId="{F8DA0E25-B570-0948-B0A3-26BD694634C9}" type="parTrans" cxnId="{D37487F6-04DE-8547-A617-0830EB190EF5}">
      <dgm:prSet/>
      <dgm:spPr/>
      <dgm:t>
        <a:bodyPr/>
        <a:lstStyle/>
        <a:p>
          <a:endParaRPr lang="en-US"/>
        </a:p>
      </dgm:t>
    </dgm:pt>
    <dgm:pt modelId="{76C6AD4A-059F-FD44-BD6A-2F4C29FA01C9}" type="sibTrans" cxnId="{D37487F6-04DE-8547-A617-0830EB190EF5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party sends or receives a change cipher spec message, the appropriate sequence number is set to zero</a:t>
          </a:r>
        </a:p>
      </dgm:t>
    </dgm:pt>
    <dgm:pt modelId="{BEC39DDC-F4B4-C046-937E-5808DB5666A0}" type="parTrans" cxnId="{7B20EBCD-5689-554E-AAD6-F83D0ACDF02B}">
      <dgm:prSet/>
      <dgm:spPr/>
    </dgm:pt>
    <dgm:pt modelId="{6D1F88BC-C031-C846-BE76-35E73DD1D30D}" type="sibTrans" cxnId="{7B20EBCD-5689-554E-AAD6-F83D0ACDF02B}">
      <dgm:prSet/>
      <dgm:spPr/>
    </dgm:pt>
    <dgm:pt modelId="{8B8DCD33-72E6-8044-921D-3F2BF246D22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Sequence numbers may not exceed 2</a:t>
          </a:r>
          <a:r>
            <a:rPr lang="en-US" baseline="30000" dirty="0"/>
            <a:t>64</a:t>
          </a:r>
          <a:r>
            <a:rPr lang="en-US" dirty="0"/>
            <a:t> - 1</a:t>
          </a:r>
        </a:p>
      </dgm:t>
    </dgm:pt>
    <dgm:pt modelId="{37E40401-6C00-9D43-AF2A-64B016A24E76}" type="parTrans" cxnId="{873B8C93-7772-524F-9724-6CCBCA705926}">
      <dgm:prSet/>
      <dgm:spPr/>
    </dgm:pt>
    <dgm:pt modelId="{F41F762A-AA76-9B47-AF7D-F3A2971F114F}" type="sibTrans" cxnId="{873B8C93-7772-524F-9724-6CCBCA705926}">
      <dgm:prSet/>
      <dgm:spPr/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</dgm:pt>
  </dgm:ptLst>
  <dgm:cxnLst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B0BF3F5D-5EC6-BC46-8616-605C7029CDF2}" srcId="{024C89A4-6AA6-3443-BD29-4EE66B91FC2D}" destId="{34985D32-CE1C-3E45-922A-5D479800EC59}" srcOrd="0" destOrd="0" parTransId="{74D6A196-E4DA-444A-90D4-CF4ACC5DBDF0}" sibTransId="{1F8A5267-4295-9145-AD76-734C5ECA83D3}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47A8D399-B5F3-BC40-BAA4-4EB35D04DA67}" srcId="{024C89A4-6AA6-3443-BD29-4EE66B91FC2D}" destId="{1ECFA024-E9BB-554C-98CB-26545B1A1D44}" srcOrd="1" destOrd="0" parTransId="{1C800967-D2AF-414F-8B4D-4679288B21A3}" sibTransId="{C2DE4176-5902-9B4D-93B4-9DAFABED94CC}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60B340A5-3198-BE40-8B53-12D0F8150B2D}" type="presOf" srcId="{1043B5A8-C0D3-7247-AEEE-6D944A519236}" destId="{3D4ABCB5-0C6A-7A48-B3CD-C704E06F7B05}" srcOrd="0" destOrd="2" presId="urn:microsoft.com/office/officeart/2005/8/layout/vList5"/>
    <dgm:cxn modelId="{FC4EABAE-4A6F-6341-8E79-23A46AA132AA}" type="presOf" srcId="{1ECFA024-E9BB-554C-98CB-26545B1A1D44}" destId="{3D4ABCB5-0C6A-7A48-B3CD-C704E06F7B05}" srcOrd="0" destOrd="1" presId="urn:microsoft.com/office/officeart/2005/8/layout/vList5"/>
    <dgm:cxn modelId="{ADAF18B3-3E4F-0947-972F-8CA932E5D841}" type="presOf" srcId="{34985D32-CE1C-3E45-922A-5D479800EC59}" destId="{3D4ABCB5-0C6A-7A48-B3CD-C704E06F7B05}" srcOrd="0" destOrd="0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D37487F6-04DE-8547-A617-0830EB190EF5}" srcId="{024C89A4-6AA6-3443-BD29-4EE66B91FC2D}" destId="{1043B5A8-C0D3-7247-AEEE-6D944A519236}" srcOrd="2" destOrd="0" parTransId="{F8DA0E25-B570-0948-B0A3-26BD694634C9}" sibTransId="{76C6AD4A-059F-FD44-BD6A-2F4C29FA01C9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9B714A-CED4-054D-BC6C-664C0F8BC8C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25DEF-75DC-E94D-9A05-6C4D29F9DBDB}">
      <dgm:prSet custT="1"/>
      <dgm:spPr/>
      <dgm:t>
        <a:bodyPr/>
        <a:lstStyle/>
        <a:p>
          <a:pPr rtl="0"/>
          <a:r>
            <a:rPr lang="en-US" sz="1600" dirty="0"/>
            <a:t>The SSL Record Protocol provides two services for SSL connections</a:t>
          </a:r>
        </a:p>
      </dgm:t>
    </dgm:pt>
    <dgm:pt modelId="{8A9F6D91-826C-644D-965E-33ABC589FD21}" type="parTrans" cxnId="{1B642F1E-6C5F-4B48-BD83-8F3B1AA109BE}">
      <dgm:prSet/>
      <dgm:spPr/>
      <dgm:t>
        <a:bodyPr/>
        <a:lstStyle/>
        <a:p>
          <a:endParaRPr lang="en-US"/>
        </a:p>
      </dgm:t>
    </dgm:pt>
    <dgm:pt modelId="{4A0F0A8F-04CD-034D-871A-5A99898B75BE}" type="sibTrans" cxnId="{1B642F1E-6C5F-4B48-BD83-8F3B1AA109BE}">
      <dgm:prSet/>
      <dgm:spPr/>
      <dgm:t>
        <a:bodyPr/>
        <a:lstStyle/>
        <a:p>
          <a:endParaRPr lang="en-US"/>
        </a:p>
      </dgm:t>
    </dgm:pt>
    <dgm:pt modelId="{C83FE2B7-80D1-4349-ADCD-ECC3E5D0E41A}">
      <dgm:prSet custT="1"/>
      <dgm:spPr/>
      <dgm:t>
        <a:bodyPr/>
        <a:lstStyle/>
        <a:p>
          <a:pPr rtl="0"/>
          <a:r>
            <a:rPr lang="en-US" sz="1600" b="1" i="0" dirty="0"/>
            <a:t>Confidentiality</a:t>
          </a:r>
        </a:p>
      </dgm:t>
    </dgm:pt>
    <dgm:pt modelId="{5EFB37E2-D0D0-DB4E-A38B-1B514914A3C5}" type="parTrans" cxnId="{86D990C3-BB70-8F47-A357-2B5847E9A180}">
      <dgm:prSet/>
      <dgm:spPr/>
      <dgm:t>
        <a:bodyPr/>
        <a:lstStyle/>
        <a:p>
          <a:endParaRPr lang="en-US" dirty="0"/>
        </a:p>
      </dgm:t>
    </dgm:pt>
    <dgm:pt modelId="{D5C1B04A-7848-7F4E-86B0-30D5AD52DFCC}" type="sibTrans" cxnId="{86D990C3-BB70-8F47-A357-2B5847E9A180}">
      <dgm:prSet/>
      <dgm:spPr/>
      <dgm:t>
        <a:bodyPr/>
        <a:lstStyle/>
        <a:p>
          <a:endParaRPr lang="en-US"/>
        </a:p>
      </dgm:t>
    </dgm:pt>
    <dgm:pt modelId="{F4756098-4829-054C-AE3A-6DC4EB21AA5B}">
      <dgm:prSet/>
      <dgm:spPr/>
      <dgm:t>
        <a:bodyPr/>
        <a:lstStyle/>
        <a:p>
          <a:pPr rtl="0"/>
          <a:r>
            <a:rPr lang="en-US" dirty="0"/>
            <a:t>The Handshake Protocol defines a shared secret key that is used for conventional encryption of SSL payloads</a:t>
          </a:r>
        </a:p>
      </dgm:t>
    </dgm:pt>
    <dgm:pt modelId="{5F9B25F2-BDA1-054A-8DCA-311A6E213514}" type="parTrans" cxnId="{DA6B7384-2746-9E4C-9744-E22F321CBCFF}">
      <dgm:prSet/>
      <dgm:spPr/>
      <dgm:t>
        <a:bodyPr/>
        <a:lstStyle/>
        <a:p>
          <a:endParaRPr lang="en-US" dirty="0"/>
        </a:p>
      </dgm:t>
    </dgm:pt>
    <dgm:pt modelId="{1E5F06A8-D2D9-8045-AA36-F14E6618EE36}" type="sibTrans" cxnId="{DA6B7384-2746-9E4C-9744-E22F321CBCFF}">
      <dgm:prSet/>
      <dgm:spPr/>
      <dgm:t>
        <a:bodyPr/>
        <a:lstStyle/>
        <a:p>
          <a:endParaRPr lang="en-US"/>
        </a:p>
      </dgm:t>
    </dgm:pt>
    <dgm:pt modelId="{A50B3858-6E7A-CF49-976E-6EAB392BE0D0}">
      <dgm:prSet custT="1"/>
      <dgm:spPr/>
      <dgm:t>
        <a:bodyPr/>
        <a:lstStyle/>
        <a:p>
          <a:pPr rtl="0"/>
          <a:r>
            <a:rPr lang="en-US" sz="1600" b="1" i="0" dirty="0"/>
            <a:t>Message integrity</a:t>
          </a:r>
        </a:p>
      </dgm:t>
    </dgm:pt>
    <dgm:pt modelId="{CA2A781A-1582-E64E-8893-EBA0CD403015}" type="parTrans" cxnId="{7FC41C63-5D42-C645-90E6-ECC42ACCF4C8}">
      <dgm:prSet/>
      <dgm:spPr/>
      <dgm:t>
        <a:bodyPr/>
        <a:lstStyle/>
        <a:p>
          <a:endParaRPr lang="en-US" dirty="0"/>
        </a:p>
      </dgm:t>
    </dgm:pt>
    <dgm:pt modelId="{FFDDB679-9866-FF42-8A0F-E4F546456859}" type="sibTrans" cxnId="{7FC41C63-5D42-C645-90E6-ECC42ACCF4C8}">
      <dgm:prSet/>
      <dgm:spPr/>
      <dgm:t>
        <a:bodyPr/>
        <a:lstStyle/>
        <a:p>
          <a:endParaRPr lang="en-US"/>
        </a:p>
      </dgm:t>
    </dgm:pt>
    <dgm:pt modelId="{A2385D07-5ACB-9540-8338-BDED307D294A}">
      <dgm:prSet/>
      <dgm:spPr/>
      <dgm:t>
        <a:bodyPr/>
        <a:lstStyle/>
        <a:p>
          <a:pPr rtl="0"/>
          <a:r>
            <a:rPr lang="en-US" dirty="0"/>
            <a:t>The Handshake Protocol also defines a shared secret key that is used to form a message authentication code (MAC)</a:t>
          </a:r>
        </a:p>
      </dgm:t>
    </dgm:pt>
    <dgm:pt modelId="{3BB489CD-4E4A-4D49-BC9F-E8729264224D}" type="parTrans" cxnId="{9BAEE70B-A012-4E4A-A67E-A3D4A2B60447}">
      <dgm:prSet/>
      <dgm:spPr/>
      <dgm:t>
        <a:bodyPr/>
        <a:lstStyle/>
        <a:p>
          <a:endParaRPr lang="en-US" dirty="0"/>
        </a:p>
      </dgm:t>
    </dgm:pt>
    <dgm:pt modelId="{87FCE113-44B0-5B43-9772-56223671A3FD}" type="sibTrans" cxnId="{9BAEE70B-A012-4E4A-A67E-A3D4A2B60447}">
      <dgm:prSet/>
      <dgm:spPr/>
      <dgm:t>
        <a:bodyPr/>
        <a:lstStyle/>
        <a:p>
          <a:endParaRPr lang="en-US"/>
        </a:p>
      </dgm:t>
    </dgm:pt>
    <dgm:pt modelId="{92B74D33-E49C-D049-87F7-84A71DAC4C4B}" type="pres">
      <dgm:prSet presAssocID="{A89B714A-CED4-054D-BC6C-664C0F8BC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71CF9D-95E6-EE4B-9F25-B226439EF052}" type="pres">
      <dgm:prSet presAssocID="{44D25DEF-75DC-E94D-9A05-6C4D29F9DBDB}" presName="hierRoot1" presStyleCnt="0"/>
      <dgm:spPr/>
    </dgm:pt>
    <dgm:pt modelId="{43A158B7-45A3-6B43-884B-F3C39612A0F9}" type="pres">
      <dgm:prSet presAssocID="{44D25DEF-75DC-E94D-9A05-6C4D29F9DBDB}" presName="composite" presStyleCnt="0"/>
      <dgm:spPr/>
    </dgm:pt>
    <dgm:pt modelId="{A20666DE-E450-DA48-BCC5-D4E78C652509}" type="pres">
      <dgm:prSet presAssocID="{44D25DEF-75DC-E94D-9A05-6C4D29F9DBDB}" presName="background" presStyleLbl="node0" presStyleIdx="0" presStyleCnt="1"/>
      <dgm:spPr/>
    </dgm:pt>
    <dgm:pt modelId="{F1A3DAD9-D48B-6E44-AC45-1A0B7D662C92}" type="pres">
      <dgm:prSet presAssocID="{44D25DEF-75DC-E94D-9A05-6C4D29F9DBDB}" presName="text" presStyleLbl="fgAcc0" presStyleIdx="0" presStyleCnt="1">
        <dgm:presLayoutVars>
          <dgm:chPref val="3"/>
        </dgm:presLayoutVars>
      </dgm:prSet>
      <dgm:spPr/>
    </dgm:pt>
    <dgm:pt modelId="{945F4586-ACD2-AA43-97FD-6B854423A8A3}" type="pres">
      <dgm:prSet presAssocID="{44D25DEF-75DC-E94D-9A05-6C4D29F9DBDB}" presName="hierChild2" presStyleCnt="0"/>
      <dgm:spPr/>
    </dgm:pt>
    <dgm:pt modelId="{912F5B70-6FC5-8B42-9687-22C905936EC3}" type="pres">
      <dgm:prSet presAssocID="{5EFB37E2-D0D0-DB4E-A38B-1B514914A3C5}" presName="Name10" presStyleLbl="parChTrans1D2" presStyleIdx="0" presStyleCnt="2"/>
      <dgm:spPr/>
    </dgm:pt>
    <dgm:pt modelId="{B5D2AA40-A595-E741-B0B7-6665071B835F}" type="pres">
      <dgm:prSet presAssocID="{C83FE2B7-80D1-4349-ADCD-ECC3E5D0E41A}" presName="hierRoot2" presStyleCnt="0"/>
      <dgm:spPr/>
    </dgm:pt>
    <dgm:pt modelId="{D19BEC2B-92B1-F347-9A05-2E2A8DA49094}" type="pres">
      <dgm:prSet presAssocID="{C83FE2B7-80D1-4349-ADCD-ECC3E5D0E41A}" presName="composite2" presStyleCnt="0"/>
      <dgm:spPr/>
    </dgm:pt>
    <dgm:pt modelId="{B1724726-A58F-7545-B2AE-99DC70D547B2}" type="pres">
      <dgm:prSet presAssocID="{C83FE2B7-80D1-4349-ADCD-ECC3E5D0E41A}" presName="background2" presStyleLbl="node2" presStyleIdx="0" presStyleCnt="2"/>
      <dgm:spPr/>
    </dgm:pt>
    <dgm:pt modelId="{94ACB980-0F0E-8D42-B504-833C27F91233}" type="pres">
      <dgm:prSet presAssocID="{C83FE2B7-80D1-4349-ADCD-ECC3E5D0E41A}" presName="text2" presStyleLbl="fgAcc2" presStyleIdx="0" presStyleCnt="2">
        <dgm:presLayoutVars>
          <dgm:chPref val="3"/>
        </dgm:presLayoutVars>
      </dgm:prSet>
      <dgm:spPr/>
    </dgm:pt>
    <dgm:pt modelId="{83E3EF99-347F-4F42-92E1-458218FFAD56}" type="pres">
      <dgm:prSet presAssocID="{C83FE2B7-80D1-4349-ADCD-ECC3E5D0E41A}" presName="hierChild3" presStyleCnt="0"/>
      <dgm:spPr/>
    </dgm:pt>
    <dgm:pt modelId="{EC745CFD-1482-DF4B-A939-AC3B6E036518}" type="pres">
      <dgm:prSet presAssocID="{5F9B25F2-BDA1-054A-8DCA-311A6E213514}" presName="Name17" presStyleLbl="parChTrans1D3" presStyleIdx="0" presStyleCnt="2"/>
      <dgm:spPr/>
    </dgm:pt>
    <dgm:pt modelId="{A68EE50F-11FF-9F4B-BCDB-3D780057C837}" type="pres">
      <dgm:prSet presAssocID="{F4756098-4829-054C-AE3A-6DC4EB21AA5B}" presName="hierRoot3" presStyleCnt="0"/>
      <dgm:spPr/>
    </dgm:pt>
    <dgm:pt modelId="{5032A3D5-1FBD-AD40-B7ED-E08716B12805}" type="pres">
      <dgm:prSet presAssocID="{F4756098-4829-054C-AE3A-6DC4EB21AA5B}" presName="composite3" presStyleCnt="0"/>
      <dgm:spPr/>
    </dgm:pt>
    <dgm:pt modelId="{4A6CF63D-C2C1-AE4B-A256-642EC618AECC}" type="pres">
      <dgm:prSet presAssocID="{F4756098-4829-054C-AE3A-6DC4EB21AA5B}" presName="background3" presStyleLbl="node3" presStyleIdx="0" presStyleCnt="2"/>
      <dgm:spPr/>
    </dgm:pt>
    <dgm:pt modelId="{69073AAC-82F5-1F48-A38E-5522B6070E19}" type="pres">
      <dgm:prSet presAssocID="{F4756098-4829-054C-AE3A-6DC4EB21AA5B}" presName="text3" presStyleLbl="fgAcc3" presStyleIdx="0" presStyleCnt="2">
        <dgm:presLayoutVars>
          <dgm:chPref val="3"/>
        </dgm:presLayoutVars>
      </dgm:prSet>
      <dgm:spPr/>
    </dgm:pt>
    <dgm:pt modelId="{E4905076-0962-0F47-BE0B-19FE99684C98}" type="pres">
      <dgm:prSet presAssocID="{F4756098-4829-054C-AE3A-6DC4EB21AA5B}" presName="hierChild4" presStyleCnt="0"/>
      <dgm:spPr/>
    </dgm:pt>
    <dgm:pt modelId="{6281B656-F77E-5D4E-8889-7AAEBF3D87A7}" type="pres">
      <dgm:prSet presAssocID="{CA2A781A-1582-E64E-8893-EBA0CD403015}" presName="Name10" presStyleLbl="parChTrans1D2" presStyleIdx="1" presStyleCnt="2"/>
      <dgm:spPr/>
    </dgm:pt>
    <dgm:pt modelId="{C2B94C58-4DD1-A943-88BB-7F678A0F06F9}" type="pres">
      <dgm:prSet presAssocID="{A50B3858-6E7A-CF49-976E-6EAB392BE0D0}" presName="hierRoot2" presStyleCnt="0"/>
      <dgm:spPr/>
    </dgm:pt>
    <dgm:pt modelId="{408AE40E-4D65-0E44-9A9A-5DC9AFCDE52E}" type="pres">
      <dgm:prSet presAssocID="{A50B3858-6E7A-CF49-976E-6EAB392BE0D0}" presName="composite2" presStyleCnt="0"/>
      <dgm:spPr/>
    </dgm:pt>
    <dgm:pt modelId="{0F8E1B80-58AD-1343-89E8-26802053649D}" type="pres">
      <dgm:prSet presAssocID="{A50B3858-6E7A-CF49-976E-6EAB392BE0D0}" presName="background2" presStyleLbl="node2" presStyleIdx="1" presStyleCnt="2"/>
      <dgm:spPr/>
    </dgm:pt>
    <dgm:pt modelId="{836875EB-CA94-4E44-A012-9BB076991EF3}" type="pres">
      <dgm:prSet presAssocID="{A50B3858-6E7A-CF49-976E-6EAB392BE0D0}" presName="text2" presStyleLbl="fgAcc2" presStyleIdx="1" presStyleCnt="2">
        <dgm:presLayoutVars>
          <dgm:chPref val="3"/>
        </dgm:presLayoutVars>
      </dgm:prSet>
      <dgm:spPr/>
    </dgm:pt>
    <dgm:pt modelId="{A68284BA-C2D1-0F42-ABB8-34A25D4B1586}" type="pres">
      <dgm:prSet presAssocID="{A50B3858-6E7A-CF49-976E-6EAB392BE0D0}" presName="hierChild3" presStyleCnt="0"/>
      <dgm:spPr/>
    </dgm:pt>
    <dgm:pt modelId="{D0155A75-2462-EE49-86D9-9B39655DE648}" type="pres">
      <dgm:prSet presAssocID="{3BB489CD-4E4A-4D49-BC9F-E8729264224D}" presName="Name17" presStyleLbl="parChTrans1D3" presStyleIdx="1" presStyleCnt="2"/>
      <dgm:spPr/>
    </dgm:pt>
    <dgm:pt modelId="{80B18197-0E77-E849-87E9-AFA019187825}" type="pres">
      <dgm:prSet presAssocID="{A2385D07-5ACB-9540-8338-BDED307D294A}" presName="hierRoot3" presStyleCnt="0"/>
      <dgm:spPr/>
    </dgm:pt>
    <dgm:pt modelId="{9A7A8171-D2E8-4F42-B0C7-39BDE5EB5198}" type="pres">
      <dgm:prSet presAssocID="{A2385D07-5ACB-9540-8338-BDED307D294A}" presName="composite3" presStyleCnt="0"/>
      <dgm:spPr/>
    </dgm:pt>
    <dgm:pt modelId="{8D55188E-69DA-EC4C-9CE9-02362F072450}" type="pres">
      <dgm:prSet presAssocID="{A2385D07-5ACB-9540-8338-BDED307D294A}" presName="background3" presStyleLbl="node3" presStyleIdx="1" presStyleCnt="2"/>
      <dgm:spPr/>
    </dgm:pt>
    <dgm:pt modelId="{C5708691-E4DA-5243-B318-3C8F2C9C5C70}" type="pres">
      <dgm:prSet presAssocID="{A2385D07-5ACB-9540-8338-BDED307D294A}" presName="text3" presStyleLbl="fgAcc3" presStyleIdx="1" presStyleCnt="2">
        <dgm:presLayoutVars>
          <dgm:chPref val="3"/>
        </dgm:presLayoutVars>
      </dgm:prSet>
      <dgm:spPr/>
    </dgm:pt>
    <dgm:pt modelId="{9DCE0615-67D5-B046-90DE-0110FF4D87AE}" type="pres">
      <dgm:prSet presAssocID="{A2385D07-5ACB-9540-8338-BDED307D294A}" presName="hierChild4" presStyleCnt="0"/>
      <dgm:spPr/>
    </dgm:pt>
  </dgm:ptLst>
  <dgm:cxnLst>
    <dgm:cxn modelId="{BF6AC300-418E-ED4E-9E33-5AC093744A18}" type="presOf" srcId="{3BB489CD-4E4A-4D49-BC9F-E8729264224D}" destId="{D0155A75-2462-EE49-86D9-9B39655DE648}" srcOrd="0" destOrd="0" presId="urn:microsoft.com/office/officeart/2005/8/layout/hierarchy1"/>
    <dgm:cxn modelId="{B2076202-DA1A-B149-B520-565EA37AEB3D}" type="presOf" srcId="{5EFB37E2-D0D0-DB4E-A38B-1B514914A3C5}" destId="{912F5B70-6FC5-8B42-9687-22C905936EC3}" srcOrd="0" destOrd="0" presId="urn:microsoft.com/office/officeart/2005/8/layout/hierarchy1"/>
    <dgm:cxn modelId="{9445780B-5B4E-CD4A-AC80-1688719E7AE6}" type="presOf" srcId="{A50B3858-6E7A-CF49-976E-6EAB392BE0D0}" destId="{836875EB-CA94-4E44-A012-9BB076991EF3}" srcOrd="0" destOrd="0" presId="urn:microsoft.com/office/officeart/2005/8/layout/hierarchy1"/>
    <dgm:cxn modelId="{9BAEE70B-A012-4E4A-A67E-A3D4A2B60447}" srcId="{A50B3858-6E7A-CF49-976E-6EAB392BE0D0}" destId="{A2385D07-5ACB-9540-8338-BDED307D294A}" srcOrd="0" destOrd="0" parTransId="{3BB489CD-4E4A-4D49-BC9F-E8729264224D}" sibTransId="{87FCE113-44B0-5B43-9772-56223671A3FD}"/>
    <dgm:cxn modelId="{30ACC313-C6C2-A745-A3A3-FDE34AE2C4C4}" type="presOf" srcId="{44D25DEF-75DC-E94D-9A05-6C4D29F9DBDB}" destId="{F1A3DAD9-D48B-6E44-AC45-1A0B7D662C92}" srcOrd="0" destOrd="0" presId="urn:microsoft.com/office/officeart/2005/8/layout/hierarchy1"/>
    <dgm:cxn modelId="{1B642F1E-6C5F-4B48-BD83-8F3B1AA109BE}" srcId="{A89B714A-CED4-054D-BC6C-664C0F8BC8C1}" destId="{44D25DEF-75DC-E94D-9A05-6C4D29F9DBDB}" srcOrd="0" destOrd="0" parTransId="{8A9F6D91-826C-644D-965E-33ABC589FD21}" sibTransId="{4A0F0A8F-04CD-034D-871A-5A99898B75BE}"/>
    <dgm:cxn modelId="{C5516623-46F2-444D-B941-9DCCFB68474B}" type="presOf" srcId="{A2385D07-5ACB-9540-8338-BDED307D294A}" destId="{C5708691-E4DA-5243-B318-3C8F2C9C5C70}" srcOrd="0" destOrd="0" presId="urn:microsoft.com/office/officeart/2005/8/layout/hierarchy1"/>
    <dgm:cxn modelId="{E5C00E2C-798D-6946-8DA3-C2BAB5A48817}" type="presOf" srcId="{CA2A781A-1582-E64E-8893-EBA0CD403015}" destId="{6281B656-F77E-5D4E-8889-7AAEBF3D87A7}" srcOrd="0" destOrd="0" presId="urn:microsoft.com/office/officeart/2005/8/layout/hierarchy1"/>
    <dgm:cxn modelId="{7FC41C63-5D42-C645-90E6-ECC42ACCF4C8}" srcId="{44D25DEF-75DC-E94D-9A05-6C4D29F9DBDB}" destId="{A50B3858-6E7A-CF49-976E-6EAB392BE0D0}" srcOrd="1" destOrd="0" parTransId="{CA2A781A-1582-E64E-8893-EBA0CD403015}" sibTransId="{FFDDB679-9866-FF42-8A0F-E4F546456859}"/>
    <dgm:cxn modelId="{DA6B7384-2746-9E4C-9744-E22F321CBCFF}" srcId="{C83FE2B7-80D1-4349-ADCD-ECC3E5D0E41A}" destId="{F4756098-4829-054C-AE3A-6DC4EB21AA5B}" srcOrd="0" destOrd="0" parTransId="{5F9B25F2-BDA1-054A-8DCA-311A6E213514}" sibTransId="{1E5F06A8-D2D9-8045-AA36-F14E6618EE36}"/>
    <dgm:cxn modelId="{05BAB1A2-94F3-E949-9EE9-A2987443285B}" type="presOf" srcId="{F4756098-4829-054C-AE3A-6DC4EB21AA5B}" destId="{69073AAC-82F5-1F48-A38E-5522B6070E19}" srcOrd="0" destOrd="0" presId="urn:microsoft.com/office/officeart/2005/8/layout/hierarchy1"/>
    <dgm:cxn modelId="{86D990C3-BB70-8F47-A357-2B5847E9A180}" srcId="{44D25DEF-75DC-E94D-9A05-6C4D29F9DBDB}" destId="{C83FE2B7-80D1-4349-ADCD-ECC3E5D0E41A}" srcOrd="0" destOrd="0" parTransId="{5EFB37E2-D0D0-DB4E-A38B-1B514914A3C5}" sibTransId="{D5C1B04A-7848-7F4E-86B0-30D5AD52DFCC}"/>
    <dgm:cxn modelId="{B8D66EC9-3EAA-6647-8587-37416BFC7C5F}" type="presOf" srcId="{A89B714A-CED4-054D-BC6C-664C0F8BC8C1}" destId="{92B74D33-E49C-D049-87F7-84A71DAC4C4B}" srcOrd="0" destOrd="0" presId="urn:microsoft.com/office/officeart/2005/8/layout/hierarchy1"/>
    <dgm:cxn modelId="{1288F4CB-DAD4-9243-A994-2C27C8E13BEA}" type="presOf" srcId="{5F9B25F2-BDA1-054A-8DCA-311A6E213514}" destId="{EC745CFD-1482-DF4B-A939-AC3B6E036518}" srcOrd="0" destOrd="0" presId="urn:microsoft.com/office/officeart/2005/8/layout/hierarchy1"/>
    <dgm:cxn modelId="{0E3859FD-D292-8145-80C4-67E3DB6D49B9}" type="presOf" srcId="{C83FE2B7-80D1-4349-ADCD-ECC3E5D0E41A}" destId="{94ACB980-0F0E-8D42-B504-833C27F91233}" srcOrd="0" destOrd="0" presId="urn:microsoft.com/office/officeart/2005/8/layout/hierarchy1"/>
    <dgm:cxn modelId="{CB14C19B-8826-8142-BDCB-143F08E6943D}" type="presParOf" srcId="{92B74D33-E49C-D049-87F7-84A71DAC4C4B}" destId="{2971CF9D-95E6-EE4B-9F25-B226439EF052}" srcOrd="0" destOrd="0" presId="urn:microsoft.com/office/officeart/2005/8/layout/hierarchy1"/>
    <dgm:cxn modelId="{31A5ADA9-C071-2242-B709-E98D5FBA4AEA}" type="presParOf" srcId="{2971CF9D-95E6-EE4B-9F25-B226439EF052}" destId="{43A158B7-45A3-6B43-884B-F3C39612A0F9}" srcOrd="0" destOrd="0" presId="urn:microsoft.com/office/officeart/2005/8/layout/hierarchy1"/>
    <dgm:cxn modelId="{448EDD5A-F063-184C-B17E-4BF197BAB63B}" type="presParOf" srcId="{43A158B7-45A3-6B43-884B-F3C39612A0F9}" destId="{A20666DE-E450-DA48-BCC5-D4E78C652509}" srcOrd="0" destOrd="0" presId="urn:microsoft.com/office/officeart/2005/8/layout/hierarchy1"/>
    <dgm:cxn modelId="{8E2EA865-CBEF-6B40-9AC6-14588B624A93}" type="presParOf" srcId="{43A158B7-45A3-6B43-884B-F3C39612A0F9}" destId="{F1A3DAD9-D48B-6E44-AC45-1A0B7D662C92}" srcOrd="1" destOrd="0" presId="urn:microsoft.com/office/officeart/2005/8/layout/hierarchy1"/>
    <dgm:cxn modelId="{2CE6BA76-8208-124D-AE6D-672FE69103A6}" type="presParOf" srcId="{2971CF9D-95E6-EE4B-9F25-B226439EF052}" destId="{945F4586-ACD2-AA43-97FD-6B854423A8A3}" srcOrd="1" destOrd="0" presId="urn:microsoft.com/office/officeart/2005/8/layout/hierarchy1"/>
    <dgm:cxn modelId="{C3C82332-85AA-6044-8288-5A0DB9C3C337}" type="presParOf" srcId="{945F4586-ACD2-AA43-97FD-6B854423A8A3}" destId="{912F5B70-6FC5-8B42-9687-22C905936EC3}" srcOrd="0" destOrd="0" presId="urn:microsoft.com/office/officeart/2005/8/layout/hierarchy1"/>
    <dgm:cxn modelId="{6B39CD95-4071-A744-A58A-26486D36188D}" type="presParOf" srcId="{945F4586-ACD2-AA43-97FD-6B854423A8A3}" destId="{B5D2AA40-A595-E741-B0B7-6665071B835F}" srcOrd="1" destOrd="0" presId="urn:microsoft.com/office/officeart/2005/8/layout/hierarchy1"/>
    <dgm:cxn modelId="{561C39B8-1A65-0D4A-B6DD-895AF6913023}" type="presParOf" srcId="{B5D2AA40-A595-E741-B0B7-6665071B835F}" destId="{D19BEC2B-92B1-F347-9A05-2E2A8DA49094}" srcOrd="0" destOrd="0" presId="urn:microsoft.com/office/officeart/2005/8/layout/hierarchy1"/>
    <dgm:cxn modelId="{208C047C-B44B-044E-A738-BB8CE3F7A127}" type="presParOf" srcId="{D19BEC2B-92B1-F347-9A05-2E2A8DA49094}" destId="{B1724726-A58F-7545-B2AE-99DC70D547B2}" srcOrd="0" destOrd="0" presId="urn:microsoft.com/office/officeart/2005/8/layout/hierarchy1"/>
    <dgm:cxn modelId="{A09B3096-0ABD-DF48-B9B4-8F85BD99280E}" type="presParOf" srcId="{D19BEC2B-92B1-F347-9A05-2E2A8DA49094}" destId="{94ACB980-0F0E-8D42-B504-833C27F91233}" srcOrd="1" destOrd="0" presId="urn:microsoft.com/office/officeart/2005/8/layout/hierarchy1"/>
    <dgm:cxn modelId="{4C176911-CC43-F144-BFCE-611960A63B93}" type="presParOf" srcId="{B5D2AA40-A595-E741-B0B7-6665071B835F}" destId="{83E3EF99-347F-4F42-92E1-458218FFAD56}" srcOrd="1" destOrd="0" presId="urn:microsoft.com/office/officeart/2005/8/layout/hierarchy1"/>
    <dgm:cxn modelId="{84A3C2B4-C2E8-1F48-947F-6D7C44AE7587}" type="presParOf" srcId="{83E3EF99-347F-4F42-92E1-458218FFAD56}" destId="{EC745CFD-1482-DF4B-A939-AC3B6E036518}" srcOrd="0" destOrd="0" presId="urn:microsoft.com/office/officeart/2005/8/layout/hierarchy1"/>
    <dgm:cxn modelId="{B853F9F9-38DE-F94F-9EA4-62AC67A3EFD9}" type="presParOf" srcId="{83E3EF99-347F-4F42-92E1-458218FFAD56}" destId="{A68EE50F-11FF-9F4B-BCDB-3D780057C837}" srcOrd="1" destOrd="0" presId="urn:microsoft.com/office/officeart/2005/8/layout/hierarchy1"/>
    <dgm:cxn modelId="{988BBD60-2F64-E741-84E0-067A170D0B84}" type="presParOf" srcId="{A68EE50F-11FF-9F4B-BCDB-3D780057C837}" destId="{5032A3D5-1FBD-AD40-B7ED-E08716B12805}" srcOrd="0" destOrd="0" presId="urn:microsoft.com/office/officeart/2005/8/layout/hierarchy1"/>
    <dgm:cxn modelId="{086AA8F4-75F7-0044-BBE5-2F54F0ED0E9C}" type="presParOf" srcId="{5032A3D5-1FBD-AD40-B7ED-E08716B12805}" destId="{4A6CF63D-C2C1-AE4B-A256-642EC618AECC}" srcOrd="0" destOrd="0" presId="urn:microsoft.com/office/officeart/2005/8/layout/hierarchy1"/>
    <dgm:cxn modelId="{80079AEE-26C3-5E4F-8326-2918207D2AA8}" type="presParOf" srcId="{5032A3D5-1FBD-AD40-B7ED-E08716B12805}" destId="{69073AAC-82F5-1F48-A38E-5522B6070E19}" srcOrd="1" destOrd="0" presId="urn:microsoft.com/office/officeart/2005/8/layout/hierarchy1"/>
    <dgm:cxn modelId="{83B94BFD-4A87-9B4A-BCCC-7108C94DEEF7}" type="presParOf" srcId="{A68EE50F-11FF-9F4B-BCDB-3D780057C837}" destId="{E4905076-0962-0F47-BE0B-19FE99684C98}" srcOrd="1" destOrd="0" presId="urn:microsoft.com/office/officeart/2005/8/layout/hierarchy1"/>
    <dgm:cxn modelId="{F5A78E5D-6112-2F4A-9640-304203C6D92B}" type="presParOf" srcId="{945F4586-ACD2-AA43-97FD-6B854423A8A3}" destId="{6281B656-F77E-5D4E-8889-7AAEBF3D87A7}" srcOrd="2" destOrd="0" presId="urn:microsoft.com/office/officeart/2005/8/layout/hierarchy1"/>
    <dgm:cxn modelId="{C46F628A-3663-2249-9605-BB8FAB8A0000}" type="presParOf" srcId="{945F4586-ACD2-AA43-97FD-6B854423A8A3}" destId="{C2B94C58-4DD1-A943-88BB-7F678A0F06F9}" srcOrd="3" destOrd="0" presId="urn:microsoft.com/office/officeart/2005/8/layout/hierarchy1"/>
    <dgm:cxn modelId="{EFEC7F16-1BF7-864B-8BD2-5A08E5810728}" type="presParOf" srcId="{C2B94C58-4DD1-A943-88BB-7F678A0F06F9}" destId="{408AE40E-4D65-0E44-9A9A-5DC9AFCDE52E}" srcOrd="0" destOrd="0" presId="urn:microsoft.com/office/officeart/2005/8/layout/hierarchy1"/>
    <dgm:cxn modelId="{223F31D0-6A8C-2D48-A456-42E662AF586C}" type="presParOf" srcId="{408AE40E-4D65-0E44-9A9A-5DC9AFCDE52E}" destId="{0F8E1B80-58AD-1343-89E8-26802053649D}" srcOrd="0" destOrd="0" presId="urn:microsoft.com/office/officeart/2005/8/layout/hierarchy1"/>
    <dgm:cxn modelId="{CAFB356B-26F2-6949-911B-342F70B31E8A}" type="presParOf" srcId="{408AE40E-4D65-0E44-9A9A-5DC9AFCDE52E}" destId="{836875EB-CA94-4E44-A012-9BB076991EF3}" srcOrd="1" destOrd="0" presId="urn:microsoft.com/office/officeart/2005/8/layout/hierarchy1"/>
    <dgm:cxn modelId="{2EC08F04-FD24-114C-9396-C24CC18C6AE5}" type="presParOf" srcId="{C2B94C58-4DD1-A943-88BB-7F678A0F06F9}" destId="{A68284BA-C2D1-0F42-ABB8-34A25D4B1586}" srcOrd="1" destOrd="0" presId="urn:microsoft.com/office/officeart/2005/8/layout/hierarchy1"/>
    <dgm:cxn modelId="{83683FB6-23C6-D847-81AF-8A6FEAEFDDC0}" type="presParOf" srcId="{A68284BA-C2D1-0F42-ABB8-34A25D4B1586}" destId="{D0155A75-2462-EE49-86D9-9B39655DE648}" srcOrd="0" destOrd="0" presId="urn:microsoft.com/office/officeart/2005/8/layout/hierarchy1"/>
    <dgm:cxn modelId="{05B44D13-F0CB-F24A-B629-9E8B8DF5F97C}" type="presParOf" srcId="{A68284BA-C2D1-0F42-ABB8-34A25D4B1586}" destId="{80B18197-0E77-E849-87E9-AFA019187825}" srcOrd="1" destOrd="0" presId="urn:microsoft.com/office/officeart/2005/8/layout/hierarchy1"/>
    <dgm:cxn modelId="{5B587EE9-8918-7740-9C75-8895983795F0}" type="presParOf" srcId="{80B18197-0E77-E849-87E9-AFA019187825}" destId="{9A7A8171-D2E8-4F42-B0C7-39BDE5EB5198}" srcOrd="0" destOrd="0" presId="urn:microsoft.com/office/officeart/2005/8/layout/hierarchy1"/>
    <dgm:cxn modelId="{7627AC55-504B-9A44-994A-FC638BD5FE3D}" type="presParOf" srcId="{9A7A8171-D2E8-4F42-B0C7-39BDE5EB5198}" destId="{8D55188E-69DA-EC4C-9CE9-02362F072450}" srcOrd="0" destOrd="0" presId="urn:microsoft.com/office/officeart/2005/8/layout/hierarchy1"/>
    <dgm:cxn modelId="{7C0F3232-78A2-D54E-A65A-7FF618182179}" type="presParOf" srcId="{9A7A8171-D2E8-4F42-B0C7-39BDE5EB5198}" destId="{C5708691-E4DA-5243-B318-3C8F2C9C5C70}" srcOrd="1" destOrd="0" presId="urn:microsoft.com/office/officeart/2005/8/layout/hierarchy1"/>
    <dgm:cxn modelId="{8D7E52C1-5DF1-E34C-8B7F-ABEB32AF1AD2}" type="presParOf" srcId="{80B18197-0E77-E849-87E9-AFA019187825}" destId="{9DCE0615-67D5-B046-90DE-0110FF4D8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B5CE0F-FD4A-9844-949C-C368F8B9852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B5A33-8DCA-2B43-B2D2-3EA9EC44B103}">
      <dgm:prSet/>
      <dgm:spPr/>
      <dgm:t>
        <a:bodyPr/>
        <a:lstStyle/>
        <a:p>
          <a:pPr rtl="0"/>
          <a:r>
            <a:rPr lang="en-US" dirty="0"/>
            <a:t>For HTTPS, the agent acting as the HTTP client also acts as the TLS client</a:t>
          </a:r>
        </a:p>
      </dgm:t>
    </dgm:pt>
    <dgm:pt modelId="{D14BD42D-69AA-AE45-A403-49777BA864A3}" type="parTrans" cxnId="{7918173F-1E63-EC4E-8D50-85DDF1B1EB71}">
      <dgm:prSet/>
      <dgm:spPr/>
      <dgm:t>
        <a:bodyPr/>
        <a:lstStyle/>
        <a:p>
          <a:endParaRPr lang="en-US"/>
        </a:p>
      </dgm:t>
    </dgm:pt>
    <dgm:pt modelId="{0585B51A-42C2-F845-8F78-543FA7342217}" type="sibTrans" cxnId="{7918173F-1E63-EC4E-8D50-85DDF1B1EB71}">
      <dgm:prSet/>
      <dgm:spPr/>
      <dgm:t>
        <a:bodyPr/>
        <a:lstStyle/>
        <a:p>
          <a:endParaRPr lang="en-US"/>
        </a:p>
      </dgm:t>
    </dgm:pt>
    <dgm:pt modelId="{1B40BB66-17BC-CC49-9223-EBDAF11B3495}">
      <dgm:prSet/>
      <dgm:spPr/>
      <dgm:t>
        <a:bodyPr/>
        <a:lstStyle/>
        <a:p>
          <a:pPr rtl="0"/>
          <a:r>
            <a:rPr lang="en-US" dirty="0"/>
            <a:t>The client initiates a connection to the server on the appropriate port and then sends the TLS </a:t>
          </a:r>
          <a:r>
            <a:rPr lang="en-US" dirty="0" err="1"/>
            <a:t>ClientHello</a:t>
          </a:r>
          <a:r>
            <a:rPr lang="en-US" dirty="0"/>
            <a:t> to begin the TLS handshake</a:t>
          </a:r>
        </a:p>
      </dgm:t>
    </dgm:pt>
    <dgm:pt modelId="{C96E835E-3933-B74D-9B28-27F33F819B8C}" type="parTrans" cxnId="{744D5D1D-6CCB-194A-BF2C-2D017773D73C}">
      <dgm:prSet/>
      <dgm:spPr/>
      <dgm:t>
        <a:bodyPr/>
        <a:lstStyle/>
        <a:p>
          <a:endParaRPr lang="en-US"/>
        </a:p>
      </dgm:t>
    </dgm:pt>
    <dgm:pt modelId="{FEA3B5D0-DD60-DC48-B0C8-79BA8F50981A}" type="sibTrans" cxnId="{744D5D1D-6CCB-194A-BF2C-2D017773D73C}">
      <dgm:prSet/>
      <dgm:spPr/>
      <dgm:t>
        <a:bodyPr/>
        <a:lstStyle/>
        <a:p>
          <a:endParaRPr lang="en-US"/>
        </a:p>
      </dgm:t>
    </dgm:pt>
    <dgm:pt modelId="{8D810AED-A1ED-F84D-A50A-C425649B3909}">
      <dgm:prSet/>
      <dgm:spPr/>
      <dgm:t>
        <a:bodyPr/>
        <a:lstStyle/>
        <a:p>
          <a:pPr rtl="0"/>
          <a:r>
            <a:rPr lang="en-US" dirty="0"/>
            <a:t>When the TLS handshake has finished, the client may then initiate the first HTTP request</a:t>
          </a:r>
        </a:p>
      </dgm:t>
    </dgm:pt>
    <dgm:pt modelId="{B867D48D-A855-C34D-A589-39CF47ECF273}" type="parTrans" cxnId="{6DD6B39C-A0EC-3E46-831A-44431E21921D}">
      <dgm:prSet/>
      <dgm:spPr/>
      <dgm:t>
        <a:bodyPr/>
        <a:lstStyle/>
        <a:p>
          <a:endParaRPr lang="en-US"/>
        </a:p>
      </dgm:t>
    </dgm:pt>
    <dgm:pt modelId="{C47ABC4D-AD71-994F-90DB-025D6BADBBCB}" type="sibTrans" cxnId="{6DD6B39C-A0EC-3E46-831A-44431E21921D}">
      <dgm:prSet/>
      <dgm:spPr/>
      <dgm:t>
        <a:bodyPr/>
        <a:lstStyle/>
        <a:p>
          <a:endParaRPr lang="en-US"/>
        </a:p>
      </dgm:t>
    </dgm:pt>
    <dgm:pt modelId="{892D7E48-5FAE-4544-8B44-43E757934B8B}">
      <dgm:prSet/>
      <dgm:spPr/>
      <dgm:t>
        <a:bodyPr/>
        <a:lstStyle/>
        <a:p>
          <a:pPr rtl="0"/>
          <a:r>
            <a:rPr lang="en-US" dirty="0"/>
            <a:t>All HTTP data is to be sent as TLS application data</a:t>
          </a:r>
        </a:p>
      </dgm:t>
    </dgm:pt>
    <dgm:pt modelId="{C69416F1-7D57-E440-8E2D-CDEB7936FCF2}" type="parTrans" cxnId="{F0007BA6-2CBD-3245-9862-1F30A7FCD010}">
      <dgm:prSet/>
      <dgm:spPr/>
      <dgm:t>
        <a:bodyPr/>
        <a:lstStyle/>
        <a:p>
          <a:endParaRPr lang="en-US"/>
        </a:p>
      </dgm:t>
    </dgm:pt>
    <dgm:pt modelId="{E35248DA-D37E-FF40-9022-7C4F9A9F99CB}" type="sibTrans" cxnId="{F0007BA6-2CBD-3245-9862-1F30A7FCD010}">
      <dgm:prSet/>
      <dgm:spPr/>
      <dgm:t>
        <a:bodyPr/>
        <a:lstStyle/>
        <a:p>
          <a:endParaRPr lang="en-US"/>
        </a:p>
      </dgm:t>
    </dgm:pt>
    <dgm:pt modelId="{72038B2B-35BA-2D4B-A3A9-52C203A85060}">
      <dgm:prSet/>
      <dgm:spPr/>
      <dgm:t>
        <a:bodyPr/>
        <a:lstStyle/>
        <a:p>
          <a:pPr rtl="0"/>
          <a:r>
            <a:rPr lang="en-US" dirty="0"/>
            <a:t>There are three levels of awareness of a connection in HTTPS:</a:t>
          </a:r>
        </a:p>
      </dgm:t>
    </dgm:pt>
    <dgm:pt modelId="{43CEDD7C-B236-484A-95A1-07CDBAC68DEF}" type="parTrans" cxnId="{B657DF5B-1EF0-6945-8219-0FC82198AD72}">
      <dgm:prSet/>
      <dgm:spPr/>
      <dgm:t>
        <a:bodyPr/>
        <a:lstStyle/>
        <a:p>
          <a:endParaRPr lang="en-US"/>
        </a:p>
      </dgm:t>
    </dgm:pt>
    <dgm:pt modelId="{CCBBA617-B62A-D946-8182-AEC0844D2793}" type="sibTrans" cxnId="{B657DF5B-1EF0-6945-8219-0FC82198AD72}">
      <dgm:prSet/>
      <dgm:spPr/>
      <dgm:t>
        <a:bodyPr/>
        <a:lstStyle/>
        <a:p>
          <a:endParaRPr lang="en-US"/>
        </a:p>
      </dgm:t>
    </dgm:pt>
    <dgm:pt modelId="{C7758F08-1608-DF4D-87A0-B4C321E80787}">
      <dgm:prSet/>
      <dgm:spPr/>
      <dgm:t>
        <a:bodyPr/>
        <a:lstStyle/>
        <a:p>
          <a:pPr rtl="0"/>
          <a:r>
            <a:rPr lang="en-US" dirty="0"/>
            <a:t>At the HTTP level, an HTTP client requests a connection to an HTTP server by sending a connection request to the next lowest layer</a:t>
          </a:r>
        </a:p>
      </dgm:t>
    </dgm:pt>
    <dgm:pt modelId="{30C17EB1-2FF8-3F4D-BE18-ECA153B4922A}" type="parTrans" cxnId="{9D099B6D-B721-9245-8592-20EE31E5126D}">
      <dgm:prSet/>
      <dgm:spPr/>
      <dgm:t>
        <a:bodyPr/>
        <a:lstStyle/>
        <a:p>
          <a:endParaRPr lang="en-US"/>
        </a:p>
      </dgm:t>
    </dgm:pt>
    <dgm:pt modelId="{885A1E9E-8602-AA44-B2A9-85D6DCD717DA}" type="sibTrans" cxnId="{9D099B6D-B721-9245-8592-20EE31E5126D}">
      <dgm:prSet/>
      <dgm:spPr/>
      <dgm:t>
        <a:bodyPr/>
        <a:lstStyle/>
        <a:p>
          <a:endParaRPr lang="en-US"/>
        </a:p>
      </dgm:t>
    </dgm:pt>
    <dgm:pt modelId="{6C49B0FC-64D0-734B-BFB6-6A3BDD03E2C8}">
      <dgm:prSet/>
      <dgm:spPr/>
      <dgm:t>
        <a:bodyPr/>
        <a:lstStyle/>
        <a:p>
          <a:pPr rtl="0"/>
          <a:r>
            <a:rPr lang="en-US" dirty="0"/>
            <a:t>Typically the next lowest layer is TCP, but is may also be TLS/SSL</a:t>
          </a:r>
        </a:p>
      </dgm:t>
    </dgm:pt>
    <dgm:pt modelId="{8DDA22DB-3998-AA43-A120-4D9493019C0A}" type="parTrans" cxnId="{67896850-EA5A-1641-9F2A-5143BDA61160}">
      <dgm:prSet/>
      <dgm:spPr/>
      <dgm:t>
        <a:bodyPr/>
        <a:lstStyle/>
        <a:p>
          <a:endParaRPr lang="en-US"/>
        </a:p>
      </dgm:t>
    </dgm:pt>
    <dgm:pt modelId="{794851E8-2590-FB40-8E8E-915C6E412798}" type="sibTrans" cxnId="{67896850-EA5A-1641-9F2A-5143BDA61160}">
      <dgm:prSet/>
      <dgm:spPr/>
      <dgm:t>
        <a:bodyPr/>
        <a:lstStyle/>
        <a:p>
          <a:endParaRPr lang="en-US"/>
        </a:p>
      </dgm:t>
    </dgm:pt>
    <dgm:pt modelId="{2108A116-4948-9745-8835-B271ACE21836}">
      <dgm:prSet/>
      <dgm:spPr/>
      <dgm:t>
        <a:bodyPr/>
        <a:lstStyle/>
        <a:p>
          <a:pPr rtl="0"/>
          <a:r>
            <a:rPr lang="en-US" dirty="0"/>
            <a:t>At the level of TLS, a session is established between a TLS client and a TLS server</a:t>
          </a:r>
        </a:p>
      </dgm:t>
    </dgm:pt>
    <dgm:pt modelId="{B819D261-E79F-E944-BD87-4DAB890C9ECA}" type="parTrans" cxnId="{973DE7DF-93CF-6845-BD13-0D44054921B0}">
      <dgm:prSet/>
      <dgm:spPr/>
      <dgm:t>
        <a:bodyPr/>
        <a:lstStyle/>
        <a:p>
          <a:endParaRPr lang="en-US"/>
        </a:p>
      </dgm:t>
    </dgm:pt>
    <dgm:pt modelId="{BA75DFB3-9511-1042-9EA2-D20693C179B1}" type="sibTrans" cxnId="{973DE7DF-93CF-6845-BD13-0D44054921B0}">
      <dgm:prSet/>
      <dgm:spPr/>
      <dgm:t>
        <a:bodyPr/>
        <a:lstStyle/>
        <a:p>
          <a:endParaRPr lang="en-US"/>
        </a:p>
      </dgm:t>
    </dgm:pt>
    <dgm:pt modelId="{FAD05149-D2B0-5046-9B48-96D4C77ED0C4}">
      <dgm:prSet/>
      <dgm:spPr/>
      <dgm:t>
        <a:bodyPr/>
        <a:lstStyle/>
        <a:p>
          <a:pPr rtl="0"/>
          <a:r>
            <a:rPr lang="en-US" dirty="0"/>
            <a:t>This session can support one or more connections at any time</a:t>
          </a:r>
        </a:p>
      </dgm:t>
    </dgm:pt>
    <dgm:pt modelId="{575922A6-8D23-CC47-A75A-877410C09DA5}" type="parTrans" cxnId="{9F3BC917-0DA0-F64C-9315-E0B9F68F491E}">
      <dgm:prSet/>
      <dgm:spPr/>
      <dgm:t>
        <a:bodyPr/>
        <a:lstStyle/>
        <a:p>
          <a:endParaRPr lang="en-US"/>
        </a:p>
      </dgm:t>
    </dgm:pt>
    <dgm:pt modelId="{FB9FA97D-E9DE-5548-8EF8-E4189FEEE77D}" type="sibTrans" cxnId="{9F3BC917-0DA0-F64C-9315-E0B9F68F491E}">
      <dgm:prSet/>
      <dgm:spPr/>
      <dgm:t>
        <a:bodyPr/>
        <a:lstStyle/>
        <a:p>
          <a:endParaRPr lang="en-US"/>
        </a:p>
      </dgm:t>
    </dgm:pt>
    <dgm:pt modelId="{865377CC-4D3C-CF43-8045-0A25223ACF2E}">
      <dgm:prSet/>
      <dgm:spPr/>
      <dgm:t>
        <a:bodyPr/>
        <a:lstStyle/>
        <a:p>
          <a:pPr rtl="0"/>
          <a:r>
            <a:rPr lang="en-US" dirty="0"/>
            <a:t>A TLS request to establish a connection begins with the establishment of a TCP connection between the TCP entity on the client side and the TCP entity on the server side</a:t>
          </a:r>
        </a:p>
      </dgm:t>
    </dgm:pt>
    <dgm:pt modelId="{E4F6027C-AA53-424C-81E3-251F83D01ADC}" type="parTrans" cxnId="{4A7DB84B-CC29-504A-9FBC-35D30DC07369}">
      <dgm:prSet/>
      <dgm:spPr/>
      <dgm:t>
        <a:bodyPr/>
        <a:lstStyle/>
        <a:p>
          <a:endParaRPr lang="en-US"/>
        </a:p>
      </dgm:t>
    </dgm:pt>
    <dgm:pt modelId="{E8F46999-054B-B74C-9DB2-8016442C7F8E}" type="sibTrans" cxnId="{4A7DB84B-CC29-504A-9FBC-35D30DC07369}">
      <dgm:prSet/>
      <dgm:spPr/>
      <dgm:t>
        <a:bodyPr/>
        <a:lstStyle/>
        <a:p>
          <a:endParaRPr lang="en-US"/>
        </a:p>
      </dgm:t>
    </dgm:pt>
    <dgm:pt modelId="{2D238BFF-D8B5-DA49-86ED-ABE63233FFA1}" type="pres">
      <dgm:prSet presAssocID="{E7B5CE0F-FD4A-9844-949C-C368F8B98526}" presName="theList" presStyleCnt="0">
        <dgm:presLayoutVars>
          <dgm:dir/>
          <dgm:animLvl val="lvl"/>
          <dgm:resizeHandles val="exact"/>
        </dgm:presLayoutVars>
      </dgm:prSet>
      <dgm:spPr/>
    </dgm:pt>
    <dgm:pt modelId="{0B6E460D-5105-0F40-9737-D8DB4AC0E357}" type="pres">
      <dgm:prSet presAssocID="{0DEB5A33-8DCA-2B43-B2D2-3EA9EC44B103}" presName="compNode" presStyleCnt="0"/>
      <dgm:spPr/>
    </dgm:pt>
    <dgm:pt modelId="{F3B77FC1-EAAF-3D4D-8FEA-8D00D5897F5A}" type="pres">
      <dgm:prSet presAssocID="{0DEB5A33-8DCA-2B43-B2D2-3EA9EC44B103}" presName="aNode" presStyleLbl="bgShp" presStyleIdx="0" presStyleCnt="2"/>
      <dgm:spPr/>
    </dgm:pt>
    <dgm:pt modelId="{9683C6B1-5330-D048-AE03-90C150DE236D}" type="pres">
      <dgm:prSet presAssocID="{0DEB5A33-8DCA-2B43-B2D2-3EA9EC44B103}" presName="textNode" presStyleLbl="bgShp" presStyleIdx="0" presStyleCnt="2"/>
      <dgm:spPr/>
    </dgm:pt>
    <dgm:pt modelId="{A125EC4A-562A-7049-955D-1CA22D2BF293}" type="pres">
      <dgm:prSet presAssocID="{0DEB5A33-8DCA-2B43-B2D2-3EA9EC44B103}" presName="compChildNode" presStyleCnt="0"/>
      <dgm:spPr/>
    </dgm:pt>
    <dgm:pt modelId="{5317F546-A715-F741-A310-1E4E517C4DB9}" type="pres">
      <dgm:prSet presAssocID="{0DEB5A33-8DCA-2B43-B2D2-3EA9EC44B103}" presName="theInnerList" presStyleCnt="0"/>
      <dgm:spPr/>
    </dgm:pt>
    <dgm:pt modelId="{DAE32E59-FCA5-F346-BB4B-6E1E5B7F2E7D}" type="pres">
      <dgm:prSet presAssocID="{1B40BB66-17BC-CC49-9223-EBDAF11B3495}" presName="childNode" presStyleLbl="node1" presStyleIdx="0" presStyleCnt="6">
        <dgm:presLayoutVars>
          <dgm:bulletEnabled val="1"/>
        </dgm:presLayoutVars>
      </dgm:prSet>
      <dgm:spPr/>
    </dgm:pt>
    <dgm:pt modelId="{31CDA45C-4CA9-064B-AE02-B38D82733A3F}" type="pres">
      <dgm:prSet presAssocID="{1B40BB66-17BC-CC49-9223-EBDAF11B3495}" presName="aSpace2" presStyleCnt="0"/>
      <dgm:spPr/>
    </dgm:pt>
    <dgm:pt modelId="{232BF530-E24A-B740-A595-5A9FA3B4EDFF}" type="pres">
      <dgm:prSet presAssocID="{8D810AED-A1ED-F84D-A50A-C425649B3909}" presName="childNode" presStyleLbl="node1" presStyleIdx="1" presStyleCnt="6">
        <dgm:presLayoutVars>
          <dgm:bulletEnabled val="1"/>
        </dgm:presLayoutVars>
      </dgm:prSet>
      <dgm:spPr/>
    </dgm:pt>
    <dgm:pt modelId="{CCFBCFC2-5EFA-4541-A1D6-78895254B649}" type="pres">
      <dgm:prSet presAssocID="{8D810AED-A1ED-F84D-A50A-C425649B3909}" presName="aSpace2" presStyleCnt="0"/>
      <dgm:spPr/>
    </dgm:pt>
    <dgm:pt modelId="{4D0450E9-64A6-B649-8F42-1B5FEC1669B0}" type="pres">
      <dgm:prSet presAssocID="{892D7E48-5FAE-4544-8B44-43E757934B8B}" presName="childNode" presStyleLbl="node1" presStyleIdx="2" presStyleCnt="6">
        <dgm:presLayoutVars>
          <dgm:bulletEnabled val="1"/>
        </dgm:presLayoutVars>
      </dgm:prSet>
      <dgm:spPr/>
    </dgm:pt>
    <dgm:pt modelId="{BE3A278A-4581-D446-89E2-1768F4090154}" type="pres">
      <dgm:prSet presAssocID="{0DEB5A33-8DCA-2B43-B2D2-3EA9EC44B103}" presName="aSpace" presStyleCnt="0"/>
      <dgm:spPr/>
    </dgm:pt>
    <dgm:pt modelId="{638DDB2C-9147-5149-A8A5-E447E40AB745}" type="pres">
      <dgm:prSet presAssocID="{72038B2B-35BA-2D4B-A3A9-52C203A85060}" presName="compNode" presStyleCnt="0"/>
      <dgm:spPr/>
    </dgm:pt>
    <dgm:pt modelId="{7FD2BF61-43A2-5842-AA4E-E7C101FB6F5A}" type="pres">
      <dgm:prSet presAssocID="{72038B2B-35BA-2D4B-A3A9-52C203A85060}" presName="aNode" presStyleLbl="bgShp" presStyleIdx="1" presStyleCnt="2"/>
      <dgm:spPr/>
    </dgm:pt>
    <dgm:pt modelId="{3578F00B-89EB-534E-B970-4E6A5B0BF0C8}" type="pres">
      <dgm:prSet presAssocID="{72038B2B-35BA-2D4B-A3A9-52C203A85060}" presName="textNode" presStyleLbl="bgShp" presStyleIdx="1" presStyleCnt="2"/>
      <dgm:spPr/>
    </dgm:pt>
    <dgm:pt modelId="{6544212D-F2F0-4D44-A8D3-43478B21A0B6}" type="pres">
      <dgm:prSet presAssocID="{72038B2B-35BA-2D4B-A3A9-52C203A85060}" presName="compChildNode" presStyleCnt="0"/>
      <dgm:spPr/>
    </dgm:pt>
    <dgm:pt modelId="{76154603-DA47-E249-A01B-96708DF83BDB}" type="pres">
      <dgm:prSet presAssocID="{72038B2B-35BA-2D4B-A3A9-52C203A85060}" presName="theInnerList" presStyleCnt="0"/>
      <dgm:spPr/>
    </dgm:pt>
    <dgm:pt modelId="{0A3D4679-1C4D-5D44-8D69-0EEF00A83E49}" type="pres">
      <dgm:prSet presAssocID="{C7758F08-1608-DF4D-87A0-B4C321E80787}" presName="childNode" presStyleLbl="node1" presStyleIdx="3" presStyleCnt="6">
        <dgm:presLayoutVars>
          <dgm:bulletEnabled val="1"/>
        </dgm:presLayoutVars>
      </dgm:prSet>
      <dgm:spPr/>
    </dgm:pt>
    <dgm:pt modelId="{6767391D-8803-414D-BF5B-1215ADAEDFB2}" type="pres">
      <dgm:prSet presAssocID="{C7758F08-1608-DF4D-87A0-B4C321E80787}" presName="aSpace2" presStyleCnt="0"/>
      <dgm:spPr/>
    </dgm:pt>
    <dgm:pt modelId="{15538DD4-532C-6A45-B5EF-8EBF19323015}" type="pres">
      <dgm:prSet presAssocID="{2108A116-4948-9745-8835-B271ACE21836}" presName="childNode" presStyleLbl="node1" presStyleIdx="4" presStyleCnt="6">
        <dgm:presLayoutVars>
          <dgm:bulletEnabled val="1"/>
        </dgm:presLayoutVars>
      </dgm:prSet>
      <dgm:spPr/>
    </dgm:pt>
    <dgm:pt modelId="{E4AAE0C3-DAFD-434A-98EE-2BC9D27B839B}" type="pres">
      <dgm:prSet presAssocID="{2108A116-4948-9745-8835-B271ACE21836}" presName="aSpace2" presStyleCnt="0"/>
      <dgm:spPr/>
    </dgm:pt>
    <dgm:pt modelId="{8949B593-C69B-6B40-BC86-6547394FB842}" type="pres">
      <dgm:prSet presAssocID="{865377CC-4D3C-CF43-8045-0A25223ACF2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FD44E04-5E2A-F642-80B4-4E9DC343C360}" type="presOf" srcId="{0DEB5A33-8DCA-2B43-B2D2-3EA9EC44B103}" destId="{9683C6B1-5330-D048-AE03-90C150DE236D}" srcOrd="1" destOrd="0" presId="urn:microsoft.com/office/officeart/2005/8/layout/lProcess2"/>
    <dgm:cxn modelId="{101D8C11-D130-D54A-BFDD-C27B8A94E6F5}" type="presOf" srcId="{C7758F08-1608-DF4D-87A0-B4C321E80787}" destId="{0A3D4679-1C4D-5D44-8D69-0EEF00A83E49}" srcOrd="0" destOrd="0" presId="urn:microsoft.com/office/officeart/2005/8/layout/lProcess2"/>
    <dgm:cxn modelId="{491E0617-69F7-B649-B199-EA08B70E70C2}" type="presOf" srcId="{FAD05149-D2B0-5046-9B48-96D4C77ED0C4}" destId="{15538DD4-532C-6A45-B5EF-8EBF19323015}" srcOrd="0" destOrd="1" presId="urn:microsoft.com/office/officeart/2005/8/layout/lProcess2"/>
    <dgm:cxn modelId="{9F3BC917-0DA0-F64C-9315-E0B9F68F491E}" srcId="{2108A116-4948-9745-8835-B271ACE21836}" destId="{FAD05149-D2B0-5046-9B48-96D4C77ED0C4}" srcOrd="0" destOrd="0" parTransId="{575922A6-8D23-CC47-A75A-877410C09DA5}" sibTransId="{FB9FA97D-E9DE-5548-8EF8-E4189FEEE77D}"/>
    <dgm:cxn modelId="{1ADF7B1B-2554-5640-9D28-0A918DE91B8B}" type="presOf" srcId="{8D810AED-A1ED-F84D-A50A-C425649B3909}" destId="{232BF530-E24A-B740-A595-5A9FA3B4EDFF}" srcOrd="0" destOrd="0" presId="urn:microsoft.com/office/officeart/2005/8/layout/lProcess2"/>
    <dgm:cxn modelId="{744D5D1D-6CCB-194A-BF2C-2D017773D73C}" srcId="{0DEB5A33-8DCA-2B43-B2D2-3EA9EC44B103}" destId="{1B40BB66-17BC-CC49-9223-EBDAF11B3495}" srcOrd="0" destOrd="0" parTransId="{C96E835E-3933-B74D-9B28-27F33F819B8C}" sibTransId="{FEA3B5D0-DD60-DC48-B0C8-79BA8F50981A}"/>
    <dgm:cxn modelId="{3A207E25-3E1D-D546-84AC-63D358A667D9}" type="presOf" srcId="{892D7E48-5FAE-4544-8B44-43E757934B8B}" destId="{4D0450E9-64A6-B649-8F42-1B5FEC1669B0}" srcOrd="0" destOrd="0" presId="urn:microsoft.com/office/officeart/2005/8/layout/lProcess2"/>
    <dgm:cxn modelId="{7918173F-1E63-EC4E-8D50-85DDF1B1EB71}" srcId="{E7B5CE0F-FD4A-9844-949C-C368F8B98526}" destId="{0DEB5A33-8DCA-2B43-B2D2-3EA9EC44B103}" srcOrd="0" destOrd="0" parTransId="{D14BD42D-69AA-AE45-A403-49777BA864A3}" sibTransId="{0585B51A-42C2-F845-8F78-543FA7342217}"/>
    <dgm:cxn modelId="{65074448-FC0A-1A49-ABD3-E5EDCDCD9826}" type="presOf" srcId="{2108A116-4948-9745-8835-B271ACE21836}" destId="{15538DD4-532C-6A45-B5EF-8EBF19323015}" srcOrd="0" destOrd="0" presId="urn:microsoft.com/office/officeart/2005/8/layout/lProcess2"/>
    <dgm:cxn modelId="{4A7DB84B-CC29-504A-9FBC-35D30DC07369}" srcId="{72038B2B-35BA-2D4B-A3A9-52C203A85060}" destId="{865377CC-4D3C-CF43-8045-0A25223ACF2E}" srcOrd="2" destOrd="0" parTransId="{E4F6027C-AA53-424C-81E3-251F83D01ADC}" sibTransId="{E8F46999-054B-B74C-9DB2-8016442C7F8E}"/>
    <dgm:cxn modelId="{67896850-EA5A-1641-9F2A-5143BDA61160}" srcId="{C7758F08-1608-DF4D-87A0-B4C321E80787}" destId="{6C49B0FC-64D0-734B-BFB6-6A3BDD03E2C8}" srcOrd="0" destOrd="0" parTransId="{8DDA22DB-3998-AA43-A120-4D9493019C0A}" sibTransId="{794851E8-2590-FB40-8E8E-915C6E412798}"/>
    <dgm:cxn modelId="{57170753-F370-EC4E-AA6B-4C3A5562DE43}" type="presOf" srcId="{72038B2B-35BA-2D4B-A3A9-52C203A85060}" destId="{3578F00B-89EB-534E-B970-4E6A5B0BF0C8}" srcOrd="1" destOrd="0" presId="urn:microsoft.com/office/officeart/2005/8/layout/lProcess2"/>
    <dgm:cxn modelId="{B657DF5B-1EF0-6945-8219-0FC82198AD72}" srcId="{E7B5CE0F-FD4A-9844-949C-C368F8B98526}" destId="{72038B2B-35BA-2D4B-A3A9-52C203A85060}" srcOrd="1" destOrd="0" parTransId="{43CEDD7C-B236-484A-95A1-07CDBAC68DEF}" sibTransId="{CCBBA617-B62A-D946-8182-AEC0844D2793}"/>
    <dgm:cxn modelId="{DD51985D-D6A2-7C43-94F6-59A383E22C45}" type="presOf" srcId="{1B40BB66-17BC-CC49-9223-EBDAF11B3495}" destId="{DAE32E59-FCA5-F346-BB4B-6E1E5B7F2E7D}" srcOrd="0" destOrd="0" presId="urn:microsoft.com/office/officeart/2005/8/layout/lProcess2"/>
    <dgm:cxn modelId="{9D099B6D-B721-9245-8592-20EE31E5126D}" srcId="{72038B2B-35BA-2D4B-A3A9-52C203A85060}" destId="{C7758F08-1608-DF4D-87A0-B4C321E80787}" srcOrd="0" destOrd="0" parTransId="{30C17EB1-2FF8-3F4D-BE18-ECA153B4922A}" sibTransId="{885A1E9E-8602-AA44-B2A9-85D6DCD717DA}"/>
    <dgm:cxn modelId="{9C6EBE74-11C6-F143-80E8-6742C8346252}" type="presOf" srcId="{E7B5CE0F-FD4A-9844-949C-C368F8B98526}" destId="{2D238BFF-D8B5-DA49-86ED-ABE63233FFA1}" srcOrd="0" destOrd="0" presId="urn:microsoft.com/office/officeart/2005/8/layout/lProcess2"/>
    <dgm:cxn modelId="{6DD6B39C-A0EC-3E46-831A-44431E21921D}" srcId="{0DEB5A33-8DCA-2B43-B2D2-3EA9EC44B103}" destId="{8D810AED-A1ED-F84D-A50A-C425649B3909}" srcOrd="1" destOrd="0" parTransId="{B867D48D-A855-C34D-A589-39CF47ECF273}" sibTransId="{C47ABC4D-AD71-994F-90DB-025D6BADBBCB}"/>
    <dgm:cxn modelId="{95A9789F-0490-574A-AD81-7C0C55D9783E}" type="presOf" srcId="{865377CC-4D3C-CF43-8045-0A25223ACF2E}" destId="{8949B593-C69B-6B40-BC86-6547394FB842}" srcOrd="0" destOrd="0" presId="urn:microsoft.com/office/officeart/2005/8/layout/lProcess2"/>
    <dgm:cxn modelId="{F0007BA6-2CBD-3245-9862-1F30A7FCD010}" srcId="{0DEB5A33-8DCA-2B43-B2D2-3EA9EC44B103}" destId="{892D7E48-5FAE-4544-8B44-43E757934B8B}" srcOrd="2" destOrd="0" parTransId="{C69416F1-7D57-E440-8E2D-CDEB7936FCF2}" sibTransId="{E35248DA-D37E-FF40-9022-7C4F9A9F99CB}"/>
    <dgm:cxn modelId="{76057FBB-BCF2-B747-8F50-0B075FB627FD}" type="presOf" srcId="{0DEB5A33-8DCA-2B43-B2D2-3EA9EC44B103}" destId="{F3B77FC1-EAAF-3D4D-8FEA-8D00D5897F5A}" srcOrd="0" destOrd="0" presId="urn:microsoft.com/office/officeart/2005/8/layout/lProcess2"/>
    <dgm:cxn modelId="{6CA1D4CA-F7A1-B943-9F0C-948874350B1E}" type="presOf" srcId="{6C49B0FC-64D0-734B-BFB6-6A3BDD03E2C8}" destId="{0A3D4679-1C4D-5D44-8D69-0EEF00A83E49}" srcOrd="0" destOrd="1" presId="urn:microsoft.com/office/officeart/2005/8/layout/lProcess2"/>
    <dgm:cxn modelId="{1CB9CCD6-F687-4B42-B77D-3F223855ED29}" type="presOf" srcId="{72038B2B-35BA-2D4B-A3A9-52C203A85060}" destId="{7FD2BF61-43A2-5842-AA4E-E7C101FB6F5A}" srcOrd="0" destOrd="0" presId="urn:microsoft.com/office/officeart/2005/8/layout/lProcess2"/>
    <dgm:cxn modelId="{973DE7DF-93CF-6845-BD13-0D44054921B0}" srcId="{72038B2B-35BA-2D4B-A3A9-52C203A85060}" destId="{2108A116-4948-9745-8835-B271ACE21836}" srcOrd="1" destOrd="0" parTransId="{B819D261-E79F-E944-BD87-4DAB890C9ECA}" sibTransId="{BA75DFB3-9511-1042-9EA2-D20693C179B1}"/>
    <dgm:cxn modelId="{600AA2C2-048B-954E-B7BA-000DD1D85FBB}" type="presParOf" srcId="{2D238BFF-D8B5-DA49-86ED-ABE63233FFA1}" destId="{0B6E460D-5105-0F40-9737-D8DB4AC0E357}" srcOrd="0" destOrd="0" presId="urn:microsoft.com/office/officeart/2005/8/layout/lProcess2"/>
    <dgm:cxn modelId="{A4BE3848-1FF7-3A43-82DC-EFDC1F8294E9}" type="presParOf" srcId="{0B6E460D-5105-0F40-9737-D8DB4AC0E357}" destId="{F3B77FC1-EAAF-3D4D-8FEA-8D00D5897F5A}" srcOrd="0" destOrd="0" presId="urn:microsoft.com/office/officeart/2005/8/layout/lProcess2"/>
    <dgm:cxn modelId="{7276AEF1-66D5-7648-BD19-11FC41159607}" type="presParOf" srcId="{0B6E460D-5105-0F40-9737-D8DB4AC0E357}" destId="{9683C6B1-5330-D048-AE03-90C150DE236D}" srcOrd="1" destOrd="0" presId="urn:microsoft.com/office/officeart/2005/8/layout/lProcess2"/>
    <dgm:cxn modelId="{0883CC4C-EA14-B44B-85B9-B5FA67D03FD9}" type="presParOf" srcId="{0B6E460D-5105-0F40-9737-D8DB4AC0E357}" destId="{A125EC4A-562A-7049-955D-1CA22D2BF293}" srcOrd="2" destOrd="0" presId="urn:microsoft.com/office/officeart/2005/8/layout/lProcess2"/>
    <dgm:cxn modelId="{F6B4C090-AFFD-F048-A3E7-B4B5252247FE}" type="presParOf" srcId="{A125EC4A-562A-7049-955D-1CA22D2BF293}" destId="{5317F546-A715-F741-A310-1E4E517C4DB9}" srcOrd="0" destOrd="0" presId="urn:microsoft.com/office/officeart/2005/8/layout/lProcess2"/>
    <dgm:cxn modelId="{D1A2F0AF-BC80-6C4C-A40D-99AF53CFACF3}" type="presParOf" srcId="{5317F546-A715-F741-A310-1E4E517C4DB9}" destId="{DAE32E59-FCA5-F346-BB4B-6E1E5B7F2E7D}" srcOrd="0" destOrd="0" presId="urn:microsoft.com/office/officeart/2005/8/layout/lProcess2"/>
    <dgm:cxn modelId="{CDD68131-0C7D-0441-B43D-8BA06E074600}" type="presParOf" srcId="{5317F546-A715-F741-A310-1E4E517C4DB9}" destId="{31CDA45C-4CA9-064B-AE02-B38D82733A3F}" srcOrd="1" destOrd="0" presId="urn:microsoft.com/office/officeart/2005/8/layout/lProcess2"/>
    <dgm:cxn modelId="{9A7D00D2-66F8-DD4E-9384-F31A9C886816}" type="presParOf" srcId="{5317F546-A715-F741-A310-1E4E517C4DB9}" destId="{232BF530-E24A-B740-A595-5A9FA3B4EDFF}" srcOrd="2" destOrd="0" presId="urn:microsoft.com/office/officeart/2005/8/layout/lProcess2"/>
    <dgm:cxn modelId="{2785209B-160C-3544-BD48-D67D0A4A92E4}" type="presParOf" srcId="{5317F546-A715-F741-A310-1E4E517C4DB9}" destId="{CCFBCFC2-5EFA-4541-A1D6-78895254B649}" srcOrd="3" destOrd="0" presId="urn:microsoft.com/office/officeart/2005/8/layout/lProcess2"/>
    <dgm:cxn modelId="{A39512BA-A888-ED4D-8775-4DD5936B9049}" type="presParOf" srcId="{5317F546-A715-F741-A310-1E4E517C4DB9}" destId="{4D0450E9-64A6-B649-8F42-1B5FEC1669B0}" srcOrd="4" destOrd="0" presId="urn:microsoft.com/office/officeart/2005/8/layout/lProcess2"/>
    <dgm:cxn modelId="{5E8A8914-3538-6B41-9182-E31E49F6F4C5}" type="presParOf" srcId="{2D238BFF-D8B5-DA49-86ED-ABE63233FFA1}" destId="{BE3A278A-4581-D446-89E2-1768F4090154}" srcOrd="1" destOrd="0" presId="urn:microsoft.com/office/officeart/2005/8/layout/lProcess2"/>
    <dgm:cxn modelId="{2ECFCFE9-5828-DD41-B465-1039E468CA75}" type="presParOf" srcId="{2D238BFF-D8B5-DA49-86ED-ABE63233FFA1}" destId="{638DDB2C-9147-5149-A8A5-E447E40AB745}" srcOrd="2" destOrd="0" presId="urn:microsoft.com/office/officeart/2005/8/layout/lProcess2"/>
    <dgm:cxn modelId="{BDA71290-32A5-9545-A472-DB4CE5035436}" type="presParOf" srcId="{638DDB2C-9147-5149-A8A5-E447E40AB745}" destId="{7FD2BF61-43A2-5842-AA4E-E7C101FB6F5A}" srcOrd="0" destOrd="0" presId="urn:microsoft.com/office/officeart/2005/8/layout/lProcess2"/>
    <dgm:cxn modelId="{FBC55CEB-DF0A-2F48-9083-0C8BFCCE8694}" type="presParOf" srcId="{638DDB2C-9147-5149-A8A5-E447E40AB745}" destId="{3578F00B-89EB-534E-B970-4E6A5B0BF0C8}" srcOrd="1" destOrd="0" presId="urn:microsoft.com/office/officeart/2005/8/layout/lProcess2"/>
    <dgm:cxn modelId="{7817595C-0CA6-914D-8F29-B60348066B3E}" type="presParOf" srcId="{638DDB2C-9147-5149-A8A5-E447E40AB745}" destId="{6544212D-F2F0-4D44-A8D3-43478B21A0B6}" srcOrd="2" destOrd="0" presId="urn:microsoft.com/office/officeart/2005/8/layout/lProcess2"/>
    <dgm:cxn modelId="{717F1976-28AB-7848-A1EF-D81BF76998EA}" type="presParOf" srcId="{6544212D-F2F0-4D44-A8D3-43478B21A0B6}" destId="{76154603-DA47-E249-A01B-96708DF83BDB}" srcOrd="0" destOrd="0" presId="urn:microsoft.com/office/officeart/2005/8/layout/lProcess2"/>
    <dgm:cxn modelId="{CE3350A7-04EB-944A-9A5F-F449EF21A7B9}" type="presParOf" srcId="{76154603-DA47-E249-A01B-96708DF83BDB}" destId="{0A3D4679-1C4D-5D44-8D69-0EEF00A83E49}" srcOrd="0" destOrd="0" presId="urn:microsoft.com/office/officeart/2005/8/layout/lProcess2"/>
    <dgm:cxn modelId="{11BB9D80-91B0-2E4C-B906-884BAB447941}" type="presParOf" srcId="{76154603-DA47-E249-A01B-96708DF83BDB}" destId="{6767391D-8803-414D-BF5B-1215ADAEDFB2}" srcOrd="1" destOrd="0" presId="urn:microsoft.com/office/officeart/2005/8/layout/lProcess2"/>
    <dgm:cxn modelId="{C1F0DAD1-2334-CD40-A35B-8010307BBB4F}" type="presParOf" srcId="{76154603-DA47-E249-A01B-96708DF83BDB}" destId="{15538DD4-532C-6A45-B5EF-8EBF19323015}" srcOrd="2" destOrd="0" presId="urn:microsoft.com/office/officeart/2005/8/layout/lProcess2"/>
    <dgm:cxn modelId="{C70C8B6D-AF96-3041-8B0E-B9A6AB066F2D}" type="presParOf" srcId="{76154603-DA47-E249-A01B-96708DF83BDB}" destId="{E4AAE0C3-DAFD-434A-98EE-2BC9D27B839B}" srcOrd="3" destOrd="0" presId="urn:microsoft.com/office/officeart/2005/8/layout/lProcess2"/>
    <dgm:cxn modelId="{20F78711-EAAA-6849-A0A5-54F83322DCD7}" type="presParOf" srcId="{76154603-DA47-E249-A01B-96708DF83BDB}" destId="{8949B593-C69B-6B40-BC86-6547394FB84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AE6FE-6C05-9C4C-A12E-631D03CB2CEC}">
      <dsp:nvSpPr>
        <dsp:cNvPr id="0" name=""/>
        <dsp:cNvSpPr/>
      </dsp:nvSpPr>
      <dsp:spPr>
        <a:xfrm>
          <a:off x="3352800" y="48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transport that provides a suitable type of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SSL such connections are peer-to-peer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Connections are transient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 connection is associated with one session</a:t>
          </a:r>
        </a:p>
      </dsp:txBody>
      <dsp:txXfrm>
        <a:off x="3352800" y="239312"/>
        <a:ext cx="4312732" cy="1432935"/>
      </dsp:txXfrm>
    </dsp:sp>
    <dsp:sp modelId="{08F34587-66FD-914A-A134-A9E7C3FE68E5}">
      <dsp:nvSpPr>
        <dsp:cNvPr id="0" name=""/>
        <dsp:cNvSpPr/>
      </dsp:nvSpPr>
      <dsp:spPr>
        <a:xfrm>
          <a:off x="0" y="489"/>
          <a:ext cx="3352800" cy="19105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SSL connection</a:t>
          </a:r>
        </a:p>
      </dsp:txBody>
      <dsp:txXfrm>
        <a:off x="93267" y="93756"/>
        <a:ext cx="3166266" cy="1724047"/>
      </dsp:txXfrm>
    </dsp:sp>
    <dsp:sp modelId="{FFB34B9B-A8AE-644B-A060-E23965D28C28}">
      <dsp:nvSpPr>
        <dsp:cNvPr id="0" name=""/>
        <dsp:cNvSpPr/>
      </dsp:nvSpPr>
      <dsp:spPr>
        <a:xfrm>
          <a:off x="3352800" y="210212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association between a client and a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by the Handshake Protocol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Define a set of cryptographic security parameters which can be shared among multiple connections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Are used to avoid the expensive negotiation of new security parameters for each connection</a:t>
          </a:r>
        </a:p>
      </dsp:txBody>
      <dsp:txXfrm>
        <a:off x="3352800" y="2340952"/>
        <a:ext cx="4312732" cy="1432935"/>
      </dsp:txXfrm>
    </dsp:sp>
    <dsp:sp modelId="{84B68B68-9B5C-664E-8A04-08D6CD31A688}">
      <dsp:nvSpPr>
        <dsp:cNvPr id="0" name=""/>
        <dsp:cNvSpPr/>
      </dsp:nvSpPr>
      <dsp:spPr>
        <a:xfrm>
          <a:off x="0" y="2102129"/>
          <a:ext cx="3352800" cy="19105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SSL session</a:t>
          </a:r>
        </a:p>
      </dsp:txBody>
      <dsp:txXfrm>
        <a:off x="93267" y="2195396"/>
        <a:ext cx="3166266" cy="1724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609A-B009-D04C-A3FA-8F8FE3A7D3B4}">
      <dsp:nvSpPr>
        <dsp:cNvPr id="0" name=""/>
        <dsp:cNvSpPr/>
      </dsp:nvSpPr>
      <dsp:spPr>
        <a:xfrm>
          <a:off x="3506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identifier</a:t>
          </a:r>
        </a:p>
      </dsp:txBody>
      <dsp:txXfrm>
        <a:off x="3506" y="0"/>
        <a:ext cx="1385441" cy="1479232"/>
      </dsp:txXfrm>
    </dsp:sp>
    <dsp:sp modelId="{F5B6A124-B107-574E-8267-A8251DC0F0D2}">
      <dsp:nvSpPr>
        <dsp:cNvPr id="0" name=""/>
        <dsp:cNvSpPr/>
      </dsp:nvSpPr>
      <dsp:spPr>
        <a:xfrm>
          <a:off x="142050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sp:txBody>
      <dsp:txXfrm>
        <a:off x="174513" y="1511695"/>
        <a:ext cx="1043426" cy="3140077"/>
      </dsp:txXfrm>
    </dsp:sp>
    <dsp:sp modelId="{37720813-09DC-0D43-8726-FEF831974E71}">
      <dsp:nvSpPr>
        <dsp:cNvPr id="0" name=""/>
        <dsp:cNvSpPr/>
      </dsp:nvSpPr>
      <dsp:spPr>
        <a:xfrm>
          <a:off x="1492855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Peer certificate</a:t>
          </a:r>
        </a:p>
      </dsp:txBody>
      <dsp:txXfrm>
        <a:off x="1492855" y="0"/>
        <a:ext cx="1385441" cy="1479232"/>
      </dsp:txXfrm>
    </dsp:sp>
    <dsp:sp modelId="{4BAC7494-6691-5540-9E84-64138A9590BF}">
      <dsp:nvSpPr>
        <dsp:cNvPr id="0" name=""/>
        <dsp:cNvSpPr/>
      </dsp:nvSpPr>
      <dsp:spPr>
        <a:xfrm>
          <a:off x="1631399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</a:rPr>
            <a:t>An X509.v3 certificate of the peer; this element of the state may be null</a:t>
          </a:r>
        </a:p>
      </dsp:txBody>
      <dsp:txXfrm>
        <a:off x="1663862" y="1511695"/>
        <a:ext cx="1043426" cy="3140077"/>
      </dsp:txXfrm>
    </dsp:sp>
    <dsp:sp modelId="{36DE3875-DEFB-7F4C-937C-9E976FA7A00B}">
      <dsp:nvSpPr>
        <dsp:cNvPr id="0" name=""/>
        <dsp:cNvSpPr/>
      </dsp:nvSpPr>
      <dsp:spPr>
        <a:xfrm>
          <a:off x="298220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Compression method</a:t>
          </a:r>
        </a:p>
      </dsp:txBody>
      <dsp:txXfrm>
        <a:off x="2982204" y="0"/>
        <a:ext cx="1385441" cy="1479232"/>
      </dsp:txXfrm>
    </dsp:sp>
    <dsp:sp modelId="{A418C61E-2CF9-9744-86CB-49F4785FBC10}">
      <dsp:nvSpPr>
        <dsp:cNvPr id="0" name=""/>
        <dsp:cNvSpPr/>
      </dsp:nvSpPr>
      <dsp:spPr>
        <a:xfrm>
          <a:off x="3120749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algorithm used to compress data prior to encryption</a:t>
          </a:r>
        </a:p>
      </dsp:txBody>
      <dsp:txXfrm>
        <a:off x="3153212" y="1511695"/>
        <a:ext cx="1043426" cy="3140077"/>
      </dsp:txXfrm>
    </dsp:sp>
    <dsp:sp modelId="{2E7FED49-57CD-7745-80D7-28C445B0D9DA}">
      <dsp:nvSpPr>
        <dsp:cNvPr id="0" name=""/>
        <dsp:cNvSpPr/>
      </dsp:nvSpPr>
      <dsp:spPr>
        <a:xfrm>
          <a:off x="447155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Cipher </a:t>
          </a:r>
        </a:p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</a:t>
          </a:r>
        </a:p>
      </dsp:txBody>
      <dsp:txXfrm>
        <a:off x="4471554" y="0"/>
        <a:ext cx="1385441" cy="1479232"/>
      </dsp:txXfrm>
    </dsp:sp>
    <dsp:sp modelId="{CF5F0EF7-9814-CF4C-9A4C-692818C28C28}">
      <dsp:nvSpPr>
        <dsp:cNvPr id="0" name=""/>
        <dsp:cNvSpPr/>
      </dsp:nvSpPr>
      <dsp:spPr>
        <a:xfrm>
          <a:off x="4610098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Specifies the bulk data encryption algorithm and a hash algorithm used for MAC calculation; also defines cryptographic attributes such as the hash_size</a:t>
          </a:r>
        </a:p>
      </dsp:txBody>
      <dsp:txXfrm>
        <a:off x="4642561" y="1511695"/>
        <a:ext cx="1043426" cy="3140077"/>
      </dsp:txXfrm>
    </dsp:sp>
    <dsp:sp modelId="{E28B94FF-AA50-DA49-9E33-283EB97B697F}">
      <dsp:nvSpPr>
        <dsp:cNvPr id="0" name=""/>
        <dsp:cNvSpPr/>
      </dsp:nvSpPr>
      <dsp:spPr>
        <a:xfrm>
          <a:off x="5960903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Master </a:t>
          </a:r>
        </a:p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secret</a:t>
          </a:r>
        </a:p>
      </dsp:txBody>
      <dsp:txXfrm>
        <a:off x="5960903" y="0"/>
        <a:ext cx="1385441" cy="1479232"/>
      </dsp:txXfrm>
    </dsp:sp>
    <dsp:sp modelId="{BE87C3C9-B00C-F944-85FE-8E09483A0354}">
      <dsp:nvSpPr>
        <dsp:cNvPr id="0" name=""/>
        <dsp:cNvSpPr/>
      </dsp:nvSpPr>
      <dsp:spPr>
        <a:xfrm>
          <a:off x="6099447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48-byte secret shared between the client and the server</a:t>
          </a:r>
        </a:p>
      </dsp:txBody>
      <dsp:txXfrm>
        <a:off x="6131910" y="1511695"/>
        <a:ext cx="1043426" cy="3140077"/>
      </dsp:txXfrm>
    </dsp:sp>
    <dsp:sp modelId="{2087E774-7261-444D-9D7A-25920C44F10F}">
      <dsp:nvSpPr>
        <dsp:cNvPr id="0" name=""/>
        <dsp:cNvSpPr/>
      </dsp:nvSpPr>
      <dsp:spPr>
        <a:xfrm>
          <a:off x="7450252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</a:t>
          </a:r>
        </a:p>
        <a:p>
          <a:pPr marL="0" lvl="0" indent="0" algn="ctr" defTabSz="8001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resumable</a:t>
          </a:r>
        </a:p>
      </dsp:txBody>
      <dsp:txXfrm>
        <a:off x="7450252" y="0"/>
        <a:ext cx="1385441" cy="1479232"/>
      </dsp:txXfrm>
    </dsp:sp>
    <dsp:sp modelId="{F83743C7-8ED2-464F-BBBA-644492BEC57B}">
      <dsp:nvSpPr>
        <dsp:cNvPr id="0" name=""/>
        <dsp:cNvSpPr/>
      </dsp:nvSpPr>
      <dsp:spPr>
        <a:xfrm>
          <a:off x="7588796" y="1479232"/>
          <a:ext cx="1108352" cy="3205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flag indicating whether the session can be used to initiate new connections</a:t>
          </a:r>
        </a:p>
      </dsp:txBody>
      <dsp:txXfrm>
        <a:off x="7621259" y="1511695"/>
        <a:ext cx="1043426" cy="3140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318057" y="-787381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Byte sequences that are chosen by the server and client for each connection</a:t>
          </a:r>
        </a:p>
      </dsp:txBody>
      <dsp:txXfrm rot="-5400000">
        <a:off x="1431836" y="136577"/>
        <a:ext cx="2507749" cy="697569"/>
      </dsp:txXfrm>
    </dsp:sp>
    <dsp:sp modelId="{AB31F307-D6A3-5B4D-9204-68FD34BF8471}">
      <dsp:nvSpPr>
        <dsp:cNvPr id="0" name=""/>
        <dsp:cNvSpPr/>
      </dsp:nvSpPr>
      <dsp:spPr>
        <a:xfrm>
          <a:off x="0" y="2210"/>
          <a:ext cx="1431835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sp:txBody>
      <dsp:txXfrm>
        <a:off x="47171" y="49381"/>
        <a:ext cx="1337493" cy="871961"/>
      </dsp:txXfrm>
    </dsp:sp>
    <dsp:sp modelId="{3EDCB463-4E72-F544-A3F9-973A619FE49F}">
      <dsp:nvSpPr>
        <dsp:cNvPr id="0" name=""/>
        <dsp:cNvSpPr/>
      </dsp:nvSpPr>
      <dsp:spPr>
        <a:xfrm rot="5400000">
          <a:off x="2318057" y="227237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key used in MAC operations on data sent by the server</a:t>
          </a:r>
        </a:p>
      </dsp:txBody>
      <dsp:txXfrm rot="-5400000">
        <a:off x="1431836" y="1151196"/>
        <a:ext cx="2507749" cy="697569"/>
      </dsp:txXfrm>
    </dsp:sp>
    <dsp:sp modelId="{D0357970-DB85-D24C-BDB1-176EEA4C36D2}">
      <dsp:nvSpPr>
        <dsp:cNvPr id="0" name=""/>
        <dsp:cNvSpPr/>
      </dsp:nvSpPr>
      <dsp:spPr>
        <a:xfrm>
          <a:off x="0" y="1016829"/>
          <a:ext cx="1431835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sp:txBody>
      <dsp:txXfrm>
        <a:off x="47171" y="1064000"/>
        <a:ext cx="1337493" cy="871961"/>
      </dsp:txXfrm>
    </dsp:sp>
    <dsp:sp modelId="{B002FAE3-04D6-7643-985B-65254FEA663E}">
      <dsp:nvSpPr>
        <dsp:cNvPr id="0" name=""/>
        <dsp:cNvSpPr/>
      </dsp:nvSpPr>
      <dsp:spPr>
        <a:xfrm rot="5400000">
          <a:off x="2318057" y="1241856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key used in MAC operations on data sent by the client</a:t>
          </a:r>
        </a:p>
      </dsp:txBody>
      <dsp:txXfrm rot="-5400000">
        <a:off x="1431836" y="2165815"/>
        <a:ext cx="2507749" cy="697569"/>
      </dsp:txXfrm>
    </dsp:sp>
    <dsp:sp modelId="{73AC2C07-3E80-9E40-B584-66C4F03A2C76}">
      <dsp:nvSpPr>
        <dsp:cNvPr id="0" name=""/>
        <dsp:cNvSpPr/>
      </dsp:nvSpPr>
      <dsp:spPr>
        <a:xfrm>
          <a:off x="0" y="2031448"/>
          <a:ext cx="1431835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sp:txBody>
      <dsp:txXfrm>
        <a:off x="47171" y="2078619"/>
        <a:ext cx="1337493" cy="871961"/>
      </dsp:txXfrm>
    </dsp:sp>
    <dsp:sp modelId="{42B03287-F4B3-BD41-8DEA-3CDC6A7BBBCA}">
      <dsp:nvSpPr>
        <dsp:cNvPr id="0" name=""/>
        <dsp:cNvSpPr/>
      </dsp:nvSpPr>
      <dsp:spPr>
        <a:xfrm rot="5400000">
          <a:off x="2318057" y="2256475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encryption key for data encrypted by the server and decrypted by the client</a:t>
          </a:r>
        </a:p>
      </dsp:txBody>
      <dsp:txXfrm rot="-5400000">
        <a:off x="1431836" y="3180434"/>
        <a:ext cx="2507749" cy="697569"/>
      </dsp:txXfrm>
    </dsp:sp>
    <dsp:sp modelId="{38EC38B6-367F-3F42-86DF-A57A3FC0697F}">
      <dsp:nvSpPr>
        <dsp:cNvPr id="0" name=""/>
        <dsp:cNvSpPr/>
      </dsp:nvSpPr>
      <dsp:spPr>
        <a:xfrm>
          <a:off x="0" y="3046067"/>
          <a:ext cx="1431835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sp:txBody>
      <dsp:txXfrm>
        <a:off x="47171" y="3093238"/>
        <a:ext cx="1337493" cy="871961"/>
      </dsp:txXfrm>
    </dsp:sp>
    <dsp:sp modelId="{F551B332-2D22-7746-90C7-D7539BCEEB2B}">
      <dsp:nvSpPr>
        <dsp:cNvPr id="0" name=""/>
        <dsp:cNvSpPr/>
      </dsp:nvSpPr>
      <dsp:spPr>
        <a:xfrm rot="5400000">
          <a:off x="2318057" y="3271094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symmetric encryption key for data encrypted by the client and decrypted by the server</a:t>
          </a:r>
        </a:p>
      </dsp:txBody>
      <dsp:txXfrm rot="-5400000">
        <a:off x="1431836" y="4195053"/>
        <a:ext cx="2507749" cy="697569"/>
      </dsp:txXfrm>
    </dsp:sp>
    <dsp:sp modelId="{A2DA323E-ACDB-7A4C-8D6D-E929AAC15355}">
      <dsp:nvSpPr>
        <dsp:cNvPr id="0" name=""/>
        <dsp:cNvSpPr/>
      </dsp:nvSpPr>
      <dsp:spPr>
        <a:xfrm>
          <a:off x="0" y="4060686"/>
          <a:ext cx="1431835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sp:txBody>
      <dsp:txXfrm>
        <a:off x="47171" y="4107857"/>
        <a:ext cx="1337493" cy="871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433173" y="98659"/>
          <a:ext cx="1983629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When a block cipher in CBC mode is used, an initialization vector (IV) is maintained for each key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field is first initialized by the SSL Handshake Protocol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final ciphertext block from each record is preserved for use as the IV with the following record</a:t>
          </a:r>
        </a:p>
      </dsp:txBody>
      <dsp:txXfrm rot="-5400000">
        <a:off x="1283817" y="344849"/>
        <a:ext cx="2185509" cy="1789963"/>
      </dsp:txXfrm>
    </dsp:sp>
    <dsp:sp modelId="{AAEC2D5B-2495-6F46-9A1B-08486F6FF577}">
      <dsp:nvSpPr>
        <dsp:cNvPr id="0" name=""/>
        <dsp:cNvSpPr/>
      </dsp:nvSpPr>
      <dsp:spPr>
        <a:xfrm>
          <a:off x="0" y="62"/>
          <a:ext cx="1283817" cy="24795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sp:txBody>
      <dsp:txXfrm>
        <a:off x="62671" y="62733"/>
        <a:ext cx="1158475" cy="2354195"/>
      </dsp:txXfrm>
    </dsp:sp>
    <dsp:sp modelId="{DF27ABE6-AA87-E24C-8D06-3D4A4D91938C}">
      <dsp:nvSpPr>
        <dsp:cNvPr id="0" name=""/>
        <dsp:cNvSpPr/>
      </dsp:nvSpPr>
      <dsp:spPr>
        <a:xfrm rot="5400000">
          <a:off x="1315336" y="2702173"/>
          <a:ext cx="2219304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party maintains separate sequence numbers for transmitted and received messages for each connection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When a party sends or receives a change cipher spec message, the appropriate sequence number is set to zero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Sequence numbers may not exceed 2</a:t>
          </a:r>
          <a:r>
            <a:rPr lang="en-US" sz="1200" kern="1200" baseline="30000" dirty="0"/>
            <a:t>64</a:t>
          </a:r>
          <a:r>
            <a:rPr lang="en-US" sz="1200" kern="1200" dirty="0"/>
            <a:t> - 1</a:t>
          </a:r>
        </a:p>
      </dsp:txBody>
      <dsp:txXfrm rot="-5400000">
        <a:off x="1283818" y="2842029"/>
        <a:ext cx="2174005" cy="2002630"/>
      </dsp:txXfrm>
    </dsp:sp>
    <dsp:sp modelId="{DB48CF94-EB7F-4D41-9D55-8FAF07429072}">
      <dsp:nvSpPr>
        <dsp:cNvPr id="0" name=""/>
        <dsp:cNvSpPr/>
      </dsp:nvSpPr>
      <dsp:spPr>
        <a:xfrm>
          <a:off x="0" y="2603575"/>
          <a:ext cx="1283817" cy="24795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sp:txBody>
      <dsp:txXfrm>
        <a:off x="62671" y="2666246"/>
        <a:ext cx="1158475" cy="2354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5A75-2462-EE49-86D9-9B39655DE648}">
      <dsp:nvSpPr>
        <dsp:cNvPr id="0" name=""/>
        <dsp:cNvSpPr/>
      </dsp:nvSpPr>
      <dsp:spPr>
        <a:xfrm>
          <a:off x="5389892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B656-F77E-5D4E-8889-7AAEBF3D87A7}">
      <dsp:nvSpPr>
        <dsp:cNvPr id="0" name=""/>
        <dsp:cNvSpPr/>
      </dsp:nvSpPr>
      <dsp:spPr>
        <a:xfrm>
          <a:off x="4234178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46"/>
              </a:lnTo>
              <a:lnTo>
                <a:pt x="1201433" y="389646"/>
              </a:lnTo>
              <a:lnTo>
                <a:pt x="1201433" y="5717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5CFD-1482-DF4B-A939-AC3B6E036518}">
      <dsp:nvSpPr>
        <dsp:cNvPr id="0" name=""/>
        <dsp:cNvSpPr/>
      </dsp:nvSpPr>
      <dsp:spPr>
        <a:xfrm>
          <a:off x="2987025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5B70-6FC5-8B42-9687-22C905936EC3}">
      <dsp:nvSpPr>
        <dsp:cNvPr id="0" name=""/>
        <dsp:cNvSpPr/>
      </dsp:nvSpPr>
      <dsp:spPr>
        <a:xfrm>
          <a:off x="3032745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1201433" y="0"/>
              </a:moveTo>
              <a:lnTo>
                <a:pt x="1201433" y="389646"/>
              </a:lnTo>
              <a:lnTo>
                <a:pt x="0" y="389646"/>
              </a:lnTo>
              <a:lnTo>
                <a:pt x="0" y="5717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666DE-E450-DA48-BCC5-D4E78C652509}">
      <dsp:nvSpPr>
        <dsp:cNvPr id="0" name=""/>
        <dsp:cNvSpPr/>
      </dsp:nvSpPr>
      <dsp:spPr>
        <a:xfrm>
          <a:off x="3251187" y="4568"/>
          <a:ext cx="1965982" cy="1248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DAD9-D48B-6E44-AC45-1A0B7D662C92}">
      <dsp:nvSpPr>
        <dsp:cNvPr id="0" name=""/>
        <dsp:cNvSpPr/>
      </dsp:nvSpPr>
      <dsp:spPr>
        <a:xfrm>
          <a:off x="3469630" y="212088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SSL Record Protocol provides two services for SSL connections</a:t>
          </a:r>
        </a:p>
      </dsp:txBody>
      <dsp:txXfrm>
        <a:off x="3506194" y="248652"/>
        <a:ext cx="1892854" cy="1175270"/>
      </dsp:txXfrm>
    </dsp:sp>
    <dsp:sp modelId="{B1724726-A58F-7545-B2AE-99DC70D547B2}">
      <dsp:nvSpPr>
        <dsp:cNvPr id="0" name=""/>
        <dsp:cNvSpPr/>
      </dsp:nvSpPr>
      <dsp:spPr>
        <a:xfrm>
          <a:off x="2049753" y="1824740"/>
          <a:ext cx="1965982" cy="1248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B980-0F0E-8D42-B504-833C27F91233}">
      <dsp:nvSpPr>
        <dsp:cNvPr id="0" name=""/>
        <dsp:cNvSpPr/>
      </dsp:nvSpPr>
      <dsp:spPr>
        <a:xfrm>
          <a:off x="2268196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Confidentiality</a:t>
          </a:r>
        </a:p>
      </dsp:txBody>
      <dsp:txXfrm>
        <a:off x="2304760" y="2068824"/>
        <a:ext cx="1892854" cy="1175270"/>
      </dsp:txXfrm>
    </dsp:sp>
    <dsp:sp modelId="{4A6CF63D-C2C1-AE4B-A256-642EC618AECC}">
      <dsp:nvSpPr>
        <dsp:cNvPr id="0" name=""/>
        <dsp:cNvSpPr/>
      </dsp:nvSpPr>
      <dsp:spPr>
        <a:xfrm>
          <a:off x="2049753" y="3644912"/>
          <a:ext cx="1965982" cy="1248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73AAC-82F5-1F48-A38E-5522B6070E19}">
      <dsp:nvSpPr>
        <dsp:cNvPr id="0" name=""/>
        <dsp:cNvSpPr/>
      </dsp:nvSpPr>
      <dsp:spPr>
        <a:xfrm>
          <a:off x="2268196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Handshake Protocol defines a shared secret key that is used for conventional encryption of SSL payloads</a:t>
          </a:r>
        </a:p>
      </dsp:txBody>
      <dsp:txXfrm>
        <a:off x="2304760" y="3888996"/>
        <a:ext cx="1892854" cy="1175270"/>
      </dsp:txXfrm>
    </dsp:sp>
    <dsp:sp modelId="{0F8E1B80-58AD-1343-89E8-26802053649D}">
      <dsp:nvSpPr>
        <dsp:cNvPr id="0" name=""/>
        <dsp:cNvSpPr/>
      </dsp:nvSpPr>
      <dsp:spPr>
        <a:xfrm>
          <a:off x="4452621" y="1824740"/>
          <a:ext cx="1965982" cy="1248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75EB-CA94-4E44-A012-9BB076991EF3}">
      <dsp:nvSpPr>
        <dsp:cNvPr id="0" name=""/>
        <dsp:cNvSpPr/>
      </dsp:nvSpPr>
      <dsp:spPr>
        <a:xfrm>
          <a:off x="4671063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Message integrity</a:t>
          </a:r>
        </a:p>
      </dsp:txBody>
      <dsp:txXfrm>
        <a:off x="4707627" y="2068824"/>
        <a:ext cx="1892854" cy="1175270"/>
      </dsp:txXfrm>
    </dsp:sp>
    <dsp:sp modelId="{8D55188E-69DA-EC4C-9CE9-02362F072450}">
      <dsp:nvSpPr>
        <dsp:cNvPr id="0" name=""/>
        <dsp:cNvSpPr/>
      </dsp:nvSpPr>
      <dsp:spPr>
        <a:xfrm>
          <a:off x="4452621" y="3644912"/>
          <a:ext cx="1965982" cy="1248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08691-E4DA-5243-B318-3C8F2C9C5C70}">
      <dsp:nvSpPr>
        <dsp:cNvPr id="0" name=""/>
        <dsp:cNvSpPr/>
      </dsp:nvSpPr>
      <dsp:spPr>
        <a:xfrm>
          <a:off x="4671063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Handshake Protocol also defines a shared secret key that is used to form a message authentication code (MAC)</a:t>
          </a:r>
        </a:p>
      </dsp:txBody>
      <dsp:txXfrm>
        <a:off x="4707627" y="3888996"/>
        <a:ext cx="1892854" cy="1175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7FC1-EAAF-3D4D-8FEA-8D00D5897F5A}">
      <dsp:nvSpPr>
        <dsp:cNvPr id="0" name=""/>
        <dsp:cNvSpPr/>
      </dsp:nvSpPr>
      <dsp:spPr>
        <a:xfrm>
          <a:off x="3789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HTTPS, the agent acting as the HTTP client also acts as the TLS client</a:t>
          </a:r>
        </a:p>
      </dsp:txBody>
      <dsp:txXfrm>
        <a:off x="3789" y="0"/>
        <a:ext cx="3644919" cy="1460182"/>
      </dsp:txXfrm>
    </dsp:sp>
    <dsp:sp modelId="{DAE32E59-FCA5-F346-BB4B-6E1E5B7F2E7D}">
      <dsp:nvSpPr>
        <dsp:cNvPr id="0" name=""/>
        <dsp:cNvSpPr/>
      </dsp:nvSpPr>
      <dsp:spPr>
        <a:xfrm>
          <a:off x="368281" y="1460598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client initiates a connection to the server on the appropriate port and then sends the TLS </a:t>
          </a:r>
          <a:r>
            <a:rPr lang="en-US" sz="1200" kern="1200" dirty="0" err="1"/>
            <a:t>ClientHello</a:t>
          </a:r>
          <a:r>
            <a:rPr lang="en-US" sz="1200" kern="1200" dirty="0"/>
            <a:t> to begin the TLS handshake</a:t>
          </a:r>
        </a:p>
      </dsp:txBody>
      <dsp:txXfrm>
        <a:off x="396288" y="1488605"/>
        <a:ext cx="2859921" cy="900210"/>
      </dsp:txXfrm>
    </dsp:sp>
    <dsp:sp modelId="{232BF530-E24A-B740-A595-5A9FA3B4EDFF}">
      <dsp:nvSpPr>
        <dsp:cNvPr id="0" name=""/>
        <dsp:cNvSpPr/>
      </dsp:nvSpPr>
      <dsp:spPr>
        <a:xfrm>
          <a:off x="368281" y="2563934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When the TLS handshake has finished, the client may then initiate the first HTTP request</a:t>
          </a:r>
        </a:p>
      </dsp:txBody>
      <dsp:txXfrm>
        <a:off x="396288" y="2591941"/>
        <a:ext cx="2859921" cy="900210"/>
      </dsp:txXfrm>
    </dsp:sp>
    <dsp:sp modelId="{4D0450E9-64A6-B649-8F42-1B5FEC1669B0}">
      <dsp:nvSpPr>
        <dsp:cNvPr id="0" name=""/>
        <dsp:cNvSpPr/>
      </dsp:nvSpPr>
      <dsp:spPr>
        <a:xfrm>
          <a:off x="368281" y="3667270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 HTTP data is to be sent as TLS application data</a:t>
          </a:r>
        </a:p>
      </dsp:txBody>
      <dsp:txXfrm>
        <a:off x="396288" y="3695277"/>
        <a:ext cx="2859921" cy="900210"/>
      </dsp:txXfrm>
    </dsp:sp>
    <dsp:sp modelId="{7FD2BF61-43A2-5842-AA4E-E7C101FB6F5A}">
      <dsp:nvSpPr>
        <dsp:cNvPr id="0" name=""/>
        <dsp:cNvSpPr/>
      </dsp:nvSpPr>
      <dsp:spPr>
        <a:xfrm>
          <a:off x="3922077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are three levels of awareness of a connection in HTTPS:</a:t>
          </a:r>
        </a:p>
      </dsp:txBody>
      <dsp:txXfrm>
        <a:off x="3922077" y="0"/>
        <a:ext cx="3644919" cy="1460182"/>
      </dsp:txXfrm>
    </dsp:sp>
    <dsp:sp modelId="{0A3D4679-1C4D-5D44-8D69-0EEF00A83E49}">
      <dsp:nvSpPr>
        <dsp:cNvPr id="0" name=""/>
        <dsp:cNvSpPr/>
      </dsp:nvSpPr>
      <dsp:spPr>
        <a:xfrm>
          <a:off x="4286569" y="1460598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 the HTTP level, an HTTP client requests a connection to an HTTP server by sending a connection request to the next lowest layer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Typically the next lowest layer is TCP, but is may also be TLS/SSL</a:t>
          </a:r>
        </a:p>
      </dsp:txBody>
      <dsp:txXfrm>
        <a:off x="4314576" y="1488605"/>
        <a:ext cx="2859921" cy="900210"/>
      </dsp:txXfrm>
    </dsp:sp>
    <dsp:sp modelId="{15538DD4-532C-6A45-B5EF-8EBF19323015}">
      <dsp:nvSpPr>
        <dsp:cNvPr id="0" name=""/>
        <dsp:cNvSpPr/>
      </dsp:nvSpPr>
      <dsp:spPr>
        <a:xfrm>
          <a:off x="4286569" y="2563934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 the level of TLS, a session is established between a TLS client and a TLS server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This session can support one or more connections at any time</a:t>
          </a:r>
        </a:p>
      </dsp:txBody>
      <dsp:txXfrm>
        <a:off x="4314576" y="2591941"/>
        <a:ext cx="2859921" cy="900210"/>
      </dsp:txXfrm>
    </dsp:sp>
    <dsp:sp modelId="{8949B593-C69B-6B40-BC86-6547394FB842}">
      <dsp:nvSpPr>
        <dsp:cNvPr id="0" name=""/>
        <dsp:cNvSpPr/>
      </dsp:nvSpPr>
      <dsp:spPr>
        <a:xfrm>
          <a:off x="4286569" y="3667270"/>
          <a:ext cx="2915935" cy="956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TLS request to establish a connection begins with the establishment of a TCP connection between the TCP entity on the client side and the TCP entity on the server side</a:t>
          </a:r>
        </a:p>
      </dsp:txBody>
      <dsp:txXfrm>
        <a:off x="4314576" y="3695277"/>
        <a:ext cx="2859921" cy="900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993F-FCAE-3D4F-BE06-A641ECBB9E38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A3E49-9E2F-5E44-BBD2-0B68DE5C779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79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CB79C-46C4-B847-A249-EA6CC3939AC7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17.3 indicates the overall operation of the SSL Record Protocol.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Protocol takes an application message to be transmitted, fragments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manageable blocks, optionally compresses the data, applies a MAC, encrypts,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adds a header, and transmits the resulting unit in a TCP segment. Received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decrypted, verified, decompressed, and reassembled before being delivered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higher-level users.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first step is fragmentation. Each upper-layer message is fragmented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blocks of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bytes (16384 bytes) or less. Next, compression  is optionally applied.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must be lossless and may not increase the content length by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1024 bytes.  In SSLv3 (as well as the current version of TLS), no compression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specified, so the default compression algorithm is null.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next step in processing is to compute a message authentication code 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compressed data. For this purpose, a shared secret key is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Next, the compressed message plus the MAC are encrypted  using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 Encryption may not increase the content length by more than 1024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bytes, so that the total length may not exceed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stream encryption, the compressed message plus the MAC are encrypted.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Note that the MAC is computed before encryption takes place and that the MAC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encrypted along with the plaintext or compressed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block encryption, padding may be added after the MAC prior to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padding is in the form of a number of padding bytes followed by a onebyte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indication of the length of the padding. The total amount of padding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smallest amount such that the total size of the data to be encrypted (plaintext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plus padding) is a multiple of the cipher’s block length. An example is a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text if compression is used) of 58 bytes, with a MAC of 20 bytes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(using SHA-1), that is encrypted using a block length of 8 bytes (e.g., DES).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padding-length byte, this yields a total of 79 bytes. To make the total an integer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of 8, one byte of padding is added.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final step of SSL Record Protocol processing is to prepare a header consisting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Type (8 bits):  The higher-layer protocol used to process the enclosed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fragment.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(8 bits): Indicates major version of SSL in use. For SSLv3,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value is 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(8 bits):  Indicates minor version in use. For SSLv3, the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0.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Compressed Length (16 bits):  The length in bytes of the plaintext fragment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fragment if compression is used). The maximum value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content types that have been defined are change_cipher_spec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 , handshake , and application_data . The first three are the SSL-specific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protocols, discussed next. Note that no distinction is made among the various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(e.g., HTTP) that might use SSL; the content of the data created by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is opaque to SSL.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17.4 illustrates the SSL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30AD5-7156-9C4E-AA82-9DC95D14AB83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Change Cipher Spec Protocol is one of the three SSL-specific protocols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the SSL Record Protocol, and it is the simplest. This protocol consists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(Figure 17.5a), which consists of a single byte with the value 1. The sole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purpose of this message is to cause the pending state to be copied into the current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state, which updates the cipher suite to be used on this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Alert Protocol is used to convey SSL-related alerts to the peer entity. As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applications that use SSL, alert messages are compressed and encrypted,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by the current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message in this protocol consists of two bytes (Figure 17.5b). The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takes the value warning (1) or fatal (2) to convey the severity of the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level is fatal, SSL immediately terminates the connection. Other connections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same session may continue, but no new connections on this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established. The second byte contains a code that indicates the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most complex part of SSL is the Handshake Protocol. This protocol allows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and client to authenticate each other and to negotiate an encryption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algorithm and cryptographic keys to be used to protect data sent in an SSL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record. The Handshake Protocol is used before any application data is transmitted.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consists of a series of messages exchanged by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server. All of these have the format shown in Figure 17.5c.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3140-7E43-0540-BE71-BB86D0A4D8CB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17.6 shows the initial exchange needed to establish a logical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client and server. The exchange can be viewed as having four phases.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Type (1 byte): Indicates one of ten messages. Table 17.2 lists the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types.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 bytes): The length of the message in bytes.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(# 0 bytes): The parameters associated with this message; these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listed in Table 17.2.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further items are of interest: (1) the creation of a shared master secret by means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key exchange and (2) the generation of cryptographic parameters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secret.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shared master secret is a one-time 48-byte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(384 bits) generated for this session by means of secure key exchange. The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in two stages. First, a pre_master_secret  is exchanged. Second, the master_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 is calculated by both parties. For pre_master_secret  exchange,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two possibilities.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RSA:  A 48-byte pre_master_secret  is generated by the client,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server’s public RSA key, and sent to the server. The server decrypts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ciphertext using its private key to recover the pre_master_secret.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Diffie-Hellman: Both client and server generate a Diffie-Hellman public key.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these are exchanged, each side performs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DDAA2-741F-D84E-86D8-7A2BD079C8C3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4F8D4-266A-4D48-BB94-B4794C5644F6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an IETF standardization initiative whose goal is to produce an Internet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of SSL. TLS is defined as a Proposed Internet Standard in RFC 5246.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5246 is very similar to SSLv3. In this section, we highlight the differences.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Number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Record Format is the same as that of the SSL Record Format (Figure 17.4),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 fields in the header have the same meanings. The one difference is in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values. For the current version of TLS, the major version is 3 and the minor version is 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Authentication Code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two differences between the SSLv3 and TLS MAC schemes: the actual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 and the scope of the MAC calculation. TLS makes use of the HMAC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 defined in RFC 2104.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MAC calculation covers all of the fields covered by the SSLv3 calculation,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plus the field TLSCompressed.version , which is the version of the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employed.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makes use of a pseudorandom function referred to as PRF to expand secrets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blocks of data for purposes of key generation or validation. The objective is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make use of a relatively small shared secret value but to generate longer blocks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data in a way that is secure from the kinds of attacks made on hash functions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supports all of the alert codes defined in SSLv3 with the exception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no_certificate . A number of additional codes are defined in TLS.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Cipher Suites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several small differences between the cipher suites available under SSLv3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under TLS: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Exchange:  TLS supports all of the key exchange techniques of SSLv3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exception of Fortezza.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Symmetric Encryption Algorithms:  TLS includes all of the symmetric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algorithms found in SSLv3, with the exception of Fortezza.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Certificate Types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defines the following certificate types to be requested in a certificate_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message: rsa_sign, dss_sign, rsa_fixed_dh, and dss_fixed_dh.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are all defined in SSLv3. In addition, SSLv3 includes rsa_ephemeral_dh,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dss_ephemeral_dh, and fortezza_kea. Ephemeral Diffie-Hellman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signing the Diffie-Hellman parameters with either RSA or DSS. For TLS, the rsa_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 and dss_sign types are used for that function; a separate signing type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needed to sign Diffie-Hellman parameters. TLS does not include the Fortezza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scheme.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certificate_verify and Finished Messages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TLS  certificate_verify message, the MD5 and SHA-1 hashes are calculated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over  handshake_messages. Recall that for SSLv3, the hash calculation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also included the master secret and pads. These extra fields were felt to add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additional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with the finished message in SSLv3, the finished message in TLS is a hash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based on the shared  master_secret, the previous handshake messages, and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label that identifies client or server. The calculation is somewhat different.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Cryptographic Computations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pre_master_secret for TLS is calculated in the same way as in SSLv3.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SSLv3, the master_secret in TLS is calculated as a hash function of the pre_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 and the two hello random numbers.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 with SSLv3, the key_block  is a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master_secret  and the client and server random numbers, but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TLS, the actual algorithm is different.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SSL, the padding added prior to encryption of user data is the minimum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required so that the total size of the data to be encrypted is a multiple of the cipher’s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block length. In TLS, the padding can be any amount that results in a total that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of the cipher’s block length, up to a maximum of 255 bytes.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plaintext (or compressed text if compression is used) plus MAC plus padding.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length byte is 79 bytes long, then the padding length (in bytes) can be 1, 9, 17, and 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on, up to 249. A variable padding length may be used to frustrate attacks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analysis of the lengths of exchanged messages.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(HTTP over SSL) refers to the combination of HTTP and SSL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communication between a Web browser and a Web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HTTPS capability is built into all modern Web browsers. Its use depends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Web server supporting HTTPS communication. For example,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search engines do not support HTTPS. Google provides HTTPS as an option: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https://google.com.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difference seen by a user of a Web browser is that URL (uniform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resource locator) addresses begin with https:// rather than http://. A normal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connection uses port 80. If HTTPS is specified, port 443 is used,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invokes SSL.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HTTPS is used, the following elements of the communication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URL of the requested document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the document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browser forms (filled in by browser user)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Cookies sent from browser to server and from server to browser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HTTP header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is documented in RFC 2818, HTTP Over TLS . There is no fundamental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change in using HTTP over either SSL or TLS, and both implementations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referred to as HTTPS.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HTTPS, the agent acting as the HTTP client also acts as the TLS client.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initiates a connection to the server on the appropriate port and then sends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ClientHello to begin the TLS handshake. When the TLS handshake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finished, the client may then initiate the first HTTP request. All HTTP data is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as TLS application data. Normal HTTP behavior, including retained connections,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followed.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three levels of awareness of a connection in HTTPS. At the HTTP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level, an HTTP client requests a connection to an HTTP server by sending a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to the next lowest layer. Typically, the next lowest layer is TCP,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it also may be TLS/SSL. At the level of TLS, a session is established between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client and a TLS server. This session can support one or more connections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time. As we have seen, a TLS request to establish a connection begins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 TCP connection between the TCP entity on the client side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TCP entity on the server side.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4C0C0-FD45-A947-88BD-39C907D78394}" type="slidenum">
              <a:rPr lang="en-AU" smtClean="0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17.1 provides a summary of the types of security threats faced when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Web. One way to group these threats is in terms of passive and active attacks.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Passive attacks include eavesdropping on network traffic between browser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and gaining access to information on a Web site that is supposed to be restricted.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Active attacks include impersonating another user, altering messages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 between client and server, and altering information on a Web site.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way to classify Web security threats is in terms of the location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threat: Web server, Web browser, and network traffic between browser and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Issues of server and browser security fall into the category of computer system security;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Six of this book addresses the issue of system security in general but is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applicable to Web system security. Issues of traffic security fall into the category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security and are addressed in this chapter.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582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604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97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9848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30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666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98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1337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808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656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 illustrates this difference. One way to provide Web security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17.1a). The advantage of using IPsec is that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17.1b). The foremost example of this approach is the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SSL can be embedded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SSL, and most Web servers have implemented the protocol.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17.1c shows examples of this architecture. The advantage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widely used security services is the Secure Sockets Layer (SSL)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follow-on Internet standard known as Transport Layer Security (TLS), the latter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defined in RFC 5246. SSL is a general-purpose service implemented as a set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that rely on TCP. At this level, there are two implementation choices.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full generality, SSL (or TLS) could be provided as part of the underlying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suite and therefore be transparent to applications. Alternatively, SSL can be embedded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most browsers come equipped with SSL,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most Web servers have implemented the protocol.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section is devoted to a discussion of SSLv3, and next section describes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principal differences between SSLv3 and TLS.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15E95-0740-E54C-A16C-B46BD5111675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important SSL concepts are the SSL session and the SSL connection,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defined in the specification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Connection:  A connection is a transport (in the OSI layering model definition)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provides a suitable type of service. For SSL, such connections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peer-to-peer relationships. The connections are transient. Every connection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associated with one session.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An SSL session is an association between a client and a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created by the Handshake Protocol. Sessions define a set of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parameters which can be shared among multiple connections.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used to avoid the expensive negotiation of new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for each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Between any pair of parties (applications such as HTTP on client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server), there may be multiple secure connections. In theory, there may also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simultaneous sessions between parties, but this feature is not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practice.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number of states associated with each session. Once a session is established,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a current operating state for both read and write (i.e., receive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send). In addition, during the Handshake Protocol, pending read and write states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created. Upon successful conclusion of the Handshake Protocol, the 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states become the current states.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session state is defined by the following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identifier:  An arbitrary byte sequence chosen by the server to identify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active or resumable session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Peer certificate:  An X509.v3 certificate of the peer. This element of the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null.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Compression method:  The algorithm used to compress data prior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Cipher spec: Specifies the bulk data encryption algorithm (such as null, AES,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etc.) and a hash algorithm (such as MD5 or SHA-1) used for MAC calcula 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defines cryptographic attributes such as the hash_size.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Master secret:  48-byte secret shared between the client and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 resumable:  A flag indicating whether the session can be used to initiate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connection state is defined by the following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and client random:  Byte sequences that are chosen by the server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for each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MAC secret:  The secret key used in MAC operations on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by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MAC secret:  The secret key used in MAC operations on data sent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key:  The secret encryption key for data encrypted by the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key:  The symmetric encryption key for data encrypted by the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 vectors:  When a block cipher in CBC mode is used, an initialization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vector (IV) is maintained for each key. This field is first initialized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SSL Handshake Protocol. Thereafter, the final ciphertext block from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is preserved for use as the IV with the following record.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numbers: Each party maintains separate sequence numbers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transmitted and received messages for each connection. When a party sends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receives a change cipher spec message, the appropriate sequence number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to zero. Sequence numbers may not exceed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52C0-4D8A-474A-882D-E062D7F4D59C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SSL is designed to make use of TCP to provide a reliable end-to-end secure service.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 is not a single protocol but rather two layers of protocols, as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SSL Record Protocol provides basic security services to various higher 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In particular, the Hypertext Transfer Protocol (HTTP),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the transfer service for Web client/server interaction, can operate on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SSL. Three higher-layer protocols are defined as part of SSL: the Handshake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Protocol, The Change Cipher Spec Protocol, and the Alert Protocol.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SSL-specific protocols are used in the management of SSL exchanges and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examined later in this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SSL Record Protocol defines two services for SSL connections: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• Confidentiality: The Handshake Protocol defines a shared secret key that is used for conventional encryption of SSL payloads. The message is compressed before being concatenated with the MAC and encrypted, with a range of ciphers being supported as shown.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• Message Integrity: The Handshake Protocol also defines a shared secret key that is used to form a message authentication code (MAC), which is similar to HMAC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A8F-2C5D-DC21-39BB-7BCB37176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8E130-5700-F32A-0B78-91A4AF438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DAC0-36A3-7A78-B34B-19DE91B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AA7F-3101-60E7-9815-B64ADB28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7E98-1B07-0ECF-EF70-C75283D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775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F808-CAA5-A351-648F-9567B7C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D4F4-0EC5-932B-039E-4B90B80E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E971-8D8D-7A71-D86E-2E2BD0F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BBF3-67C9-AD1C-5563-1A2110A4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6F4B-0C32-E055-4BB4-DE684CF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20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B2A9-95CE-A808-D827-4C934E39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C3E8-9732-417C-1188-619C1BE1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1238-7529-F185-8789-CD870749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5DDD-D607-0836-E129-7D747D2E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6522-849F-2E1D-2D86-BEF1ECF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358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447-E93E-ABC9-4006-C85C4D11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5CCD-9109-CE12-3407-B6E478D2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1FA7-36BD-5F84-9588-A4DE6BD9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10C2-10DC-8629-F21F-CE69AA1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15F7-988F-FED5-13D2-955F3D6B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284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10A-0633-69CE-4C2A-A23958F3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B16-7860-67E7-61FE-51D60D47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EEEC-F86A-3A4C-91A7-F266A60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13D3-7D39-A0FB-1480-24ECB6B7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E494-8364-39A9-19B6-209389EE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78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5AC-F206-1407-4D19-E4BB9885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2751-B648-7F06-0FA5-497291276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EB3C-B861-9FDA-5212-2EAFAD9B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F8C5-DE57-27B6-CAF7-CB8511E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3D60C-0D24-2BDE-E9D9-AF71F75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FB3-92D2-B5EC-F184-FBCF11F6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397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6A3-B3FE-3765-5BBF-C62EA504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DA05-BF11-DC22-9F3D-082DCF2C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F98A-45B6-E04A-BF70-F356E58B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669FD-0EDD-5000-0A96-983A099A7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BF72-5F9E-7B42-F632-0AA80F0C0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9CBA3-39D2-1647-E502-C7E9AF6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B908F-5EBF-E755-F11C-6874694B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BCF04-3F87-6789-CDA5-FED648E1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54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E09D-1ABA-DAD8-C467-23E8F1C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699B-8EDC-8A8E-83C8-20C0D098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8449-63D6-4660-AAA8-89DD759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AE883-C7FE-234D-CB47-95341B1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632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1DA3C-4067-DF3B-9CC1-29113E96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9B3E5-30A5-C838-6662-5A772814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E023-A29E-B587-7579-E1D8D5E5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47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B1C-0FD9-4FD5-AF7D-E9C4135B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D7B5-F1C6-6FA9-2855-37BF8F54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2BDB-2D1E-5786-C479-783C650D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132B-E830-6A68-0ACD-ED8DA86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A0AC-A47F-6FBB-E1B6-D04C5926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FF6F-57BD-CF08-2B57-94483EFA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65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C3A8-38DF-99CD-A12E-D1D49BC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A76CD-B2F9-0EA9-7C38-B27CB216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C752A-B5C4-3CB5-722B-189DDE9E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8A5D-3DBC-0D30-8EC0-36771F75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50BD-0F81-067B-81F0-3026803D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C928-1D37-07A0-04CB-43FDA270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27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71BE-35C8-3FA9-C3A6-299E417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1842-5506-99EE-EF46-408105AF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99C6-BE61-AE7C-7121-A6BD5FE3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E0F5-FAAF-6F4A-93D5-D0B8CC460455}" type="datetimeFigureOut">
              <a:rPr lang="en-FR" smtClean="0"/>
              <a:t>19/03/2023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99EB-0E67-3CF0-195F-B1394018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49E1-F55D-F3A4-21D9-D17BAF27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54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mclaughlinkl:Desktop:Crypto6e%20Tables:T17-Transport.doc!OLE_LINK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5EC9-9A16-8CAB-4A99-0924D735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Security at transport layer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AB7C-74FD-6A58-6483-4232CFDAE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SSl/TLS</a:t>
            </a:r>
          </a:p>
        </p:txBody>
      </p:sp>
    </p:spTree>
    <p:extLst>
      <p:ext uri="{BB962C8B-B14F-4D97-AF65-F5344CB8AC3E}">
        <p14:creationId xmlns:p14="http://schemas.microsoft.com/office/powerpoint/2010/main" val="325606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Record Protocol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1" y="1600201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7059" r="3636" b="8235"/>
              <a:stretch>
                <a:fillRect/>
              </a:stretch>
            </p:blipFill>
          </mc:Choice>
          <mc:Fallback>
            <p:blipFill>
              <a:blip r:embed="rId4"/>
              <a:srcRect l="5455" t="7059" r="3636" b="8235"/>
              <a:stretch>
                <a:fillRect/>
              </a:stretch>
            </p:blipFill>
          </mc:Fallback>
        </mc:AlternateContent>
        <p:spPr>
          <a:xfrm>
            <a:off x="1676401" y="228600"/>
            <a:ext cx="8839905" cy="636473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455" t="11765" r="23636" b="10588"/>
              <a:stretch>
                <a:fillRect/>
              </a:stretch>
            </p:blipFill>
          </mc:Choice>
          <mc:Fallback>
            <p:blipFill>
              <a:blip r:embed="rId4"/>
              <a:srcRect l="15455" t="11765" r="23636" b="10588"/>
              <a:stretch>
                <a:fillRect/>
              </a:stretch>
            </p:blipFill>
          </mc:Fallback>
        </mc:AlternateContent>
        <p:spPr>
          <a:xfrm>
            <a:off x="2514600" y="1"/>
            <a:ext cx="7009140" cy="690451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727" t="10588" r="6364" b="31765"/>
              <a:stretch>
                <a:fillRect/>
              </a:stretch>
            </p:blipFill>
          </mc:Choice>
          <mc:Fallback>
            <p:blipFill>
              <a:blip r:embed="rId4"/>
              <a:srcRect l="12727" t="10588" r="6364" b="31765"/>
              <a:stretch>
                <a:fillRect/>
              </a:stretch>
            </p:blipFill>
          </mc:Fallback>
        </mc:AlternateContent>
        <p:spPr>
          <a:xfrm>
            <a:off x="1599334" y="726196"/>
            <a:ext cx="9068666" cy="4992818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636" b="3636"/>
              <a:stretch>
                <a:fillRect/>
              </a:stretch>
            </p:blipFill>
          </mc:Choice>
          <mc:Fallback>
            <p:blipFill>
              <a:blip r:embed="rId4"/>
              <a:srcRect t="3636" b="3636"/>
              <a:stretch>
                <a:fillRect/>
              </a:stretch>
            </p:blipFill>
          </mc:Fallback>
        </mc:AlternateContent>
        <p:spPr>
          <a:xfrm>
            <a:off x="3238470" y="1"/>
            <a:ext cx="5715059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5455" y="1593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36364" y="1143001"/>
            <a:ext cx="9031637" cy="445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5562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17.2  SSL Handshake Protocol Message Types </a:t>
            </a:r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9689"/>
            <a:ext cx="9143999" cy="1412875"/>
          </a:xfrm>
        </p:spPr>
        <p:txBody>
          <a:bodyPr/>
          <a:lstStyle/>
          <a:p>
            <a:r>
              <a:rPr lang="en-US" dirty="0"/>
              <a:t>Cryptographic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164" y="1762126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further items are of interest: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pre_master_secret</a:t>
            </a:r>
            <a:r>
              <a:rPr lang="en-US" dirty="0"/>
              <a:t> is generated by the client, encrypted with the server’s public key and sent to the server (until TLSv1.2) or by using Diffie-Hellman algorithm.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creation of a shared master secret by means of the key exchange </a:t>
            </a:r>
          </a:p>
          <a:p>
            <a:pPr lvl="2"/>
            <a:r>
              <a:rPr lang="en-US" dirty="0"/>
              <a:t>The shared master secret is a one-time 48-byte value generated for this session by means of secure key exchange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master_secret</a:t>
            </a:r>
            <a:r>
              <a:rPr lang="en-US" dirty="0"/>
              <a:t> = PRF(</a:t>
            </a:r>
            <a:r>
              <a:rPr lang="en-US" dirty="0" err="1"/>
              <a:t>pre_master_secret</a:t>
            </a:r>
            <a:r>
              <a:rPr lang="en-US" dirty="0"/>
              <a:t>, ‘master secret’, </a:t>
            </a:r>
            <a:r>
              <a:rPr lang="en-US" dirty="0" err="1"/>
              <a:t>clienthello.random</a:t>
            </a:r>
            <a:r>
              <a:rPr lang="en-US" dirty="0"/>
              <a:t> || </a:t>
            </a:r>
            <a:r>
              <a:rPr lang="en-US" dirty="0" err="1"/>
              <a:t>serverhello.random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PRF: Pseudo Random Function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79A-BEC9-BB2F-53C5-4A3A3121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Computations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010D-184A-D746-245F-D00EDEE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200" dirty="0"/>
              <a:t>The generation of cryptographic parameters from the master secret</a:t>
            </a:r>
          </a:p>
          <a:p>
            <a:pPr lvl="2"/>
            <a:r>
              <a:rPr lang="en-US" sz="2800" dirty="0" err="1"/>
              <a:t>CipherSpecs</a:t>
            </a:r>
            <a:r>
              <a:rPr lang="en-US" sz="2800" dirty="0"/>
              <a:t> require </a:t>
            </a:r>
          </a:p>
          <a:p>
            <a:pPr lvl="3"/>
            <a:r>
              <a:rPr lang="en-US" sz="2400" dirty="0"/>
              <a:t>a client write MAC secret, </a:t>
            </a:r>
          </a:p>
          <a:p>
            <a:pPr lvl="3"/>
            <a:r>
              <a:rPr lang="en-US" sz="2400" dirty="0"/>
              <a:t>a server write MAC secret, </a:t>
            </a:r>
          </a:p>
          <a:p>
            <a:pPr lvl="3"/>
            <a:r>
              <a:rPr lang="en-US" sz="2400" dirty="0"/>
              <a:t>a client write key, </a:t>
            </a:r>
          </a:p>
          <a:p>
            <a:pPr lvl="3"/>
            <a:r>
              <a:rPr lang="en-US" sz="2400" dirty="0"/>
              <a:t>a server write key, </a:t>
            </a:r>
          </a:p>
          <a:p>
            <a:pPr lvl="3"/>
            <a:r>
              <a:rPr lang="en-US" sz="2400" dirty="0"/>
              <a:t>a client write IV</a:t>
            </a:r>
          </a:p>
          <a:p>
            <a:pPr lvl="3"/>
            <a:r>
              <a:rPr lang="en-US" sz="2400" dirty="0"/>
              <a:t>and a server write IV </a:t>
            </a:r>
          </a:p>
          <a:p>
            <a:pPr marL="1371600" lvl="3" indent="0">
              <a:buNone/>
            </a:pPr>
            <a:r>
              <a:rPr lang="en-US" sz="2400" dirty="0"/>
              <a:t>which are generated from the master secret in that order</a:t>
            </a:r>
          </a:p>
          <a:p>
            <a:pPr lvl="2"/>
            <a:r>
              <a:rPr lang="en-US" sz="2800" dirty="0"/>
              <a:t>These parameters are generated from the master secret  by hashing the master secret into a sequence of secure bytes of sufficient length for all needed parameters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2648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1" y="1762126"/>
            <a:ext cx="7848599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IETF standardization initiative whose goal is to produce an Internet standard version of SSL</a:t>
            </a:r>
          </a:p>
          <a:p>
            <a:r>
              <a:rPr lang="en-US" dirty="0"/>
              <a:t>Is defined as a Proposed Internet Standard in RFC 5246</a:t>
            </a:r>
          </a:p>
          <a:p>
            <a:pPr lvl="1"/>
            <a:r>
              <a:rPr lang="en-US" dirty="0"/>
              <a:t>RFC 5246 is very similar to SSLv3</a:t>
            </a:r>
          </a:p>
          <a:p>
            <a:pPr lvl="1"/>
            <a:r>
              <a:rPr lang="en-US" dirty="0"/>
              <a:t>Differences include:</a:t>
            </a:r>
          </a:p>
          <a:p>
            <a:pPr lvl="2"/>
            <a:r>
              <a:rPr lang="en-US" dirty="0"/>
              <a:t>Version number	</a:t>
            </a:r>
          </a:p>
          <a:p>
            <a:pPr lvl="2"/>
            <a:r>
              <a:rPr lang="en-US" dirty="0"/>
              <a:t>Message Authentication Code</a:t>
            </a:r>
          </a:p>
          <a:p>
            <a:pPr lvl="2"/>
            <a:r>
              <a:rPr lang="en-US" dirty="0"/>
              <a:t>Pseudorandom function</a:t>
            </a:r>
          </a:p>
          <a:p>
            <a:pPr lvl="2"/>
            <a:r>
              <a:rPr lang="en-US" dirty="0"/>
              <a:t>Alert keys</a:t>
            </a:r>
          </a:p>
          <a:p>
            <a:pPr lvl="2"/>
            <a:r>
              <a:rPr lang="en-US" dirty="0"/>
              <a:t>Cipher suites</a:t>
            </a:r>
          </a:p>
          <a:p>
            <a:pPr lvl="2"/>
            <a:r>
              <a:rPr lang="en-US" dirty="0"/>
              <a:t>Client certificate types</a:t>
            </a:r>
          </a:p>
          <a:p>
            <a:pPr lvl="2"/>
            <a:r>
              <a:rPr lang="en-US" dirty="0"/>
              <a:t>Certificate_verify and Finished Messages</a:t>
            </a:r>
          </a:p>
          <a:p>
            <a:pPr lvl="2"/>
            <a:r>
              <a:rPr lang="en-US" dirty="0"/>
              <a:t>Cryptographic computations</a:t>
            </a:r>
          </a:p>
          <a:p>
            <a:pPr lvl="2"/>
            <a:r>
              <a:rPr lang="en-US" dirty="0"/>
              <a:t>Padding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876800"/>
            <a:ext cx="2408183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br>
              <a:rPr lang="en-US" dirty="0"/>
            </a:br>
            <a:r>
              <a:rPr lang="en-US" dirty="0"/>
              <a:t>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164" y="1762126"/>
            <a:ext cx="7570787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Refers to the combination of HTTP and SSL to implement secure communication between a Web browser and a Web server</a:t>
            </a:r>
          </a:p>
          <a:p>
            <a:r>
              <a:rPr lang="en-US" dirty="0"/>
              <a:t>The HTTPS capability is built into all modern Web browsers</a:t>
            </a:r>
          </a:p>
          <a:p>
            <a:r>
              <a:rPr lang="en-US" dirty="0"/>
              <a:t>A user of a Web browser will see URL addresses that begin with https:// rather than http://</a:t>
            </a:r>
          </a:p>
          <a:p>
            <a:r>
              <a:rPr lang="en-US" dirty="0"/>
              <a:t>If HTTPS is specified, port 443 is used, which invokes SSL</a:t>
            </a:r>
          </a:p>
          <a:p>
            <a:r>
              <a:rPr lang="en-US" dirty="0"/>
              <a:t>Documented in RFC 2818, </a:t>
            </a:r>
            <a:r>
              <a:rPr lang="en-US" i="1" dirty="0"/>
              <a:t>HTTP Over TLS</a:t>
            </a:r>
            <a:endParaRPr lang="en-US" dirty="0"/>
          </a:p>
          <a:p>
            <a:pPr lvl="1"/>
            <a:r>
              <a:rPr lang="en-US" dirty="0"/>
              <a:t>There is no fundamental change in using HTTP over either SSL or TLS and both implementations are referred to as HTTPS</a:t>
            </a:r>
          </a:p>
          <a:p>
            <a:r>
              <a:rPr lang="en-US" dirty="0"/>
              <a:t>When HTTPS is used, the following elements of the communication are encrypted:</a:t>
            </a:r>
          </a:p>
          <a:p>
            <a:pPr lvl="1"/>
            <a:r>
              <a:rPr lang="en-US" dirty="0"/>
              <a:t>URL of the requested document</a:t>
            </a:r>
          </a:p>
          <a:p>
            <a:pPr lvl="1"/>
            <a:r>
              <a:rPr lang="en-US" dirty="0"/>
              <a:t>Contents of the document</a:t>
            </a:r>
          </a:p>
          <a:p>
            <a:pPr lvl="1"/>
            <a:r>
              <a:rPr lang="en-US" dirty="0"/>
              <a:t>Contents of browser forms</a:t>
            </a:r>
          </a:p>
          <a:p>
            <a:pPr lvl="1"/>
            <a:r>
              <a:rPr lang="en-US" dirty="0"/>
              <a:t>Cookies sent from browser to server and from server to browser</a:t>
            </a:r>
          </a:p>
          <a:p>
            <a:pPr lvl="1"/>
            <a:r>
              <a:rPr lang="en-US" dirty="0"/>
              <a:t>Contents of HTTP header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7076">
            <a:off x="8627710" y="5415312"/>
            <a:ext cx="1617536" cy="1062772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Initiation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16164" y="1762126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164" y="1762126"/>
            <a:ext cx="7570787" cy="4791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HTTP client or server can indicate the closing of a connection by including the line </a:t>
            </a:r>
            <a:r>
              <a:rPr lang="en-US" dirty="0">
                <a:latin typeface="Courier New"/>
                <a:cs typeface="Courier New"/>
              </a:rPr>
              <a:t>Connection: close </a:t>
            </a:r>
            <a:r>
              <a:rPr lang="en-US" dirty="0">
                <a:cs typeface="Courier New"/>
              </a:rPr>
              <a:t>in an HTTP record</a:t>
            </a:r>
          </a:p>
          <a:p>
            <a:r>
              <a:rPr lang="en-US" dirty="0">
                <a:cs typeface="Courier New"/>
              </a:rPr>
              <a:t>The closure of an HTTPS connection requires that TLS close the connection with the peer TLS entity on the remote side, which will involve closing the underlying TCP connection</a:t>
            </a:r>
          </a:p>
          <a:p>
            <a:r>
              <a:rPr lang="en-US" dirty="0">
                <a:cs typeface="Courier New"/>
              </a:rPr>
              <a:t>TLS implementations must initiate an exchange of closure alerts before closing a connection</a:t>
            </a:r>
          </a:p>
          <a:p>
            <a:pPr lvl="1"/>
            <a:r>
              <a:rPr lang="en-US" dirty="0">
                <a:cs typeface="Courier New"/>
              </a:rPr>
              <a:t>A TLS implementation may, after sending a closure alert, close the connection without waiting for the peer to send its closure alert, generating an “incomplete close”</a:t>
            </a:r>
          </a:p>
          <a:p>
            <a:r>
              <a:rPr lang="en-US" dirty="0">
                <a:cs typeface="Courier New"/>
              </a:rPr>
              <a:t>An unannounced TCP closure could be evidence of some sort of attack so the HTTPS client should issue some sort of security warning when this occurs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164" y="1762126"/>
            <a:ext cx="7570787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certificates allow key exchange without real-time access to public-key authority</a:t>
            </a:r>
          </a:p>
          <a:p>
            <a:endParaRPr lang="en-US" dirty="0"/>
          </a:p>
          <a:p>
            <a:r>
              <a:rPr lang="en-US" dirty="0"/>
              <a:t>a certificate binds identity to public key </a:t>
            </a:r>
          </a:p>
          <a:p>
            <a:pPr lvl="1"/>
            <a:r>
              <a:rPr lang="en-US" dirty="0"/>
              <a:t>usually with other information such as period of validity, rights of use …</a:t>
            </a:r>
          </a:p>
          <a:p>
            <a:endParaRPr lang="en-US" dirty="0"/>
          </a:p>
          <a:p>
            <a:r>
              <a:rPr lang="en-US" dirty="0"/>
              <a:t>with all contents signed by a trusted Public-Key or Certificate Authority (CA)</a:t>
            </a:r>
          </a:p>
          <a:p>
            <a:endParaRPr lang="en-US" dirty="0"/>
          </a:p>
          <a:p>
            <a:r>
              <a:rPr lang="en-US" dirty="0"/>
              <a:t>can be verified by anyone who knows the public-key authorities public-key </a:t>
            </a:r>
          </a:p>
        </p:txBody>
      </p:sp>
    </p:spTree>
    <p:extLst>
      <p:ext uri="{BB962C8B-B14F-4D97-AF65-F5344CB8AC3E}">
        <p14:creationId xmlns:p14="http://schemas.microsoft.com/office/powerpoint/2010/main" val="57978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Certificates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661A3A-3162-F79B-C4AD-0ADE91AD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00" y="1593450"/>
            <a:ext cx="87122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45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Authentication Service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72" y="1287564"/>
            <a:ext cx="8355694" cy="4791075"/>
          </a:xfrm>
        </p:spPr>
        <p:txBody>
          <a:bodyPr>
            <a:normAutofit/>
          </a:bodyPr>
          <a:lstStyle/>
          <a:p>
            <a:r>
              <a:rPr lang="en-US" sz="3200" dirty="0"/>
              <a:t>part of CCITT X.500 directory service standards</a:t>
            </a:r>
          </a:p>
          <a:p>
            <a:pPr lvl="1"/>
            <a:r>
              <a:rPr lang="en-US" sz="1800" dirty="0"/>
              <a:t>distributed servers maintaining user info database</a:t>
            </a:r>
            <a:endParaRPr lang="en-US" sz="4000" dirty="0"/>
          </a:p>
          <a:p>
            <a:r>
              <a:rPr lang="en-US" sz="3200" dirty="0"/>
              <a:t>defines framework for authentication services </a:t>
            </a:r>
          </a:p>
          <a:p>
            <a:pPr lvl="1"/>
            <a:r>
              <a:rPr lang="en-US" sz="1800" dirty="0"/>
              <a:t>directory may store public-key certificates</a:t>
            </a:r>
            <a:endParaRPr lang="en-US" sz="4000" dirty="0"/>
          </a:p>
          <a:p>
            <a:pPr lvl="1"/>
            <a:r>
              <a:rPr lang="en-US" sz="1800" dirty="0"/>
              <a:t>with public key of user signed by certification authority </a:t>
            </a:r>
            <a:endParaRPr lang="en-US" sz="3200" dirty="0"/>
          </a:p>
          <a:p>
            <a:r>
              <a:rPr lang="en-US" sz="3200" dirty="0"/>
              <a:t>also defines authentication protocols </a:t>
            </a:r>
          </a:p>
          <a:p>
            <a:r>
              <a:rPr lang="en-US" sz="3200" dirty="0"/>
              <a:t>uses public-key crypto &amp; digital signatures </a:t>
            </a:r>
          </a:p>
          <a:p>
            <a:pPr lvl="1"/>
            <a:r>
              <a:rPr lang="en-US" sz="1800" dirty="0"/>
              <a:t>algorithms not standardized, but RSA recommended</a:t>
            </a:r>
            <a:endParaRPr lang="en-US" sz="4000" dirty="0"/>
          </a:p>
          <a:p>
            <a:r>
              <a:rPr lang="en-US" sz="3200" dirty="0"/>
              <a:t>X.509 certificates are widely used</a:t>
            </a:r>
          </a:p>
          <a:p>
            <a:pPr lvl="1"/>
            <a:r>
              <a:rPr lang="en-US" sz="1800" dirty="0"/>
              <a:t>have 3 versions </a:t>
            </a:r>
          </a:p>
        </p:txBody>
      </p:sp>
    </p:spTree>
    <p:extLst>
      <p:ext uri="{BB962C8B-B14F-4D97-AF65-F5344CB8AC3E}">
        <p14:creationId xmlns:p14="http://schemas.microsoft.com/office/powerpoint/2010/main" val="153532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79E46-7EA1-EE7B-8851-D95868AE6F65}"/>
              </a:ext>
            </a:extLst>
          </p:cNvPr>
          <p:cNvSpPr txBox="1"/>
          <p:nvPr/>
        </p:nvSpPr>
        <p:spPr>
          <a:xfrm>
            <a:off x="1336876" y="2969832"/>
            <a:ext cx="2262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X.509 Certificate Use</a:t>
            </a:r>
          </a:p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BCBD40-A66B-3FD6-21B5-7E89AA99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89" y="736921"/>
            <a:ext cx="57277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7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r>
              <a:rPr lang="en-US" dirty="0"/>
              <a:t>issued by a Certification Authority (CA), containing: </a:t>
            </a:r>
          </a:p>
          <a:p>
            <a:pPr lvl="1"/>
            <a:r>
              <a:rPr lang="en-US" sz="2000" dirty="0"/>
              <a:t>version V (1, 2, or 3) </a:t>
            </a:r>
          </a:p>
          <a:p>
            <a:pPr lvl="1"/>
            <a:r>
              <a:rPr lang="en-US" sz="2000" dirty="0"/>
              <a:t>serial number SN (unique within CA) identifying certificate </a:t>
            </a:r>
          </a:p>
          <a:p>
            <a:pPr lvl="1"/>
            <a:r>
              <a:rPr lang="en-US" sz="2000" dirty="0"/>
              <a:t>signature algorithm identifier AI</a:t>
            </a:r>
          </a:p>
          <a:p>
            <a:pPr lvl="1"/>
            <a:r>
              <a:rPr lang="en-US" sz="2000" dirty="0"/>
              <a:t>issuer X.500 name (name of the CA)</a:t>
            </a:r>
          </a:p>
          <a:p>
            <a:pPr lvl="1"/>
            <a:r>
              <a:rPr lang="en-US" sz="2000" dirty="0"/>
              <a:t>period of validity TA (from - to dates) </a:t>
            </a:r>
          </a:p>
          <a:p>
            <a:pPr lvl="1"/>
            <a:r>
              <a:rPr lang="en-US" sz="2000" dirty="0"/>
              <a:t>subject X.500 name A (name of owner) </a:t>
            </a:r>
          </a:p>
          <a:p>
            <a:pPr lvl="1"/>
            <a:r>
              <a:rPr lang="en-US" sz="2000" dirty="0"/>
              <a:t>subject public-key info Ap (algorithm, parameters, key) </a:t>
            </a:r>
          </a:p>
          <a:p>
            <a:pPr lvl="1"/>
            <a:r>
              <a:rPr lang="en-US" sz="2000" dirty="0"/>
              <a:t>issuer unique identifier (v2+) </a:t>
            </a:r>
          </a:p>
          <a:p>
            <a:pPr lvl="1"/>
            <a:r>
              <a:rPr lang="en-US" sz="2000" dirty="0"/>
              <a:t>subject unique identifier (v2+) </a:t>
            </a:r>
          </a:p>
          <a:p>
            <a:pPr lvl="1"/>
            <a:r>
              <a:rPr lang="en-US" sz="2000" dirty="0"/>
              <a:t>extension fields (v3) </a:t>
            </a:r>
          </a:p>
          <a:p>
            <a:pPr lvl="1"/>
            <a:r>
              <a:rPr lang="en-US" sz="2000" dirty="0"/>
              <a:t>signature (hash of all fields in certificate) </a:t>
            </a:r>
          </a:p>
          <a:p>
            <a:r>
              <a:rPr lang="en-US" dirty="0"/>
              <a:t>notation CA&lt;&lt;A&gt;&gt; denotes certificate for A signed by CA</a:t>
            </a:r>
          </a:p>
        </p:txBody>
      </p:sp>
    </p:spTree>
    <p:extLst>
      <p:ext uri="{BB962C8B-B14F-4D97-AF65-F5344CB8AC3E}">
        <p14:creationId xmlns:p14="http://schemas.microsoft.com/office/powerpoint/2010/main" val="15934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EEFCAD-C06B-5F62-CD10-6AD79AF4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73533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61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Certificate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any user with access to CA can get any certificate from it </a:t>
            </a:r>
          </a:p>
          <a:p>
            <a:endParaRPr lang="en-US" dirty="0"/>
          </a:p>
          <a:p>
            <a:r>
              <a:rPr lang="en-US" dirty="0"/>
              <a:t>only the CA can modify a certificate </a:t>
            </a:r>
          </a:p>
          <a:p>
            <a:endParaRPr lang="en-US" dirty="0"/>
          </a:p>
          <a:p>
            <a:r>
              <a:rPr lang="en-US" dirty="0"/>
              <a:t>because cannot be forged, certificates can be placed in a public directory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95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Hierarchy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68B2-B933-FC31-F49D-6F77E4A73C89}"/>
              </a:ext>
            </a:extLst>
          </p:cNvPr>
          <p:cNvSpPr txBox="1"/>
          <p:nvPr/>
        </p:nvSpPr>
        <p:spPr>
          <a:xfrm>
            <a:off x="838200" y="1308235"/>
            <a:ext cx="101461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if both users share a common CA then they are assumed to know its public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otherwise CA's must form a 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use certificates linking members of hierarchy to validate other CA's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each CA has certificates for clients (forward) and parent (backward)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each client trusts parents certificates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enable verification of any certificate from one CA by users of all other CAs in hierarchy</a:t>
            </a:r>
            <a:endParaRPr lang="en-FR" sz="3200" dirty="0"/>
          </a:p>
        </p:txBody>
      </p:sp>
    </p:spTree>
    <p:extLst>
      <p:ext uri="{BB962C8B-B14F-4D97-AF65-F5344CB8AC3E}">
        <p14:creationId xmlns:p14="http://schemas.microsoft.com/office/powerpoint/2010/main" val="21746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752600" y="152401"/>
          <a:ext cx="8598390" cy="648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96000" imgH="4597400" progId="Word.Document.12">
                  <p:link updateAutomatic="1"/>
                </p:oleObj>
              </mc:Choice>
              <mc:Fallback>
                <p:oleObj name="Document" r:id="rId3" imgW="6096000" imgH="4597400" progId="Word.Document.12">
                  <p:link updateAutomatic="1"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1"/>
                        <a:ext cx="8598390" cy="648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52600" y="6488668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Table 17.1   A Comparison of Threats on the Web 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68B2-B933-FC31-F49D-6F77E4A73C89}"/>
              </a:ext>
            </a:extLst>
          </p:cNvPr>
          <p:cNvSpPr txBox="1"/>
          <p:nvPr/>
        </p:nvSpPr>
        <p:spPr>
          <a:xfrm>
            <a:off x="838200" y="1308235"/>
            <a:ext cx="1014617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certificates have a period of 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may need to revoke before expiry, </a:t>
            </a:r>
            <a:r>
              <a:rPr lang="en-GB" sz="3200" dirty="0" err="1"/>
              <a:t>eg</a:t>
            </a:r>
            <a:r>
              <a:rPr lang="en-GB" sz="32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/>
              <a:t>user's private key is compromised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/>
              <a:t>user is no longer certified by this CA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/>
              <a:t>CA's certificate is compromised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CA’s maintain list of revoked certificates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 Certificate Revocation List (CRL)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users should check certificates with CA’s CRL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0107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Extensions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68B2-B933-FC31-F49D-6F77E4A73C89}"/>
              </a:ext>
            </a:extLst>
          </p:cNvPr>
          <p:cNvSpPr txBox="1"/>
          <p:nvPr/>
        </p:nvSpPr>
        <p:spPr>
          <a:xfrm>
            <a:off x="838200" y="1308235"/>
            <a:ext cx="1014617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has been recognised that additional information is needed in a certificate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email/URL, policy details, usage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rather than explicitly naming new fields defined a general extension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extensions consist of: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extension identifier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critical indicator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extension value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1445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Extensions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564"/>
            <a:ext cx="9555866" cy="47910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68B2-B933-FC31-F49D-6F77E4A73C89}"/>
              </a:ext>
            </a:extLst>
          </p:cNvPr>
          <p:cNvSpPr txBox="1"/>
          <p:nvPr/>
        </p:nvSpPr>
        <p:spPr>
          <a:xfrm>
            <a:off x="838200" y="1308235"/>
            <a:ext cx="1014617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key and policy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convey info about subject &amp; issuer keys, plus indicators of certificate policy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certificate subject and issuer attributes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support alternative names, in alternative formats for certificate subject and/or issuer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certificate path constraints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allow constraints on use of certificates by other CA’s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45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1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824" t="26364" r="-706" b="31818"/>
              <a:stretch>
                <a:fillRect/>
              </a:stretch>
            </p:blipFill>
          </mc:Choice>
          <mc:Fallback>
            <p:blipFill>
              <a:blip r:embed="rId4"/>
              <a:srcRect l="2824" t="26364" r="-706" b="31818"/>
              <a:stretch>
                <a:fillRect/>
              </a:stretch>
            </p:blipFill>
          </mc:Fallback>
        </mc:AlternateContent>
        <p:spPr>
          <a:xfrm>
            <a:off x="1524000" y="533400"/>
            <a:ext cx="9702800" cy="5364162"/>
          </a:xfrm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Sockets Layer (SSL)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362201" y="2057401"/>
            <a:ext cx="7570787" cy="4289425"/>
          </a:xfrm>
        </p:spPr>
        <p:txBody>
          <a:bodyPr/>
          <a:lstStyle/>
          <a:p>
            <a:r>
              <a:rPr lang="en-AU" dirty="0"/>
              <a:t>One of the most widely used security services</a:t>
            </a:r>
          </a:p>
          <a:p>
            <a:r>
              <a:rPr lang="en-AU" dirty="0"/>
              <a:t>A general purpose service implemented as a set of protocols that rely on TCP</a:t>
            </a:r>
          </a:p>
          <a:p>
            <a:pPr lvl="1"/>
            <a:r>
              <a:rPr lang="en-AU" dirty="0"/>
              <a:t>Could be provided as part of the underlying protocol suite and therefore be transparent to applications</a:t>
            </a:r>
          </a:p>
          <a:p>
            <a:pPr lvl="1"/>
            <a:r>
              <a:rPr lang="en-AU" dirty="0"/>
              <a:t>Can be embedded in specific packages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Architecture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316164" y="1762126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/>
              <a:t>Two important SSL concepts are: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057400" y="2514600"/>
          <a:ext cx="8382000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1" y="39689"/>
            <a:ext cx="9296399" cy="1412875"/>
          </a:xfrm>
        </p:spPr>
        <p:txBody>
          <a:bodyPr/>
          <a:lstStyle/>
          <a:p>
            <a:r>
              <a:rPr lang="en-US" sz="3000" dirty="0"/>
              <a:t>A session state is defined by the following parameters: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676400" y="1774826"/>
          <a:ext cx="8839200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1" y="39689"/>
            <a:ext cx="9296399" cy="1412875"/>
          </a:xfrm>
        </p:spPr>
        <p:txBody>
          <a:bodyPr/>
          <a:lstStyle/>
          <a:p>
            <a:r>
              <a:rPr lang="en-US" sz="2800" dirty="0"/>
              <a:t>A connection state is defined by the following parameters</a:t>
            </a:r>
            <a:r>
              <a:rPr lang="en-US" sz="2400" dirty="0"/>
              <a:t>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905000" y="1676400"/>
          <a:ext cx="3977322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324600" y="1600201"/>
          <a:ext cx="356616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5455" t="17647" r="23636" b="29412"/>
              <a:stretch>
                <a:fillRect/>
              </a:stretch>
            </p:blipFill>
          </mc:Choice>
          <mc:Fallback>
            <p:blipFill>
              <a:blip r:embed="rId4"/>
              <a:srcRect l="25455" t="17647" r="23636" b="29412"/>
              <a:stretch>
                <a:fillRect/>
              </a:stretch>
            </p:blipFill>
          </mc:Fallback>
        </mc:AlternateContent>
        <p:spPr>
          <a:xfrm>
            <a:off x="1905000" y="73680"/>
            <a:ext cx="8442604" cy="67843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8628</Words>
  <Application>Microsoft Macintosh PowerPoint</Application>
  <PresentationFormat>Widescreen</PresentationFormat>
  <Paragraphs>862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mclaughlinkl:Desktop:Crypto6e%20Tables:T17-Transport.doc!OLE_LINK1</vt:lpstr>
      <vt:lpstr>Security at transport layer level</vt:lpstr>
      <vt:lpstr>Transport-layer security (TLS)</vt:lpstr>
      <vt:lpstr>PowerPoint Presentation</vt:lpstr>
      <vt:lpstr>PowerPoint Presentation</vt:lpstr>
      <vt:lpstr>Secure Sockets Layer (SSL)</vt:lpstr>
      <vt:lpstr>SSL Architecture</vt:lpstr>
      <vt:lpstr>A session state is defined by the following parameters:</vt:lpstr>
      <vt:lpstr>A connection state is defined by the following parameters:</vt:lpstr>
      <vt:lpstr>PowerPoint Presentation</vt:lpstr>
      <vt:lpstr>SSL Record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Cryptographic Computations</vt:lpstr>
      <vt:lpstr>Cryptographic Computations</vt:lpstr>
      <vt:lpstr>Transport Layer Security (TLS)</vt:lpstr>
      <vt:lpstr>HTTPS (HTTP over SSL)</vt:lpstr>
      <vt:lpstr>Connection Initiation</vt:lpstr>
      <vt:lpstr>Connection Closure</vt:lpstr>
      <vt:lpstr>Public-Key Certificates</vt:lpstr>
      <vt:lpstr>Public-Key Certificates</vt:lpstr>
      <vt:lpstr>X.509 Authentication Service  </vt:lpstr>
      <vt:lpstr>PowerPoint Presentation</vt:lpstr>
      <vt:lpstr>X.509 Certificates </vt:lpstr>
      <vt:lpstr>X.509 Certificates </vt:lpstr>
      <vt:lpstr>Obtaining a Certificate  </vt:lpstr>
      <vt:lpstr>CA Hierarchy  </vt:lpstr>
      <vt:lpstr>Certificate Revocation </vt:lpstr>
      <vt:lpstr>Certificate Extensions </vt:lpstr>
      <vt:lpstr>Certificate Extensions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protocol</dc:title>
  <dc:creator>M. Benz</dc:creator>
  <cp:lastModifiedBy>M. Benz</cp:lastModifiedBy>
  <cp:revision>35</cp:revision>
  <dcterms:created xsi:type="dcterms:W3CDTF">2023-03-19T07:26:42Z</dcterms:created>
  <dcterms:modified xsi:type="dcterms:W3CDTF">2023-03-20T07:58:39Z</dcterms:modified>
</cp:coreProperties>
</file>