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BC08B-BE8D-450C-B8C9-EC7D89EF5C9A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C899D-9219-4ED5-9B9C-B625A974635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899D-9219-4ED5-9B9C-B625A9746350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19A2-1B17-4D59-873F-C83DDF913DC4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28DA-770A-4FC9-9CAC-B469E710B61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C:\Users\Edward Sitarski\AppData\Local\Microsoft\Windows\Temporary Internet Files\Content.IE5\9L3IJR73\MC900295320[2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007" y="0"/>
            <a:ext cx="741621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584" y="702146"/>
            <a:ext cx="45624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11760" y="0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err="1">
                <a:latin typeface="Arial" pitchFamily="34" charset="0"/>
                <a:cs typeface="Arial" pitchFamily="34" charset="0"/>
              </a:rPr>
              <a:t>CrossMgr</a:t>
            </a:r>
            <a:endParaRPr lang="en-CA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7764" y="6021288"/>
            <a:ext cx="4588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Arial" pitchFamily="34" charset="0"/>
                <a:cs typeface="Arial" pitchFamily="34" charset="0"/>
              </a:rPr>
              <a:t>edward.sitarski@gmail.com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25000">
                <a:srgbClr val="21D6E0"/>
              </a:gs>
              <a:gs pos="75000">
                <a:srgbClr val="0087E6"/>
              </a:gs>
              <a:gs pos="100000">
                <a:schemeClr val="tx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2" descr="C:\Users\Edward Sitarski\AppData\Local\Microsoft\Windows\Temporary Internet Files\Content.IE5\9L3IJR73\MC900295320[2].wmf"/>
          <p:cNvPicPr>
            <a:picLocks noChangeAspect="1" noChangeArrowheads="1"/>
          </p:cNvPicPr>
          <p:nvPr/>
        </p:nvPicPr>
        <p:blipFill>
          <a:blip r:embed="rId3" cstate="print"/>
          <a:srcRect t="6724" r="53539" b="20823"/>
          <a:stretch>
            <a:fillRect/>
          </a:stretch>
        </p:blipFill>
        <p:spPr bwMode="auto">
          <a:xfrm>
            <a:off x="4968552" y="0"/>
            <a:ext cx="4175448" cy="6021288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51520" y="1124744"/>
            <a:ext cx="7370758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12500" b="1" spc="150" dirty="0" err="1">
                <a:ln w="11430"/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CrossMgr</a:t>
            </a:r>
            <a:endParaRPr lang="en-US" sz="12500" b="1" spc="150" dirty="0">
              <a:ln w="11430"/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6021288"/>
            <a:ext cx="8800807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CA" sz="4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edward.sitarski@gmail.com</a:t>
            </a:r>
            <a:endParaRPr lang="en-CA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</Words>
  <Application>Microsoft Office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Edward Sitarski</dc:creator>
  <cp:lastModifiedBy>Edward Sitarski</cp:lastModifiedBy>
  <cp:revision>8</cp:revision>
  <dcterms:created xsi:type="dcterms:W3CDTF">2011-10-23T12:49:10Z</dcterms:created>
  <dcterms:modified xsi:type="dcterms:W3CDTF">2018-03-14T00:58:57Z</dcterms:modified>
</cp:coreProperties>
</file>