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3152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2484" y="-84"/>
      </p:cViewPr>
      <p:guideLst>
        <p:guide orient="horz" pos="2160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130426"/>
            <a:ext cx="621792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886200"/>
            <a:ext cx="51206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A6A6-0FFD-438C-8FE1-08053C5757B2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ABAA7-E23D-406B-8764-3DFF8E1DD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8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A6A6-0FFD-438C-8FE1-08053C5757B2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ABAA7-E23D-406B-8764-3DFF8E1DD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0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274639"/>
            <a:ext cx="164592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274639"/>
            <a:ext cx="481584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A6A6-0FFD-438C-8FE1-08053C5757B2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ABAA7-E23D-406B-8764-3DFF8E1DD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1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A6A6-0FFD-438C-8FE1-08053C5757B2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ABAA7-E23D-406B-8764-3DFF8E1DD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3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4406901"/>
            <a:ext cx="62179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2906713"/>
            <a:ext cx="621792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A6A6-0FFD-438C-8FE1-08053C5757B2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ABAA7-E23D-406B-8764-3DFF8E1DD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6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600201"/>
            <a:ext cx="32308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1600201"/>
            <a:ext cx="32308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A6A6-0FFD-438C-8FE1-08053C5757B2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ABAA7-E23D-406B-8764-3DFF8E1DD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35113"/>
            <a:ext cx="3232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174875"/>
            <a:ext cx="3232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1535113"/>
            <a:ext cx="32334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2174875"/>
            <a:ext cx="32334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A6A6-0FFD-438C-8FE1-08053C5757B2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ABAA7-E23D-406B-8764-3DFF8E1DD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7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A6A6-0FFD-438C-8FE1-08053C5757B2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ABAA7-E23D-406B-8764-3DFF8E1DD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4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A6A6-0FFD-438C-8FE1-08053C5757B2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ABAA7-E23D-406B-8764-3DFF8E1DD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273050"/>
            <a:ext cx="24066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273051"/>
            <a:ext cx="4089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1435101"/>
            <a:ext cx="24066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A6A6-0FFD-438C-8FE1-08053C5757B2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ABAA7-E23D-406B-8764-3DFF8E1DD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6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4800600"/>
            <a:ext cx="43891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612775"/>
            <a:ext cx="43891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5367338"/>
            <a:ext cx="43891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A6A6-0FFD-438C-8FE1-08053C5757B2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ABAA7-E23D-406B-8764-3DFF8E1DD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4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74638"/>
            <a:ext cx="6583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600201"/>
            <a:ext cx="65836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6356351"/>
            <a:ext cx="1706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7A6A6-0FFD-438C-8FE1-08053C5757B2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6356351"/>
            <a:ext cx="2316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6356351"/>
            <a:ext cx="1706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ABAA7-E23D-406B-8764-3DFF8E1DD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6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695450"/>
            <a:ext cx="838200" cy="8382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00050"/>
            <a:ext cx="685800" cy="6858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02981"/>
            <a:ext cx="685800" cy="6858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00050"/>
            <a:ext cx="685800" cy="6858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02981"/>
            <a:ext cx="685800" cy="6858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134" y="3200400"/>
            <a:ext cx="870539" cy="870539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4838700" y="3448096"/>
            <a:ext cx="14097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HIL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62" name="Elbow Connector 61"/>
          <p:cNvCxnSpPr>
            <a:stCxn id="58" idx="2"/>
            <a:endCxn id="56" idx="2"/>
          </p:cNvCxnSpPr>
          <p:nvPr/>
        </p:nvCxnSpPr>
        <p:spPr>
          <a:xfrm rot="16200000" flipH="1">
            <a:off x="4495800" y="742950"/>
            <a:ext cx="12700" cy="685800"/>
          </a:xfrm>
          <a:prstGeom prst="bentConnector3">
            <a:avLst>
              <a:gd name="adj1" fmla="val 180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55" idx="3"/>
          </p:cNvCxnSpPr>
          <p:nvPr/>
        </p:nvCxnSpPr>
        <p:spPr>
          <a:xfrm flipV="1">
            <a:off x="3810000" y="1314450"/>
            <a:ext cx="692150" cy="800100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9" idx="2"/>
            <a:endCxn id="57" idx="2"/>
          </p:cNvCxnSpPr>
          <p:nvPr/>
        </p:nvCxnSpPr>
        <p:spPr>
          <a:xfrm rot="16200000" flipH="1">
            <a:off x="2286000" y="745881"/>
            <a:ext cx="12700" cy="685800"/>
          </a:xfrm>
          <a:prstGeom prst="bentConnector3">
            <a:avLst>
              <a:gd name="adj1" fmla="val 180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55" idx="1"/>
          </p:cNvCxnSpPr>
          <p:nvPr/>
        </p:nvCxnSpPr>
        <p:spPr>
          <a:xfrm rot="10800000">
            <a:off x="2286000" y="1314450"/>
            <a:ext cx="685800" cy="800100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0034" y="3475756"/>
            <a:ext cx="17907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Auditing Service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7" name="Elbow Connector 66"/>
          <p:cNvCxnSpPr>
            <a:stCxn id="66" idx="0"/>
          </p:cNvCxnSpPr>
          <p:nvPr/>
        </p:nvCxnSpPr>
        <p:spPr>
          <a:xfrm rot="5400000" flipH="1" flipV="1">
            <a:off x="1391814" y="1895770"/>
            <a:ext cx="1113556" cy="2046416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8" name="Picture 6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23" y="4572000"/>
            <a:ext cx="825478" cy="825478"/>
          </a:xfrm>
          <a:prstGeom prst="rect">
            <a:avLst/>
          </a:prstGeom>
        </p:spPr>
      </p:pic>
      <p:cxnSp>
        <p:nvCxnSpPr>
          <p:cNvPr id="69" name="Elbow Connector 68"/>
          <p:cNvCxnSpPr>
            <a:stCxn id="68" idx="3"/>
            <a:endCxn id="61" idx="2"/>
          </p:cNvCxnSpPr>
          <p:nvPr/>
        </p:nvCxnSpPr>
        <p:spPr>
          <a:xfrm flipV="1">
            <a:off x="3810001" y="3817428"/>
            <a:ext cx="1733549" cy="116731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8" idx="1"/>
            <a:endCxn id="66" idx="2"/>
          </p:cNvCxnSpPr>
          <p:nvPr/>
        </p:nvCxnSpPr>
        <p:spPr>
          <a:xfrm rot="10800000">
            <a:off x="925385" y="3845089"/>
            <a:ext cx="2059139" cy="113965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1"/>
            <a:endCxn id="60" idx="3"/>
          </p:cNvCxnSpPr>
          <p:nvPr/>
        </p:nvCxnSpPr>
        <p:spPr>
          <a:xfrm flipH="1">
            <a:off x="4367673" y="3632762"/>
            <a:ext cx="471027" cy="290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1" idx="0"/>
            <a:endCxn id="55" idx="2"/>
          </p:cNvCxnSpPr>
          <p:nvPr/>
        </p:nvCxnSpPr>
        <p:spPr>
          <a:xfrm rot="16200000" flipV="1">
            <a:off x="4010002" y="1914548"/>
            <a:ext cx="914446" cy="2152650"/>
          </a:xfrm>
          <a:prstGeom prst="bentConnector3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6" idx="3"/>
            <a:endCxn id="60" idx="1"/>
          </p:cNvCxnSpPr>
          <p:nvPr/>
        </p:nvCxnSpPr>
        <p:spPr>
          <a:xfrm flipV="1">
            <a:off x="1820734" y="3635670"/>
            <a:ext cx="1676400" cy="247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714383" y="1447800"/>
            <a:ext cx="1365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Network Switch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353657" y="3932956"/>
            <a:ext cx="1157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HIL Database</a:t>
            </a:r>
            <a:endParaRPr 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6039552" y="2618565"/>
            <a:ext cx="8953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953831" y="1989946"/>
            <a:ext cx="1066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011709" y="1213416"/>
            <a:ext cx="951041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6096000" y="322646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825926" y="2694765"/>
            <a:ext cx="1322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Isolated Tenant</a:t>
            </a:r>
          </a:p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Networks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880333" y="2066146"/>
            <a:ext cx="1213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3">
                    <a:lumMod val="50000"/>
                  </a:schemeClr>
                </a:solidFill>
              </a:rPr>
              <a:t>Audit Queries</a:t>
            </a:r>
            <a:endParaRPr 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738661" y="1299796"/>
            <a:ext cx="1497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HIL Management </a:t>
            </a:r>
          </a:p>
          <a:p>
            <a:pPr algn="ctr"/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Network</a:t>
            </a:r>
            <a:endParaRPr 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011709" y="402981"/>
            <a:ext cx="1082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2"/>
                </a:solidFill>
              </a:rPr>
              <a:t>API</a:t>
            </a:r>
            <a:r>
              <a:rPr lang="en-US" sz="1400" b="1" dirty="0">
                <a:solidFill>
                  <a:schemeClr val="accent2"/>
                </a:solidFill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</a:rPr>
              <a:t>Calls by </a:t>
            </a:r>
          </a:p>
          <a:p>
            <a:pPr algn="ctr"/>
            <a:r>
              <a:rPr lang="en-US" sz="1400" b="1" dirty="0" smtClean="0">
                <a:solidFill>
                  <a:schemeClr val="accent2"/>
                </a:solidFill>
              </a:rPr>
              <a:t>the Tenant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5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20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Raza</dc:creator>
  <cp:lastModifiedBy>Ali Raza</cp:lastModifiedBy>
  <cp:revision>6</cp:revision>
  <dcterms:created xsi:type="dcterms:W3CDTF">2018-02-05T20:42:30Z</dcterms:created>
  <dcterms:modified xsi:type="dcterms:W3CDTF">2018-02-08T17:10:23Z</dcterms:modified>
</cp:coreProperties>
</file>