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2945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"/>
              <a:t>Auditing as a Service</a:t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1642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"/>
              <a:t>CS528 - Cloud Computing</a:t>
            </a:r>
            <a:endParaRPr b="0" i="0" sz="2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004125" y="3459650"/>
            <a:ext cx="713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" sz="1800">
                <a:solidFill>
                  <a:srgbClr val="B45F06"/>
                </a:solidFill>
              </a:rPr>
              <a:t>Ali Raza - Rushi Patel - Chenxi Li - Kevin Liang</a:t>
            </a:r>
            <a:endParaRPr b="0" i="0" sz="18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004125" y="2926250"/>
            <a:ext cx="713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" sz="1800">
                <a:solidFill>
                  <a:srgbClr val="B45F06"/>
                </a:solidFill>
              </a:rPr>
              <a:t>Mentors: Sahil Tikale - Naved Ansari</a:t>
            </a:r>
            <a:endParaRPr b="0" i="0" sz="18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0" y="1788225"/>
            <a:ext cx="8382999" cy="15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3105250"/>
            <a:ext cx="85206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learning how to use Taiga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HIL paper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presentation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050"/>
            <a:ext cx="8520599" cy="162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(starting)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 Stories: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Setup HIL simulation environment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Install VM with CentOS or RHEL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Install HIL and create simple isolated network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Get familiar with Open vSwitch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Understand HIL code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Look into REST API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Look at network switch driver implementation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 HIL Paper (Done)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Powerpoint for Project Introduction (Done)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Setup HIL simulation environment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Understanding HIL code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Understand REST API features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List out features available in audit system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Design REST API interface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Backend Audit System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test cases for Audit system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features of audit with software simulated HIL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CLI application to interact with audit system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Bare Metal Clouds</a:t>
            </a:r>
            <a:endParaRPr b="1"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Bare metal machines instead of virtual machines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 bare metal clouds also do provisioning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tenants may have different requirements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do we ensure different tenants can share the cloud?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Tenant does not have the flexibility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Hardware Isolation Layer (HIL)*</a:t>
            </a:r>
            <a:endParaRPr b="1"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isolated network of nodes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Exokernel for the cloud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as little abstractions as possible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tenants to choose provisioning system and other services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Move resources between multiple clusters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security sensitive applications to use public clouds</a:t>
            </a:r>
            <a:endParaRPr sz="1800"/>
          </a:p>
        </p:txBody>
      </p:sp>
      <p:sp>
        <p:nvSpPr>
          <p:cNvPr id="82" name="Shape 82"/>
          <p:cNvSpPr txBox="1"/>
          <p:nvPr/>
        </p:nvSpPr>
        <p:spPr>
          <a:xfrm>
            <a:off x="18975" y="4805800"/>
            <a:ext cx="9144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Hennessey, Jason, et al. "HIL: designing an exokernel for the data center."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Seventh ACM Symposium on Cloud Computing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ACM, 2016.</a:t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Isolation Layer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130325"/>
            <a:ext cx="6000752" cy="3541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8975" y="4805800"/>
            <a:ext cx="9144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Hennessey, Jason, et al. "HIL: designing an exokernel for the data center."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Seventh ACM Symposium on Cloud Computing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ACM, 2016.</a:t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25" y="297375"/>
            <a:ext cx="5894700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25" y="297375"/>
            <a:ext cx="5894700" cy="4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000" y="2143025"/>
            <a:ext cx="2146600" cy="24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315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/>
              <a:t>What if the switch state is changed without updating the HIL database?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25" y="297375"/>
            <a:ext cx="5894700" cy="4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000" y="2143025"/>
            <a:ext cx="2146600" cy="24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315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/>
              <a:t>What if the user does not trust the administrator?</a:t>
            </a:r>
            <a:endParaRPr sz="1800"/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3441850" y="3974650"/>
            <a:ext cx="1078200" cy="415500"/>
          </a:xfrm>
          <a:prstGeom prst="straightConnector1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3772000" y="3974650"/>
            <a:ext cx="417900" cy="415500"/>
          </a:xfrm>
          <a:prstGeom prst="mathMultiply">
            <a:avLst>
              <a:gd fmla="val 1360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476" y="265750"/>
            <a:ext cx="6122574" cy="44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as a Service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315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/>
              <a:t>Query the switch state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/>
              <a:t>Query HIL database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/>
              <a:t>Check and report discrepancies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48875" y="2029200"/>
            <a:ext cx="1864800" cy="977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Understanding / Knowledge Building</a:t>
            </a:r>
            <a:endParaRPr sz="1800"/>
          </a:p>
        </p:txBody>
      </p:sp>
      <p:sp>
        <p:nvSpPr>
          <p:cNvPr id="127" name="Shape 127"/>
          <p:cNvSpPr txBox="1"/>
          <p:nvPr/>
        </p:nvSpPr>
        <p:spPr>
          <a:xfrm>
            <a:off x="2591050" y="2029200"/>
            <a:ext cx="1864800" cy="977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</a:t>
            </a:r>
            <a:endParaRPr sz="1800"/>
          </a:p>
        </p:txBody>
      </p:sp>
      <p:sp>
        <p:nvSpPr>
          <p:cNvPr id="128" name="Shape 128"/>
          <p:cNvSpPr txBox="1"/>
          <p:nvPr/>
        </p:nvSpPr>
        <p:spPr>
          <a:xfrm>
            <a:off x="4786025" y="2029200"/>
            <a:ext cx="1864800" cy="977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Backend Development</a:t>
            </a:r>
            <a:endParaRPr sz="1800"/>
          </a:p>
        </p:txBody>
      </p:sp>
      <p:sp>
        <p:nvSpPr>
          <p:cNvPr id="129" name="Shape 129"/>
          <p:cNvSpPr txBox="1"/>
          <p:nvPr/>
        </p:nvSpPr>
        <p:spPr>
          <a:xfrm>
            <a:off x="6920325" y="2029200"/>
            <a:ext cx="1864800" cy="977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REST API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