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476" r:id="rId5"/>
    <p:sldId id="257" r:id="rId6"/>
    <p:sldId id="258" r:id="rId7"/>
    <p:sldId id="259" r:id="rId8"/>
    <p:sldId id="469" r:id="rId9"/>
    <p:sldId id="470" r:id="rId10"/>
    <p:sldId id="471" r:id="rId11"/>
    <p:sldId id="472" r:id="rId12"/>
    <p:sldId id="473" r:id="rId13"/>
    <p:sldId id="474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373" r:id="rId126"/>
    <p:sldId id="374" r:id="rId127"/>
    <p:sldId id="375" r:id="rId128"/>
    <p:sldId id="376" r:id="rId129"/>
    <p:sldId id="377" r:id="rId130"/>
    <p:sldId id="378" r:id="rId131"/>
    <p:sldId id="388" r:id="rId132"/>
    <p:sldId id="379" r:id="rId133"/>
    <p:sldId id="380" r:id="rId134"/>
    <p:sldId id="381" r:id="rId135"/>
    <p:sldId id="382" r:id="rId136"/>
    <p:sldId id="383" r:id="rId137"/>
    <p:sldId id="384" r:id="rId138"/>
    <p:sldId id="385" r:id="rId139"/>
    <p:sldId id="386" r:id="rId140"/>
    <p:sldId id="387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77" r:id="rId219"/>
    <p:sldId id="468" r:id="rId220"/>
    <p:sldId id="303" r:id="rId221"/>
    <p:sldId id="475" r:id="rId222"/>
    <p:sldId id="478" r:id="rId223"/>
    <p:sldId id="304" r:id="rId224"/>
  </p:sldIdLst>
  <p:sldSz cx="24384000" cy="13716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31859C"/>
    <a:srgbClr val="E46C0A"/>
    <a:srgbClr val="05C46B"/>
    <a:srgbClr val="375BD2"/>
    <a:srgbClr val="0B1533"/>
    <a:srgbClr val="2645AA"/>
    <a:srgbClr val="0E193E"/>
    <a:srgbClr val="252E42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36078-09EE-4DA3-A633-55C2E81F50CB}" v="797" dt="2022-01-27T12:30:05.432"/>
    <p1510:client id="{CA940773-4EB8-4CBA-9DE6-CEC0F8637F7D}" v="121" dt="2022-01-25T15:48:3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13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26" Type="http://schemas.openxmlformats.org/officeDocument/2006/relationships/viewProps" Target="viewProps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16" Type="http://schemas.openxmlformats.org/officeDocument/2006/relationships/slide" Target="slides/slide213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227" Type="http://schemas.openxmlformats.org/officeDocument/2006/relationships/theme" Target="theme/theme1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217" Type="http://schemas.openxmlformats.org/officeDocument/2006/relationships/slide" Target="slides/slide214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28" Type="http://schemas.openxmlformats.org/officeDocument/2006/relationships/tableStyles" Target="tableStyles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18" Type="http://schemas.openxmlformats.org/officeDocument/2006/relationships/slide" Target="slides/slide215.xml"/><Relationship Id="rId24" Type="http://schemas.openxmlformats.org/officeDocument/2006/relationships/slide" Target="slides/slide21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31" Type="http://schemas.openxmlformats.org/officeDocument/2006/relationships/slide" Target="slides/slide128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229" Type="http://schemas.microsoft.com/office/2015/10/relationships/revisionInfo" Target="revisionInfo.xml"/><Relationship Id="rId14" Type="http://schemas.openxmlformats.org/officeDocument/2006/relationships/slide" Target="slides/slide11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8" Type="http://schemas.openxmlformats.org/officeDocument/2006/relationships/slide" Target="slides/slide5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219" Type="http://schemas.openxmlformats.org/officeDocument/2006/relationships/slide" Target="slides/slide216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20" Type="http://schemas.openxmlformats.org/officeDocument/2006/relationships/slide" Target="slides/slide217.xml"/><Relationship Id="rId225" Type="http://schemas.openxmlformats.org/officeDocument/2006/relationships/presProps" Target="presProps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slide" Target="slides/slide18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10" Type="http://schemas.openxmlformats.org/officeDocument/2006/relationships/slide" Target="slides/slide207.xml"/><Relationship Id="rId215" Type="http://schemas.openxmlformats.org/officeDocument/2006/relationships/slide" Target="slides/slide212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slide" Target="slides/slide193.xml"/><Relationship Id="rId200" Type="http://schemas.openxmlformats.org/officeDocument/2006/relationships/slide" Target="slides/slide197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11" Type="http://schemas.openxmlformats.org/officeDocument/2006/relationships/slide" Target="slides/slide208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slide" Target="slides/slide194.xml"/><Relationship Id="rId201" Type="http://schemas.openxmlformats.org/officeDocument/2006/relationships/slide" Target="slides/slide198.xml"/><Relationship Id="rId222" Type="http://schemas.openxmlformats.org/officeDocument/2006/relationships/slide" Target="slides/slide219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9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slide" Target="slides/slide195.xml"/><Relationship Id="rId202" Type="http://schemas.openxmlformats.org/officeDocument/2006/relationships/slide" Target="slides/slide199.xml"/><Relationship Id="rId223" Type="http://schemas.openxmlformats.org/officeDocument/2006/relationships/slide" Target="slides/slide22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115" Type="http://schemas.openxmlformats.org/officeDocument/2006/relationships/slide" Target="slides/slide112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9" Type="http://schemas.openxmlformats.org/officeDocument/2006/relationships/slide" Target="slides/slide196.xml"/><Relationship Id="rId203" Type="http://schemas.openxmlformats.org/officeDocument/2006/relationships/slide" Target="slides/slide200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30" Type="http://schemas.openxmlformats.org/officeDocument/2006/relationships/slide" Target="slides/slide2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29160" y="-37800"/>
            <a:ext cx="24477840" cy="2144160"/>
          </a:xfrm>
          <a:prstGeom prst="rect">
            <a:avLst/>
          </a:prstGeom>
          <a:solidFill>
            <a:srgbClr val="08248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2;p6"/>
          <p:cNvPicPr/>
          <p:nvPr/>
        </p:nvPicPr>
        <p:blipFill>
          <a:blip r:embed="rId14"/>
          <a:stretch/>
        </p:blipFill>
        <p:spPr>
          <a:xfrm>
            <a:off x="22317480" y="11638080"/>
            <a:ext cx="1234080" cy="12340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4;p5" descr="Image"/>
          <p:cNvPicPr/>
          <p:nvPr/>
        </p:nvPicPr>
        <p:blipFill>
          <a:blip r:embed="rId14"/>
          <a:srcRect b="6342"/>
          <a:stretch/>
        </p:blipFill>
        <p:spPr>
          <a:xfrm>
            <a:off x="0" y="0"/>
            <a:ext cx="24382440" cy="13714560"/>
          </a:xfrm>
          <a:prstGeom prst="rect">
            <a:avLst/>
          </a:prstGeom>
          <a:ln>
            <a:noFill/>
          </a:ln>
        </p:spPr>
      </p:pic>
      <p:pic>
        <p:nvPicPr>
          <p:cNvPr id="41" name="Google Shape;17;p5" descr="Group"/>
          <p:cNvPicPr/>
          <p:nvPr/>
        </p:nvPicPr>
        <p:blipFill>
          <a:blip r:embed="rId15"/>
          <a:stretch/>
        </p:blipFill>
        <p:spPr>
          <a:xfrm>
            <a:off x="1784160" y="1542240"/>
            <a:ext cx="4686120" cy="18014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-29160" y="-37800"/>
            <a:ext cx="24477840" cy="2144160"/>
          </a:xfrm>
          <a:prstGeom prst="rect">
            <a:avLst/>
          </a:prstGeom>
          <a:solidFill>
            <a:srgbClr val="08248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Google Shape;12;p6"/>
          <p:cNvPicPr/>
          <p:nvPr/>
        </p:nvPicPr>
        <p:blipFill>
          <a:blip r:embed="rId14"/>
          <a:stretch/>
        </p:blipFill>
        <p:spPr>
          <a:xfrm>
            <a:off x="22317480" y="11638080"/>
            <a:ext cx="1234080" cy="12340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5" Type="http://schemas.microsoft.com/office/2007/relationships/hdphoto" Target="../media/hdphoto1.wdp"/><Relationship Id="rId4" Type="http://schemas.openxmlformats.org/officeDocument/2006/relationships/image" Target="../media/image3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microsoft.com/office/2007/relationships/hdphoto" Target="../media/hdphoto1.wdp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wmf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wmf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w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24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8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8.png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9.wmf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959760" y="2014560"/>
            <a:ext cx="22720320" cy="9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3720" tIns="243720" rIns="243720" bIns="2437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9600" b="1" strike="noStrike" spc="-1">
                <a:solidFill>
                  <a:srgbClr val="000000"/>
                </a:solidFill>
                <a:latin typeface="Calibri"/>
                <a:ea typeface="Calibri"/>
              </a:rPr>
              <a:t>Q&amp;A</a:t>
            </a:r>
            <a:endParaRPr lang="en-US" sz="9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MAKE SURE TO FOLLOW US ON TWITTER FOR FUTURE EVENTS!!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@CHAINLINKLV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-107280" y="0"/>
            <a:ext cx="24382440" cy="21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243720" rIns="731520" bIns="2437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400" b="0" strike="noStrike" spc="-1">
                <a:solidFill>
                  <a:srgbClr val="FFFFFF"/>
                </a:solidFill>
                <a:latin typeface="Calibri"/>
                <a:ea typeface="Calibri"/>
              </a:rPr>
              <a:t>THANK YOU!</a:t>
            </a:r>
            <a:endParaRPr lang="en-US" sz="64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-195120"/>
            <a:ext cx="24665040" cy="14057640"/>
          </a:xfrm>
          <a:prstGeom prst="rect">
            <a:avLst/>
          </a:prstGeom>
          <a:solidFill>
            <a:srgbClr val="000000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91F0530-CA88-4F4E-BDB6-1C48BC05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119" y="7703876"/>
            <a:ext cx="2743200" cy="2465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6ED5B-4F04-48DB-8C15-A5071636179B}"/>
              </a:ext>
            </a:extLst>
          </p:cNvPr>
          <p:cNvSpPr txBox="1"/>
          <p:nvPr/>
        </p:nvSpPr>
        <p:spPr>
          <a:xfrm>
            <a:off x="2527727" y="6725668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Postman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4EE1-2374-4F39-8457-5471ECC7DDA4}"/>
              </a:ext>
            </a:extLst>
          </p:cNvPr>
          <p:cNvSpPr txBox="1"/>
          <p:nvPr/>
        </p:nvSpPr>
        <p:spPr>
          <a:xfrm>
            <a:off x="6436873" y="7786233"/>
            <a:ext cx="6904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tool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REST API pada </a:t>
            </a:r>
            <a:r>
              <a:rPr lang="en-US" sz="2800" dirty="0" err="1"/>
              <a:t>sebuah</a:t>
            </a:r>
            <a:r>
              <a:rPr lang="en-US" sz="2800" dirty="0"/>
              <a:t> Webserver</a:t>
            </a:r>
            <a:endParaRPr lang="en-US" dirty="0"/>
          </a:p>
          <a:p>
            <a:endParaRPr lang="en-US" sz="2800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FF23BC1-ACC4-4068-8EA4-A6CFCAE48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1396" y="9386374"/>
            <a:ext cx="1832518" cy="18325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D3E12-5765-4E45-844D-AE844FA82209}"/>
              </a:ext>
            </a:extLst>
          </p:cNvPr>
          <p:cNvCxnSpPr/>
          <p:nvPr/>
        </p:nvCxnSpPr>
        <p:spPr>
          <a:xfrm>
            <a:off x="8289123" y="9942031"/>
            <a:ext cx="3367667" cy="3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1D837-E3F4-48A8-AD21-A379908C3674}"/>
              </a:ext>
            </a:extLst>
          </p:cNvPr>
          <p:cNvCxnSpPr>
            <a:cxnSpLocks/>
          </p:cNvCxnSpPr>
          <p:nvPr/>
        </p:nvCxnSpPr>
        <p:spPr>
          <a:xfrm flipH="1" flipV="1">
            <a:off x="8283470" y="10203153"/>
            <a:ext cx="3323065" cy="33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5C66A4-1C8D-46CE-A1D9-351EA2A87AD0}"/>
              </a:ext>
            </a:extLst>
          </p:cNvPr>
          <p:cNvSpPr/>
          <p:nvPr/>
        </p:nvSpPr>
        <p:spPr>
          <a:xfrm>
            <a:off x="8972678" y="9558591"/>
            <a:ext cx="1978667" cy="93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00058-1DBC-486D-B5F4-CA33A33AB029}"/>
              </a:ext>
            </a:extLst>
          </p:cNvPr>
          <p:cNvSpPr txBox="1"/>
          <p:nvPr/>
        </p:nvSpPr>
        <p:spPr>
          <a:xfrm>
            <a:off x="6436090" y="111991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Postman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5FDBD-673C-4B0C-B442-F8BF0199DD06}"/>
              </a:ext>
            </a:extLst>
          </p:cNvPr>
          <p:cNvSpPr txBox="1"/>
          <p:nvPr/>
        </p:nvSpPr>
        <p:spPr>
          <a:xfrm>
            <a:off x="12008660" y="112558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20" name="Picture 5" descr="Logo&#10;&#10;Description automatically generated">
            <a:extLst>
              <a:ext uri="{FF2B5EF4-FFF2-40B4-BE49-F238E27FC236}">
                <a16:creationId xmlns:a16="http://schemas.microsoft.com/office/drawing/2014/main" id="{B32FAA8E-789C-4ABB-9839-09904DA8A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103" y="9207297"/>
            <a:ext cx="1869688" cy="16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81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673747-DAE2-48C4-8EF4-B8520097A99A}"/>
              </a:ext>
            </a:extLst>
          </p:cNvPr>
          <p:cNvGrpSpPr/>
          <p:nvPr/>
        </p:nvGrpSpPr>
        <p:grpSpPr>
          <a:xfrm>
            <a:off x="1280160" y="3943566"/>
            <a:ext cx="4471043" cy="9384562"/>
            <a:chOff x="5657850" y="3463116"/>
            <a:chExt cx="4476750" cy="9396540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0EAB831-D766-4825-AEEE-A257E40DD212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E8692D5E-722A-4567-ACAB-911FDCABDF0A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8B00A732-7DAF-4746-896A-18DB523FE7B2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BBF70BED-7F09-4653-A2C0-94FE9DB76DD5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CustomShape 10">
              <a:extLst>
                <a:ext uri="{FF2B5EF4-FFF2-40B4-BE49-F238E27FC236}">
                  <a16:creationId xmlns:a16="http://schemas.microsoft.com/office/drawing/2014/main" id="{A5274CA8-23B1-4A66-B6E4-0D41CFCED82E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A4D0762E-13C8-4B59-A51B-85CC33C4E409}"/>
                </a:ext>
              </a:extLst>
            </p:cNvPr>
            <p:cNvSpPr/>
            <p:nvPr/>
          </p:nvSpPr>
          <p:spPr>
            <a:xfrm>
              <a:off x="5976472" y="5450047"/>
              <a:ext cx="2762280" cy="572934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37D7D-2695-43AF-B5C3-24669CD16869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791DE-0FF3-4BE0-A2EC-9A1B651F668B}"/>
              </a:ext>
            </a:extLst>
          </p:cNvPr>
          <p:cNvCxnSpPr>
            <a:cxnSpLocks/>
          </p:cNvCxnSpPr>
          <p:nvPr/>
        </p:nvCxnSpPr>
        <p:spPr>
          <a:xfrm flipV="1">
            <a:off x="4357135" y="4263717"/>
            <a:ext cx="2653265" cy="1905795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1389F7-0D98-4C48-9C07-B6474ACE6F43}"/>
              </a:ext>
            </a:extLst>
          </p:cNvPr>
          <p:cNvSpPr/>
          <p:nvPr/>
        </p:nvSpPr>
        <p:spPr>
          <a:xfrm>
            <a:off x="7102559" y="4039532"/>
            <a:ext cx="9642797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Ketika </a:t>
            </a:r>
            <a:r>
              <a:rPr lang="en-US" sz="2600" b="1" dirty="0"/>
              <a:t>target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blok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</a:p>
          <a:p>
            <a:r>
              <a:rPr lang="en-US" sz="2600" dirty="0" err="1"/>
              <a:t>lalu</a:t>
            </a:r>
            <a:r>
              <a:rPr lang="en-US" sz="2600" dirty="0"/>
              <a:t> </a:t>
            </a:r>
            <a:r>
              <a:rPr lang="en-US" sz="2600" dirty="0" err="1"/>
              <a:t>bagaimana</a:t>
            </a:r>
            <a:r>
              <a:rPr lang="en-US" sz="2600" dirty="0"/>
              <a:t> </a:t>
            </a:r>
            <a:r>
              <a:rPr lang="en-US" sz="2600" b="1" dirty="0" err="1"/>
              <a:t>Algoritma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baru</a:t>
            </a:r>
            <a:r>
              <a:rPr lang="en-US" sz="2600" b="1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penambang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03329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673747-DAE2-48C4-8EF4-B8520097A99A}"/>
              </a:ext>
            </a:extLst>
          </p:cNvPr>
          <p:cNvGrpSpPr/>
          <p:nvPr/>
        </p:nvGrpSpPr>
        <p:grpSpPr>
          <a:xfrm>
            <a:off x="1280160" y="3943566"/>
            <a:ext cx="4471043" cy="9384562"/>
            <a:chOff x="5657850" y="3463116"/>
            <a:chExt cx="4476750" cy="9396540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0EAB831-D766-4825-AEEE-A257E40DD212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E8692D5E-722A-4567-ACAB-911FDCABDF0A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8B00A732-7DAF-4746-896A-18DB523FE7B2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BBF70BED-7F09-4653-A2C0-94FE9DB76DD5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CustomShape 10">
              <a:extLst>
                <a:ext uri="{FF2B5EF4-FFF2-40B4-BE49-F238E27FC236}">
                  <a16:creationId xmlns:a16="http://schemas.microsoft.com/office/drawing/2014/main" id="{A5274CA8-23B1-4A66-B6E4-0D41CFCED82E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A4D0762E-13C8-4B59-A51B-85CC33C4E409}"/>
                </a:ext>
              </a:extLst>
            </p:cNvPr>
            <p:cNvSpPr/>
            <p:nvPr/>
          </p:nvSpPr>
          <p:spPr>
            <a:xfrm>
              <a:off x="5976472" y="5149096"/>
              <a:ext cx="2762280" cy="10313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37D7D-2695-43AF-B5C3-24669CD16869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791DE-0FF3-4BE0-A2EC-9A1B651F668B}"/>
              </a:ext>
            </a:extLst>
          </p:cNvPr>
          <p:cNvCxnSpPr>
            <a:cxnSpLocks/>
          </p:cNvCxnSpPr>
          <p:nvPr/>
        </p:nvCxnSpPr>
        <p:spPr>
          <a:xfrm flipV="1">
            <a:off x="4357135" y="4263717"/>
            <a:ext cx="2653265" cy="1905795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1389F7-0D98-4C48-9C07-B6474ACE6F43}"/>
              </a:ext>
            </a:extLst>
          </p:cNvPr>
          <p:cNvSpPr/>
          <p:nvPr/>
        </p:nvSpPr>
        <p:spPr>
          <a:xfrm>
            <a:off x="7102559" y="4039532"/>
            <a:ext cx="9642797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Ketika </a:t>
            </a:r>
            <a:r>
              <a:rPr lang="en-US" sz="2600" b="1" dirty="0"/>
              <a:t>target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blok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</a:p>
          <a:p>
            <a:r>
              <a:rPr lang="en-US" sz="2600" dirty="0" err="1"/>
              <a:t>lalu</a:t>
            </a:r>
            <a:r>
              <a:rPr lang="en-US" sz="2600" dirty="0"/>
              <a:t> </a:t>
            </a:r>
            <a:r>
              <a:rPr lang="en-US" sz="2600" dirty="0" err="1"/>
              <a:t>bagaimana</a:t>
            </a:r>
            <a:r>
              <a:rPr lang="en-US" sz="2600" dirty="0"/>
              <a:t> </a:t>
            </a:r>
            <a:r>
              <a:rPr lang="en-US" sz="2600" b="1" dirty="0" err="1"/>
              <a:t>Algoritma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baru</a:t>
            </a:r>
            <a:r>
              <a:rPr lang="en-US" sz="2600" b="1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penambang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DD97C-A43B-442E-A677-5295D4C25C6C}"/>
              </a:ext>
            </a:extLst>
          </p:cNvPr>
          <p:cNvCxnSpPr>
            <a:cxnSpLocks/>
          </p:cNvCxnSpPr>
          <p:nvPr/>
        </p:nvCxnSpPr>
        <p:spPr>
          <a:xfrm>
            <a:off x="7686078" y="5813664"/>
            <a:ext cx="0" cy="356716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1B545DD-97C7-43D7-8A1E-E705BBCB87F4}"/>
              </a:ext>
            </a:extLst>
          </p:cNvPr>
          <p:cNvSpPr/>
          <p:nvPr/>
        </p:nvSpPr>
        <p:spPr>
          <a:xfrm>
            <a:off x="7102558" y="9634556"/>
            <a:ext cx="9642797" cy="2138344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/>
              <a:t>NONCE </a:t>
            </a:r>
            <a:r>
              <a:rPr lang="en-US" sz="2600" dirty="0" err="1"/>
              <a:t>atau</a:t>
            </a:r>
            <a:r>
              <a:rPr lang="en-US" sz="2600" dirty="0"/>
              <a:t> Number used Once</a:t>
            </a:r>
          </a:p>
          <a:p>
            <a:r>
              <a:rPr lang="en-US" sz="2600" dirty="0"/>
              <a:t>di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b="1" dirty="0" err="1"/>
              <a:t>angka</a:t>
            </a:r>
            <a:r>
              <a:rPr lang="en-US" sz="2600" dirty="0"/>
              <a:t> yang di generate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inkremental</a:t>
            </a:r>
            <a:r>
              <a:rPr lang="en-US" sz="2600" dirty="0"/>
              <a:t>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b="1" dirty="0" err="1"/>
              <a:t>iterasi</a:t>
            </a:r>
            <a:r>
              <a:rPr lang="en-US" sz="2600" b="1" dirty="0"/>
              <a:t>/loop </a:t>
            </a:r>
            <a:r>
              <a:rPr lang="en-US" sz="2600" dirty="0"/>
              <a:t>oleh </a:t>
            </a:r>
            <a:r>
              <a:rPr lang="en-US" sz="2600" dirty="0" err="1"/>
              <a:t>penambang</a:t>
            </a:r>
            <a:r>
              <a:rPr lang="en-US" sz="2600" dirty="0"/>
              <a:t> agar </a:t>
            </a:r>
            <a:r>
              <a:rPr lang="en-US" sz="2600" dirty="0" err="1"/>
              <a:t>semua</a:t>
            </a:r>
            <a:r>
              <a:rPr lang="en-US" sz="2600" dirty="0"/>
              <a:t> data yang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diblok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/>
              <a:t>Hash</a:t>
            </a:r>
            <a:r>
              <a:rPr lang="en-US" sz="2600" dirty="0"/>
              <a:t> 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mencapai</a:t>
            </a:r>
            <a:r>
              <a:rPr lang="en-US" sz="2600" dirty="0"/>
              <a:t> target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jaringan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3134119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673747-DAE2-48C4-8EF4-B8520097A99A}"/>
              </a:ext>
            </a:extLst>
          </p:cNvPr>
          <p:cNvGrpSpPr/>
          <p:nvPr/>
        </p:nvGrpSpPr>
        <p:grpSpPr>
          <a:xfrm>
            <a:off x="1280160" y="3943566"/>
            <a:ext cx="4471043" cy="9384562"/>
            <a:chOff x="5657850" y="3463116"/>
            <a:chExt cx="4476750" cy="9396540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0EAB831-D766-4825-AEEE-A257E40DD212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E8692D5E-722A-4567-ACAB-911FDCABDF0A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8B00A732-7DAF-4746-896A-18DB523FE7B2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BBF70BED-7F09-4653-A2C0-94FE9DB76DD5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CustomShape 10">
              <a:extLst>
                <a:ext uri="{FF2B5EF4-FFF2-40B4-BE49-F238E27FC236}">
                  <a16:creationId xmlns:a16="http://schemas.microsoft.com/office/drawing/2014/main" id="{A5274CA8-23B1-4A66-B6E4-0D41CFCED82E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A4D0762E-13C8-4B59-A51B-85CC33C4E409}"/>
                </a:ext>
              </a:extLst>
            </p:cNvPr>
            <p:cNvSpPr/>
            <p:nvPr/>
          </p:nvSpPr>
          <p:spPr>
            <a:xfrm>
              <a:off x="5976472" y="5149096"/>
              <a:ext cx="2762280" cy="10313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37D7D-2695-43AF-B5C3-24669CD16869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791DE-0FF3-4BE0-A2EC-9A1B651F668B}"/>
              </a:ext>
            </a:extLst>
          </p:cNvPr>
          <p:cNvCxnSpPr>
            <a:cxnSpLocks/>
          </p:cNvCxnSpPr>
          <p:nvPr/>
        </p:nvCxnSpPr>
        <p:spPr>
          <a:xfrm flipV="1">
            <a:off x="4357135" y="4263717"/>
            <a:ext cx="2653265" cy="1905795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1389F7-0D98-4C48-9C07-B6474ACE6F43}"/>
              </a:ext>
            </a:extLst>
          </p:cNvPr>
          <p:cNvSpPr/>
          <p:nvPr/>
        </p:nvSpPr>
        <p:spPr>
          <a:xfrm>
            <a:off x="7102559" y="4039532"/>
            <a:ext cx="9642797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Ketika </a:t>
            </a:r>
            <a:r>
              <a:rPr lang="en-US" sz="2600" b="1" dirty="0"/>
              <a:t>target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blok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</a:p>
          <a:p>
            <a:r>
              <a:rPr lang="en-US" sz="2600" dirty="0" err="1"/>
              <a:t>lalu</a:t>
            </a:r>
            <a:r>
              <a:rPr lang="en-US" sz="2600" dirty="0"/>
              <a:t> </a:t>
            </a:r>
            <a:r>
              <a:rPr lang="en-US" sz="2600" dirty="0" err="1"/>
              <a:t>bagaimana</a:t>
            </a:r>
            <a:r>
              <a:rPr lang="en-US" sz="2600" dirty="0"/>
              <a:t> </a:t>
            </a:r>
            <a:r>
              <a:rPr lang="en-US" sz="2600" b="1" dirty="0" err="1"/>
              <a:t>Algoritma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baru</a:t>
            </a:r>
            <a:r>
              <a:rPr lang="en-US" sz="2600" b="1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penambang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DD97C-A43B-442E-A677-5295D4C25C6C}"/>
              </a:ext>
            </a:extLst>
          </p:cNvPr>
          <p:cNvCxnSpPr>
            <a:cxnSpLocks/>
          </p:cNvCxnSpPr>
          <p:nvPr/>
        </p:nvCxnSpPr>
        <p:spPr>
          <a:xfrm>
            <a:off x="7686078" y="5813664"/>
            <a:ext cx="0" cy="356716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1B545DD-97C7-43D7-8A1E-E705BBCB87F4}"/>
              </a:ext>
            </a:extLst>
          </p:cNvPr>
          <p:cNvSpPr/>
          <p:nvPr/>
        </p:nvSpPr>
        <p:spPr>
          <a:xfrm>
            <a:off x="7102558" y="9634556"/>
            <a:ext cx="9642797" cy="2138344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/>
              <a:t>NONCE </a:t>
            </a:r>
            <a:r>
              <a:rPr lang="en-US" sz="2600" dirty="0" err="1"/>
              <a:t>atau</a:t>
            </a:r>
            <a:r>
              <a:rPr lang="en-US" sz="2600" dirty="0"/>
              <a:t> Number used Once</a:t>
            </a:r>
          </a:p>
          <a:p>
            <a:r>
              <a:rPr lang="en-US" sz="2600" dirty="0"/>
              <a:t>di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b="1" dirty="0" err="1"/>
              <a:t>angka</a:t>
            </a:r>
            <a:r>
              <a:rPr lang="en-US" sz="2600" dirty="0"/>
              <a:t> yang di generate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inkremental</a:t>
            </a:r>
            <a:r>
              <a:rPr lang="en-US" sz="2600" dirty="0"/>
              <a:t>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b="1" dirty="0" err="1"/>
              <a:t>iterasi</a:t>
            </a:r>
            <a:r>
              <a:rPr lang="en-US" sz="2600" b="1" dirty="0"/>
              <a:t>/loop </a:t>
            </a:r>
            <a:r>
              <a:rPr lang="en-US" sz="2600" dirty="0"/>
              <a:t>oleh </a:t>
            </a:r>
            <a:r>
              <a:rPr lang="en-US" sz="2600" dirty="0" err="1"/>
              <a:t>penambang</a:t>
            </a:r>
            <a:r>
              <a:rPr lang="en-US" sz="2600" dirty="0"/>
              <a:t> agar </a:t>
            </a:r>
            <a:r>
              <a:rPr lang="en-US" sz="2600" dirty="0" err="1"/>
              <a:t>semua</a:t>
            </a:r>
            <a:r>
              <a:rPr lang="en-US" sz="2600" dirty="0"/>
              <a:t> data yang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diblok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/>
              <a:t>Hash</a:t>
            </a:r>
            <a:r>
              <a:rPr lang="en-US" sz="2600" dirty="0"/>
              <a:t> 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mencapai</a:t>
            </a:r>
            <a:r>
              <a:rPr lang="en-US" sz="2600" dirty="0"/>
              <a:t> target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jaringan</a:t>
            </a:r>
            <a:endParaRPr lang="en-US" sz="26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B395F4-A5FD-4C73-8D2E-1506B56A5876}"/>
              </a:ext>
            </a:extLst>
          </p:cNvPr>
          <p:cNvGrpSpPr/>
          <p:nvPr/>
        </p:nvGrpSpPr>
        <p:grpSpPr>
          <a:xfrm>
            <a:off x="17713008" y="3943566"/>
            <a:ext cx="4471043" cy="9384562"/>
            <a:chOff x="5657850" y="3463116"/>
            <a:chExt cx="4476750" cy="9396540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CCEAD7E-04DD-4DFE-AB10-B9F4B85681D6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ustomShape 10">
              <a:extLst>
                <a:ext uri="{FF2B5EF4-FFF2-40B4-BE49-F238E27FC236}">
                  <a16:creationId xmlns:a16="http://schemas.microsoft.com/office/drawing/2014/main" id="{5010C694-77F5-4EF1-B19B-46E27AC39C77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CustomShape 10">
              <a:extLst>
                <a:ext uri="{FF2B5EF4-FFF2-40B4-BE49-F238E27FC236}">
                  <a16:creationId xmlns:a16="http://schemas.microsoft.com/office/drawing/2014/main" id="{99C563DF-B688-41EE-B8A6-35D67C7CCCD3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32" name="CustomShape 10">
              <a:extLst>
                <a:ext uri="{FF2B5EF4-FFF2-40B4-BE49-F238E27FC236}">
                  <a16:creationId xmlns:a16="http://schemas.microsoft.com/office/drawing/2014/main" id="{41C7F889-50DA-4A4F-8F36-7E62206BF62D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3" name="CustomShape 10">
              <a:extLst>
                <a:ext uri="{FF2B5EF4-FFF2-40B4-BE49-F238E27FC236}">
                  <a16:creationId xmlns:a16="http://schemas.microsoft.com/office/drawing/2014/main" id="{17DFD645-EA77-4CB7-92B3-6A8EA4E9619B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4" name="CustomShape 10">
              <a:extLst>
                <a:ext uri="{FF2B5EF4-FFF2-40B4-BE49-F238E27FC236}">
                  <a16:creationId xmlns:a16="http://schemas.microsoft.com/office/drawing/2014/main" id="{68DEC998-92B3-41DE-990B-13F955782E43}"/>
                </a:ext>
              </a:extLst>
            </p:cNvPr>
            <p:cNvSpPr/>
            <p:nvPr/>
          </p:nvSpPr>
          <p:spPr>
            <a:xfrm>
              <a:off x="5976472" y="5149096"/>
              <a:ext cx="2762280" cy="10313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F6BB64-F105-460F-A2A9-630884C92B53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sp>
        <p:nvSpPr>
          <p:cNvPr id="37" name="CustomShape 10">
            <a:extLst>
              <a:ext uri="{FF2B5EF4-FFF2-40B4-BE49-F238E27FC236}">
                <a16:creationId xmlns:a16="http://schemas.microsoft.com/office/drawing/2014/main" id="{CFEAF3AC-C8E1-457A-8282-2116C1AB56D3}"/>
              </a:ext>
            </a:extLst>
          </p:cNvPr>
          <p:cNvSpPr/>
          <p:nvPr/>
        </p:nvSpPr>
        <p:spPr>
          <a:xfrm>
            <a:off x="18031223" y="6885540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8F862-E136-4CFD-8B19-FEEFEFF07D2C}"/>
              </a:ext>
            </a:extLst>
          </p:cNvPr>
          <p:cNvCxnSpPr>
            <a:cxnSpLocks/>
          </p:cNvCxnSpPr>
          <p:nvPr/>
        </p:nvCxnSpPr>
        <p:spPr>
          <a:xfrm flipV="1">
            <a:off x="16046252" y="7400577"/>
            <a:ext cx="1940003" cy="223397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721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673747-DAE2-48C4-8EF4-B8520097A99A}"/>
              </a:ext>
            </a:extLst>
          </p:cNvPr>
          <p:cNvGrpSpPr/>
          <p:nvPr/>
        </p:nvGrpSpPr>
        <p:grpSpPr>
          <a:xfrm>
            <a:off x="1280160" y="3943566"/>
            <a:ext cx="4471043" cy="9384562"/>
            <a:chOff x="5657850" y="3463116"/>
            <a:chExt cx="4476750" cy="9396540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0EAB831-D766-4825-AEEE-A257E40DD212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E8692D5E-722A-4567-ACAB-911FDCABDF0A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CustomShape 10">
              <a:extLst>
                <a:ext uri="{FF2B5EF4-FFF2-40B4-BE49-F238E27FC236}">
                  <a16:creationId xmlns:a16="http://schemas.microsoft.com/office/drawing/2014/main" id="{8B00A732-7DAF-4746-896A-18DB523FE7B2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BBF70BED-7F09-4653-A2C0-94FE9DB76DD5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CustomShape 10">
              <a:extLst>
                <a:ext uri="{FF2B5EF4-FFF2-40B4-BE49-F238E27FC236}">
                  <a16:creationId xmlns:a16="http://schemas.microsoft.com/office/drawing/2014/main" id="{A5274CA8-23B1-4A66-B6E4-0D41CFCED82E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CustomShape 10">
              <a:extLst>
                <a:ext uri="{FF2B5EF4-FFF2-40B4-BE49-F238E27FC236}">
                  <a16:creationId xmlns:a16="http://schemas.microsoft.com/office/drawing/2014/main" id="{A4D0762E-13C8-4B59-A51B-85CC33C4E409}"/>
                </a:ext>
              </a:extLst>
            </p:cNvPr>
            <p:cNvSpPr/>
            <p:nvPr/>
          </p:nvSpPr>
          <p:spPr>
            <a:xfrm>
              <a:off x="5976472" y="5149096"/>
              <a:ext cx="2762280" cy="10313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37D7D-2695-43AF-B5C3-24669CD16869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791DE-0FF3-4BE0-A2EC-9A1B651F668B}"/>
              </a:ext>
            </a:extLst>
          </p:cNvPr>
          <p:cNvCxnSpPr>
            <a:cxnSpLocks/>
          </p:cNvCxnSpPr>
          <p:nvPr/>
        </p:nvCxnSpPr>
        <p:spPr>
          <a:xfrm flipV="1">
            <a:off x="4357135" y="4263717"/>
            <a:ext cx="2653265" cy="1905795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1389F7-0D98-4C48-9C07-B6474ACE6F43}"/>
              </a:ext>
            </a:extLst>
          </p:cNvPr>
          <p:cNvSpPr/>
          <p:nvPr/>
        </p:nvSpPr>
        <p:spPr>
          <a:xfrm>
            <a:off x="7102559" y="4039532"/>
            <a:ext cx="9642797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Ketika </a:t>
            </a:r>
            <a:r>
              <a:rPr lang="en-US" sz="2600" b="1" dirty="0"/>
              <a:t>target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blok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ditemukan</a:t>
            </a:r>
            <a:r>
              <a:rPr lang="en-US" sz="2600" dirty="0"/>
              <a:t>, </a:t>
            </a:r>
          </a:p>
          <a:p>
            <a:r>
              <a:rPr lang="en-US" sz="2600" dirty="0" err="1"/>
              <a:t>lalu</a:t>
            </a:r>
            <a:r>
              <a:rPr lang="en-US" sz="2600" dirty="0"/>
              <a:t> </a:t>
            </a:r>
            <a:r>
              <a:rPr lang="en-US" sz="2600" dirty="0" err="1"/>
              <a:t>bagaimana</a:t>
            </a:r>
            <a:r>
              <a:rPr lang="en-US" sz="2600" dirty="0"/>
              <a:t> </a:t>
            </a:r>
            <a:r>
              <a:rPr lang="en-US" sz="2600" b="1" dirty="0" err="1"/>
              <a:t>Algoritma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baru</a:t>
            </a:r>
            <a:r>
              <a:rPr lang="en-US" sz="2600" b="1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penambang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DD97C-A43B-442E-A677-5295D4C25C6C}"/>
              </a:ext>
            </a:extLst>
          </p:cNvPr>
          <p:cNvCxnSpPr>
            <a:cxnSpLocks/>
          </p:cNvCxnSpPr>
          <p:nvPr/>
        </p:nvCxnSpPr>
        <p:spPr>
          <a:xfrm>
            <a:off x="7686078" y="5813664"/>
            <a:ext cx="0" cy="356716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1B545DD-97C7-43D7-8A1E-E705BBCB87F4}"/>
              </a:ext>
            </a:extLst>
          </p:cNvPr>
          <p:cNvSpPr/>
          <p:nvPr/>
        </p:nvSpPr>
        <p:spPr>
          <a:xfrm>
            <a:off x="7102558" y="9634556"/>
            <a:ext cx="9642797" cy="2138344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/>
              <a:t>NONCE </a:t>
            </a:r>
            <a:r>
              <a:rPr lang="en-US" sz="2600" dirty="0" err="1"/>
              <a:t>atau</a:t>
            </a:r>
            <a:r>
              <a:rPr lang="en-US" sz="2600" dirty="0"/>
              <a:t> Number used Once</a:t>
            </a:r>
          </a:p>
          <a:p>
            <a:r>
              <a:rPr lang="en-US" sz="2600" dirty="0"/>
              <a:t>di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b="1" dirty="0" err="1"/>
              <a:t>angka</a:t>
            </a:r>
            <a:r>
              <a:rPr lang="en-US" sz="2600" dirty="0"/>
              <a:t> yang di generate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inkremental</a:t>
            </a:r>
            <a:r>
              <a:rPr lang="en-US" sz="2600" dirty="0"/>
              <a:t> </a:t>
            </a:r>
            <a:r>
              <a:rPr lang="en-US" sz="2600" dirty="0" err="1"/>
              <a:t>setiap</a:t>
            </a:r>
            <a:r>
              <a:rPr lang="en-US" sz="2600" dirty="0"/>
              <a:t> </a:t>
            </a:r>
            <a:r>
              <a:rPr lang="en-US" sz="2600" b="1" dirty="0" err="1"/>
              <a:t>iterasi</a:t>
            </a:r>
            <a:r>
              <a:rPr lang="en-US" sz="2600" b="1" dirty="0"/>
              <a:t>/loop </a:t>
            </a:r>
            <a:r>
              <a:rPr lang="en-US" sz="2600" dirty="0"/>
              <a:t>oleh </a:t>
            </a:r>
            <a:r>
              <a:rPr lang="en-US" sz="2600" dirty="0" err="1"/>
              <a:t>penambang</a:t>
            </a:r>
            <a:r>
              <a:rPr lang="en-US" sz="2600" dirty="0"/>
              <a:t> agar </a:t>
            </a:r>
            <a:r>
              <a:rPr lang="en-US" sz="2600" dirty="0" err="1"/>
              <a:t>semua</a:t>
            </a:r>
            <a:r>
              <a:rPr lang="en-US" sz="2600" dirty="0"/>
              <a:t> data yang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diblok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/>
              <a:t>Hash</a:t>
            </a:r>
            <a:r>
              <a:rPr lang="en-US" sz="2600" dirty="0"/>
              <a:t> </a:t>
            </a:r>
            <a:r>
              <a:rPr lang="en-US" sz="2600" dirty="0" err="1"/>
              <a:t>nya</a:t>
            </a:r>
            <a:r>
              <a:rPr lang="en-US" sz="2600" dirty="0"/>
              <a:t> </a:t>
            </a:r>
            <a:r>
              <a:rPr lang="en-US" sz="2600" dirty="0" err="1"/>
              <a:t>mencapai</a:t>
            </a:r>
            <a:r>
              <a:rPr lang="en-US" sz="2600" dirty="0"/>
              <a:t> target</a:t>
            </a:r>
            <a:r>
              <a:rPr lang="en-US" sz="2600" b="1" dirty="0"/>
              <a:t> </a:t>
            </a:r>
            <a:r>
              <a:rPr lang="en-US" sz="2600" b="1" dirty="0" err="1"/>
              <a:t>kesulitan</a:t>
            </a:r>
            <a:r>
              <a:rPr lang="en-US" sz="2600" b="1" dirty="0"/>
              <a:t> </a:t>
            </a:r>
            <a:r>
              <a:rPr lang="en-US" sz="2600" b="1" dirty="0" err="1"/>
              <a:t>jaringan</a:t>
            </a:r>
            <a:endParaRPr lang="en-US" sz="26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B395F4-A5FD-4C73-8D2E-1506B56A5876}"/>
              </a:ext>
            </a:extLst>
          </p:cNvPr>
          <p:cNvGrpSpPr/>
          <p:nvPr/>
        </p:nvGrpSpPr>
        <p:grpSpPr>
          <a:xfrm>
            <a:off x="17713008" y="3943566"/>
            <a:ext cx="4471043" cy="9384562"/>
            <a:chOff x="5657850" y="3463116"/>
            <a:chExt cx="4476750" cy="9396540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FCCEAD7E-04DD-4DFE-AB10-B9F4B85681D6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ustomShape 10">
              <a:extLst>
                <a:ext uri="{FF2B5EF4-FFF2-40B4-BE49-F238E27FC236}">
                  <a16:creationId xmlns:a16="http://schemas.microsoft.com/office/drawing/2014/main" id="{5010C694-77F5-4EF1-B19B-46E27AC39C77}"/>
                </a:ext>
              </a:extLst>
            </p:cNvPr>
            <p:cNvSpPr/>
            <p:nvPr/>
          </p:nvSpPr>
          <p:spPr>
            <a:xfrm>
              <a:off x="5931446" y="1148120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1" name="CustomShape 10">
              <a:extLst>
                <a:ext uri="{FF2B5EF4-FFF2-40B4-BE49-F238E27FC236}">
                  <a16:creationId xmlns:a16="http://schemas.microsoft.com/office/drawing/2014/main" id="{99C563DF-B688-41EE-B8A6-35D67C7CCCD3}"/>
                </a:ext>
              </a:extLst>
            </p:cNvPr>
            <p:cNvSpPr/>
            <p:nvPr/>
          </p:nvSpPr>
          <p:spPr>
            <a:xfrm>
              <a:off x="5931446" y="103174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91440" rIns="91440" bIns="45720"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</a:p>
          </p:txBody>
        </p:sp>
        <p:sp>
          <p:nvSpPr>
            <p:cNvPr id="32" name="CustomShape 10">
              <a:extLst>
                <a:ext uri="{FF2B5EF4-FFF2-40B4-BE49-F238E27FC236}">
                  <a16:creationId xmlns:a16="http://schemas.microsoft.com/office/drawing/2014/main" id="{41C7F889-50DA-4A4F-8F36-7E62206BF62D}"/>
                </a:ext>
              </a:extLst>
            </p:cNvPr>
            <p:cNvSpPr/>
            <p:nvPr/>
          </p:nvSpPr>
          <p:spPr>
            <a:xfrm>
              <a:off x="5950496" y="9212511"/>
              <a:ext cx="2762280" cy="730440"/>
            </a:xfrm>
            <a:prstGeom prst="rect">
              <a:avLst/>
            </a:prstGeom>
            <a:solidFill>
              <a:srgbClr val="05B360"/>
            </a:solidFill>
            <a:ln>
              <a:solidFill>
                <a:srgbClr val="02522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Transaksi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3" name="CustomShape 10">
              <a:extLst>
                <a:ext uri="{FF2B5EF4-FFF2-40B4-BE49-F238E27FC236}">
                  <a16:creationId xmlns:a16="http://schemas.microsoft.com/office/drawing/2014/main" id="{17DFD645-EA77-4CB7-92B3-6A8EA4E9619B}"/>
                </a:ext>
              </a:extLst>
            </p:cNvPr>
            <p:cNvSpPr/>
            <p:nvPr/>
          </p:nvSpPr>
          <p:spPr>
            <a:xfrm>
              <a:off x="5950496" y="7674261"/>
              <a:ext cx="2762280" cy="11637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4" name="CustomShape 10">
              <a:extLst>
                <a:ext uri="{FF2B5EF4-FFF2-40B4-BE49-F238E27FC236}">
                  <a16:creationId xmlns:a16="http://schemas.microsoft.com/office/drawing/2014/main" id="{68DEC998-92B3-41DE-990B-13F955782E43}"/>
                </a:ext>
              </a:extLst>
            </p:cNvPr>
            <p:cNvSpPr/>
            <p:nvPr/>
          </p:nvSpPr>
          <p:spPr>
            <a:xfrm>
              <a:off x="5976472" y="5149096"/>
              <a:ext cx="2762280" cy="1031390"/>
            </a:xfrm>
            <a:prstGeom prst="rect">
              <a:avLst/>
            </a:prstGeom>
            <a:solidFill>
              <a:srgbClr val="EEB500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F6BB64-F105-460F-A2A9-630884C92B53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sp>
        <p:nvSpPr>
          <p:cNvPr id="37" name="CustomShape 10">
            <a:extLst>
              <a:ext uri="{FF2B5EF4-FFF2-40B4-BE49-F238E27FC236}">
                <a16:creationId xmlns:a16="http://schemas.microsoft.com/office/drawing/2014/main" id="{CFEAF3AC-C8E1-457A-8282-2116C1AB56D3}"/>
              </a:ext>
            </a:extLst>
          </p:cNvPr>
          <p:cNvSpPr/>
          <p:nvPr/>
        </p:nvSpPr>
        <p:spPr>
          <a:xfrm>
            <a:off x="18031223" y="6885540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8F862-E136-4CFD-8B19-FEEFEFF07D2C}"/>
              </a:ext>
            </a:extLst>
          </p:cNvPr>
          <p:cNvCxnSpPr>
            <a:cxnSpLocks/>
          </p:cNvCxnSpPr>
          <p:nvPr/>
        </p:nvCxnSpPr>
        <p:spPr>
          <a:xfrm flipV="1">
            <a:off x="16046252" y="7400577"/>
            <a:ext cx="1940003" cy="223397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C8D4BBF4-F5AB-4B60-9053-315C0F6AC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29" y="6142434"/>
            <a:ext cx="5084270" cy="28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193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Komputer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akan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terus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1" strike="noStrike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Sampai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menemukan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NONCE yang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tepat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7354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Komputer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akan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terus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1" strike="noStrike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Sampai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menemukan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NONCE yang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tepat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DA3BA-E572-4062-B49B-FA8E652CD1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20" y="6759863"/>
            <a:ext cx="3186683" cy="3186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A98D6-28EE-4D81-8B6E-72CEB6E7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3" y="6759864"/>
            <a:ext cx="3186683" cy="3186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4954-869A-4294-A48A-AC765C5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06" y="6759863"/>
            <a:ext cx="3186683" cy="31866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91AEF6-F4EB-4B0E-ACDC-FAF08CBBE8F3}"/>
              </a:ext>
            </a:extLst>
          </p:cNvPr>
          <p:cNvCxnSpPr>
            <a:cxnSpLocks/>
          </p:cNvCxnSpPr>
          <p:nvPr/>
        </p:nvCxnSpPr>
        <p:spPr>
          <a:xfrm>
            <a:off x="4305300" y="9124950"/>
            <a:ext cx="3924300" cy="0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CF64A9-1DAD-4F9D-B619-760A74BC52F0}"/>
              </a:ext>
            </a:extLst>
          </p:cNvPr>
          <p:cNvCxnSpPr>
            <a:cxnSpLocks/>
          </p:cNvCxnSpPr>
          <p:nvPr/>
        </p:nvCxnSpPr>
        <p:spPr>
          <a:xfrm>
            <a:off x="10915650" y="9124950"/>
            <a:ext cx="3924300" cy="0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169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Komputer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akan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terus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1" strike="noStrike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Sampai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menemukan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NONCE yang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tepat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DA3BA-E572-4062-B49B-FA8E652CD1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20" y="6759863"/>
            <a:ext cx="3186683" cy="3186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A98D6-28EE-4D81-8B6E-72CEB6E74F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13" y="6759864"/>
            <a:ext cx="3186683" cy="3186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4954-869A-4294-A48A-AC765C5A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06" y="6759863"/>
            <a:ext cx="3186683" cy="31866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91AEF6-F4EB-4B0E-ACDC-FAF08CBBE8F3}"/>
              </a:ext>
            </a:extLst>
          </p:cNvPr>
          <p:cNvCxnSpPr>
            <a:cxnSpLocks/>
          </p:cNvCxnSpPr>
          <p:nvPr/>
        </p:nvCxnSpPr>
        <p:spPr>
          <a:xfrm>
            <a:off x="4305300" y="9124950"/>
            <a:ext cx="3924300" cy="0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CF64A9-1DAD-4F9D-B619-760A74BC52F0}"/>
              </a:ext>
            </a:extLst>
          </p:cNvPr>
          <p:cNvCxnSpPr>
            <a:cxnSpLocks/>
          </p:cNvCxnSpPr>
          <p:nvPr/>
        </p:nvCxnSpPr>
        <p:spPr>
          <a:xfrm>
            <a:off x="10915650" y="9124950"/>
            <a:ext cx="3924300" cy="0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45EB4C-5A38-466F-BDD0-85BAC0CA6A32}"/>
              </a:ext>
            </a:extLst>
          </p:cNvPr>
          <p:cNvSpPr/>
          <p:nvPr/>
        </p:nvSpPr>
        <p:spPr>
          <a:xfrm>
            <a:off x="1965420" y="11400992"/>
            <a:ext cx="16513080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Blok </a:t>
            </a:r>
            <a:r>
              <a:rPr lang="en-US" sz="2600" dirty="0" err="1"/>
              <a:t>baru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b="1" dirty="0" err="1"/>
              <a:t>ditambahkan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Blockchain </a:t>
            </a:r>
            <a:r>
              <a:rPr lang="en-US" sz="2600" dirty="0" err="1"/>
              <a:t>setelah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</a:t>
            </a:r>
            <a:r>
              <a:rPr lang="en-US" sz="2600" dirty="0" err="1"/>
              <a:t>penambang</a:t>
            </a:r>
            <a:r>
              <a:rPr lang="en-US" sz="2600" dirty="0"/>
              <a:t> yang </a:t>
            </a:r>
            <a:r>
              <a:rPr lang="en-US" sz="2600" dirty="0" err="1"/>
              <a:t>berhasil</a:t>
            </a:r>
            <a:r>
              <a:rPr lang="en-US" sz="2600" dirty="0"/>
              <a:t> </a:t>
            </a:r>
            <a:r>
              <a:rPr lang="en-US" sz="2600" dirty="0" err="1"/>
              <a:t>membuat</a:t>
            </a:r>
            <a:r>
              <a:rPr lang="en-US" sz="2600" dirty="0"/>
              <a:t> </a:t>
            </a:r>
            <a:r>
              <a:rPr lang="en-US" sz="2600" dirty="0" err="1"/>
              <a:t>kode</a:t>
            </a:r>
            <a:r>
              <a:rPr lang="en-US" sz="2600" dirty="0"/>
              <a:t> hash yang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b="1" dirty="0" err="1"/>
              <a:t>diimbuhkan</a:t>
            </a:r>
            <a:r>
              <a:rPr lang="en-US" sz="2600" dirty="0"/>
              <a:t> </a:t>
            </a:r>
            <a:r>
              <a:rPr lang="en-US" sz="2600" b="1" dirty="0" err="1"/>
              <a:t>dengan</a:t>
            </a:r>
            <a:r>
              <a:rPr lang="en-US" sz="2600" dirty="0"/>
              <a:t> </a:t>
            </a:r>
            <a:r>
              <a:rPr lang="en-US" sz="2600" b="1" dirty="0"/>
              <a:t>NONCE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memastikan</a:t>
            </a:r>
            <a:r>
              <a:rPr lang="en-US" sz="2600" dirty="0"/>
              <a:t> hash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memenuhi</a:t>
            </a:r>
            <a:r>
              <a:rPr lang="en-US" sz="2600" dirty="0"/>
              <a:t> target </a:t>
            </a:r>
            <a:r>
              <a:rPr lang="en-US" sz="2600" dirty="0" err="1"/>
              <a:t>kesulitan</a:t>
            </a:r>
            <a:r>
              <a:rPr lang="en-US" sz="2600" dirty="0"/>
              <a:t> </a:t>
            </a:r>
            <a:r>
              <a:rPr lang="en-US" sz="2600" dirty="0" err="1"/>
              <a:t>jaringan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2845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0622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962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91F0530-CA88-4F4E-BDB6-1C48BC05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119" y="7703876"/>
            <a:ext cx="2743200" cy="2465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6ED5B-4F04-48DB-8C15-A5071636179B}"/>
              </a:ext>
            </a:extLst>
          </p:cNvPr>
          <p:cNvSpPr txBox="1"/>
          <p:nvPr/>
        </p:nvSpPr>
        <p:spPr>
          <a:xfrm>
            <a:off x="2527727" y="6725668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Postman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4EE1-2374-4F39-8457-5471ECC7DDA4}"/>
              </a:ext>
            </a:extLst>
          </p:cNvPr>
          <p:cNvSpPr txBox="1"/>
          <p:nvPr/>
        </p:nvSpPr>
        <p:spPr>
          <a:xfrm>
            <a:off x="6436873" y="7786233"/>
            <a:ext cx="6904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tool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REST API pada </a:t>
            </a:r>
            <a:r>
              <a:rPr lang="en-US" sz="2800" dirty="0" err="1"/>
              <a:t>sebuah</a:t>
            </a:r>
            <a:r>
              <a:rPr lang="en-US" sz="2800" dirty="0"/>
              <a:t> Webserver</a:t>
            </a:r>
            <a:endParaRPr lang="en-US" dirty="0"/>
          </a:p>
          <a:p>
            <a:endParaRPr lang="en-US" sz="2800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FF23BC1-ACC4-4068-8EA4-A6CFCAE48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1396" y="9386374"/>
            <a:ext cx="1832518" cy="18325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D3E12-5765-4E45-844D-AE844FA82209}"/>
              </a:ext>
            </a:extLst>
          </p:cNvPr>
          <p:cNvCxnSpPr/>
          <p:nvPr/>
        </p:nvCxnSpPr>
        <p:spPr>
          <a:xfrm>
            <a:off x="8289123" y="9942031"/>
            <a:ext cx="3367667" cy="3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1D837-E3F4-48A8-AD21-A379908C3674}"/>
              </a:ext>
            </a:extLst>
          </p:cNvPr>
          <p:cNvCxnSpPr>
            <a:cxnSpLocks/>
          </p:cNvCxnSpPr>
          <p:nvPr/>
        </p:nvCxnSpPr>
        <p:spPr>
          <a:xfrm flipH="1" flipV="1">
            <a:off x="8283470" y="10203153"/>
            <a:ext cx="3323065" cy="33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5C66A4-1C8D-46CE-A1D9-351EA2A87AD0}"/>
              </a:ext>
            </a:extLst>
          </p:cNvPr>
          <p:cNvSpPr/>
          <p:nvPr/>
        </p:nvSpPr>
        <p:spPr>
          <a:xfrm>
            <a:off x="8972678" y="9558591"/>
            <a:ext cx="1978667" cy="93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00058-1DBC-486D-B5F4-CA33A33AB029}"/>
              </a:ext>
            </a:extLst>
          </p:cNvPr>
          <p:cNvSpPr txBox="1"/>
          <p:nvPr/>
        </p:nvSpPr>
        <p:spPr>
          <a:xfrm>
            <a:off x="6436090" y="111991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Postman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5FDBD-673C-4B0C-B442-F8BF0199DD06}"/>
              </a:ext>
            </a:extLst>
          </p:cNvPr>
          <p:cNvSpPr txBox="1"/>
          <p:nvPr/>
        </p:nvSpPr>
        <p:spPr>
          <a:xfrm>
            <a:off x="12008660" y="112558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Backend</a:t>
            </a:r>
            <a:endParaRPr lang="en-US" dirty="0"/>
          </a:p>
        </p:txBody>
      </p:sp>
      <p:pic>
        <p:nvPicPr>
          <p:cNvPr id="20" name="Picture 5" descr="Logo&#10;&#10;Description automatically generated">
            <a:extLst>
              <a:ext uri="{FF2B5EF4-FFF2-40B4-BE49-F238E27FC236}">
                <a16:creationId xmlns:a16="http://schemas.microsoft.com/office/drawing/2014/main" id="{B32FAA8E-789C-4ABB-9839-09904DA8A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103" y="9207297"/>
            <a:ext cx="1869688" cy="1647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55A522-9327-47C2-8280-BF066FAD6BB1}"/>
              </a:ext>
            </a:extLst>
          </p:cNvPr>
          <p:cNvSpPr txBox="1"/>
          <p:nvPr/>
        </p:nvSpPr>
        <p:spPr>
          <a:xfrm>
            <a:off x="17806621" y="4664779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MS UI Gothic"/>
              </a:rPr>
              <a:t>Text Editor</a:t>
            </a:r>
          </a:p>
        </p:txBody>
      </p:sp>
      <p:pic>
        <p:nvPicPr>
          <p:cNvPr id="7" name="Picture 12" descr="Icon&#10;&#10;Description automatically generated">
            <a:extLst>
              <a:ext uri="{FF2B5EF4-FFF2-40B4-BE49-F238E27FC236}">
                <a16:creationId xmlns:a16="http://schemas.microsoft.com/office/drawing/2014/main" id="{6D7A20E9-4BB1-426F-ACFF-6420D82FF6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6517" y="5696020"/>
            <a:ext cx="2092713" cy="20555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83B8C8-2769-457F-BAC2-D6867F05725D}"/>
              </a:ext>
            </a:extLst>
          </p:cNvPr>
          <p:cNvSpPr txBox="1"/>
          <p:nvPr/>
        </p:nvSpPr>
        <p:spPr>
          <a:xfrm>
            <a:off x="16438967" y="8188909"/>
            <a:ext cx="690423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 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merubah</a:t>
            </a:r>
            <a:r>
              <a:rPr lang="en-US" sz="2800" dirty="0"/>
              <a:t> </a:t>
            </a:r>
            <a:r>
              <a:rPr lang="en-US" sz="2800" dirty="0" err="1"/>
              <a:t>suatu</a:t>
            </a:r>
            <a:r>
              <a:rPr lang="en-US" sz="2800" dirty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41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0908F-82B8-4426-AB25-EF70EE91E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456157"/>
            <a:ext cx="1402943" cy="1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08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0908F-82B8-4426-AB25-EF70EE91E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456157"/>
            <a:ext cx="1402943" cy="1402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C51-A851-4C24-93B2-AEBC72127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59" y="7605121"/>
            <a:ext cx="1402943" cy="1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57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0908F-82B8-4426-AB25-EF70EE91E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456157"/>
            <a:ext cx="1402943" cy="1402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C51-A851-4C24-93B2-AEBC72127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59" y="7605121"/>
            <a:ext cx="1402943" cy="1402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1891E-D7B1-4542-A0E4-DED1E7F9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2" y="6501278"/>
            <a:ext cx="1402943" cy="1402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AE0001-BEE2-41CF-9CDC-FD678E4D8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45" y="7605120"/>
            <a:ext cx="1402943" cy="1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42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0908F-82B8-4426-AB25-EF70EE91E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456157"/>
            <a:ext cx="1402943" cy="1402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C51-A851-4C24-93B2-AEBC72127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59" y="7605121"/>
            <a:ext cx="1402943" cy="1402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1891E-D7B1-4542-A0E4-DED1E7F9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2" y="6456157"/>
            <a:ext cx="1402943" cy="1402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AE0001-BEE2-41CF-9CDC-FD678E4D8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45" y="7605120"/>
            <a:ext cx="1402943" cy="14029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F0D0FE-FAB5-48C3-B9AF-DC60DE51B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2" y="8807466"/>
            <a:ext cx="1402943" cy="14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34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pertama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yang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sukses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memenuhi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target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dapat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menambahkan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blok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ke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Blockchain dan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berhak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mengklaim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hadiah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.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DDC1F-4039-42ED-8DA1-1FB2E1919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0" y="7157629"/>
            <a:ext cx="3700871" cy="3700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AEAC2C-51D7-4631-9CB0-95B235A32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00" y="6445980"/>
            <a:ext cx="4686300" cy="468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0908F-82B8-4426-AB25-EF70EE91E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456157"/>
            <a:ext cx="1402943" cy="1402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C51-A851-4C24-93B2-AEBC72127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59" y="7605121"/>
            <a:ext cx="1402943" cy="14029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1891E-D7B1-4542-A0E4-DED1E7F9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2" y="6456157"/>
            <a:ext cx="1402943" cy="1402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AE0001-BEE2-41CF-9CDC-FD678E4D8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45" y="7605120"/>
            <a:ext cx="1402943" cy="14029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F0D0FE-FAB5-48C3-B9AF-DC60DE51B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2" y="8807466"/>
            <a:ext cx="1402943" cy="140294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C011EE-AA30-4C2F-85EA-06AE3F10F239}"/>
              </a:ext>
            </a:extLst>
          </p:cNvPr>
          <p:cNvSpPr/>
          <p:nvPr/>
        </p:nvSpPr>
        <p:spPr>
          <a:xfrm>
            <a:off x="1584420" y="11489931"/>
            <a:ext cx="16513080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Ketika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ada</a:t>
            </a:r>
            <a:r>
              <a:rPr lang="en-US" sz="2600" dirty="0"/>
              <a:t> yang </a:t>
            </a:r>
            <a:r>
              <a:rPr lang="en-US" sz="2600" dirty="0" err="1"/>
              <a:t>berhasil</a:t>
            </a:r>
            <a:r>
              <a:rPr lang="en-US" sz="2600" dirty="0"/>
              <a:t> </a:t>
            </a:r>
            <a:r>
              <a:rPr lang="en-US" sz="2600" dirty="0" err="1"/>
              <a:t>menambang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Block, </a:t>
            </a:r>
            <a:r>
              <a:rPr lang="en-US" sz="2600" dirty="0" err="1"/>
              <a:t>maka</a:t>
            </a:r>
            <a:r>
              <a:rPr lang="en-US" sz="2600" dirty="0"/>
              <a:t> Block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akan</a:t>
            </a:r>
            <a:r>
              <a:rPr lang="en-US" sz="2600" dirty="0"/>
              <a:t> di </a:t>
            </a:r>
            <a:r>
              <a:rPr lang="en-US" sz="2600" b="1" dirty="0" err="1"/>
              <a:t>sebarkan</a:t>
            </a:r>
            <a:r>
              <a:rPr lang="en-US" sz="2600" b="1" dirty="0"/>
              <a:t>/broadcast </a:t>
            </a:r>
            <a:r>
              <a:rPr lang="en-US" sz="2600" dirty="0" err="1"/>
              <a:t>ke</a:t>
            </a:r>
            <a:r>
              <a:rPr lang="en-US" sz="2600" dirty="0"/>
              <a:t> node lain pada </a:t>
            </a:r>
            <a:r>
              <a:rPr lang="en-US" sz="2600" dirty="0" err="1"/>
              <a:t>jaringan</a:t>
            </a:r>
            <a:r>
              <a:rPr lang="en-US" sz="2600" dirty="0"/>
              <a:t> Blockchain </a:t>
            </a:r>
            <a:r>
              <a:rPr lang="en-US" sz="2600" dirty="0" err="1"/>
              <a:t>guna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b="1" dirty="0" err="1"/>
              <a:t>memverifikasi</a:t>
            </a:r>
            <a:r>
              <a:rPr lang="en-US" sz="2600" b="1" dirty="0"/>
              <a:t> Block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. Ketika </a:t>
            </a:r>
            <a:r>
              <a:rPr lang="en-US" sz="2600" dirty="0" err="1"/>
              <a:t>aktivitas</a:t>
            </a:r>
            <a:r>
              <a:rPr lang="en-US" sz="2600" dirty="0"/>
              <a:t> </a:t>
            </a:r>
            <a:r>
              <a:rPr lang="en-US" sz="2600" dirty="0" err="1"/>
              <a:t>verifikasi</a:t>
            </a:r>
            <a:r>
              <a:rPr lang="en-US" sz="2600" dirty="0"/>
              <a:t> Block </a:t>
            </a:r>
            <a:r>
              <a:rPr lang="en-US" sz="2600" dirty="0" err="1"/>
              <a:t>telah</a:t>
            </a:r>
            <a:r>
              <a:rPr lang="en-US" sz="2600" dirty="0"/>
              <a:t> </a:t>
            </a:r>
            <a:r>
              <a:rPr lang="en-US" sz="2600" dirty="0" err="1"/>
              <a:t>usai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kegiatan</a:t>
            </a:r>
            <a:r>
              <a:rPr lang="en-US" sz="2600" dirty="0"/>
              <a:t> Mining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dilanjutkan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Block </a:t>
            </a:r>
            <a:r>
              <a:rPr lang="en-US" sz="2600" dirty="0" err="1"/>
              <a:t>baru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72725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996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5287558" cy="5287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42596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BEE5743D-55C9-4AA4-99C0-50C6C1BFA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484" y="5141120"/>
            <a:ext cx="12692009" cy="8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24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pic>
        <p:nvPicPr>
          <p:cNvPr id="6" name="Picture 3" descr="Table&#10;&#10;Description automatically generated">
            <a:extLst>
              <a:ext uri="{FF2B5EF4-FFF2-40B4-BE49-F238E27FC236}">
                <a16:creationId xmlns:a16="http://schemas.microsoft.com/office/drawing/2014/main" id="{474A22ED-F1E6-4168-A138-8ACE16FDA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484" y="5141120"/>
            <a:ext cx="12692009" cy="8537546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57C84105-7F61-461D-B5DA-304A3542EB78}"/>
              </a:ext>
            </a:extLst>
          </p:cNvPr>
          <p:cNvSpPr txBox="1"/>
          <p:nvPr/>
        </p:nvSpPr>
        <p:spPr>
          <a:xfrm>
            <a:off x="12588557" y="4545539"/>
            <a:ext cx="909011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ea typeface="+mn-lt"/>
                <a:cs typeface="+mn-lt"/>
              </a:rPr>
              <a:t>https://www.blockchain.com/btc/block/720343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94394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B696988D-C49C-4FE6-AA2F-4B51633E6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484" y="5141120"/>
            <a:ext cx="12692009" cy="8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-12276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5" name="Google Shape;57;ge8cb395ca9_0_1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6400" b="1" strike="noStrike" spc="-1">
                <a:solidFill>
                  <a:srgbClr val="0C162C"/>
                </a:solidFill>
                <a:latin typeface="Avenir"/>
                <a:ea typeface="Avenir"/>
              </a:rPr>
              <a:t>Agenda</a:t>
            </a:r>
            <a:endParaRPr lang="en-US" sz="6400" b="0" strike="noStrike" spc="-1">
              <a:latin typeface="Arial"/>
            </a:endParaRPr>
          </a:p>
        </p:txBody>
      </p:sp>
      <p:pic>
        <p:nvPicPr>
          <p:cNvPr id="177" name="Google Shape;60;ge8cb395ca9_0_1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993320" y="4063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566160" y="425160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3803760" y="452592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2034000" y="6013440"/>
            <a:ext cx="38066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Blockchain Underhood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034000" y="6508800"/>
            <a:ext cx="4434840" cy="19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Struktur data dibalik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Mengenal Kriptografi Hash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Blockchain Layers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Linked List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Peer to Peer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595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752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776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6649920" y="5997960"/>
            <a:ext cx="262728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Mining Process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6649920" y="6493320"/>
            <a:ext cx="317124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Tipe-tipe Node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Proses Penambangan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NONCE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991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1148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1172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6"/>
          <p:cNvSpPr/>
          <p:nvPr/>
        </p:nvSpPr>
        <p:spPr>
          <a:xfrm>
            <a:off x="10285920" y="5997960"/>
            <a:ext cx="236052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Proof of Work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10285920" y="6493320"/>
            <a:ext cx="38541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Konsep Kerja PoW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Implementasi di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Kelebihan &amp; Kekurangan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1387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1544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0"/>
          <p:cNvSpPr/>
          <p:nvPr/>
        </p:nvSpPr>
        <p:spPr>
          <a:xfrm>
            <a:off x="1568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14137920" y="5997960"/>
            <a:ext cx="31773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Merkle Tree &amp; Root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14137920" y="6493320"/>
            <a:ext cx="3881520" cy="23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Tree &amp; It’s structure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Root &amp; It’s structure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Demo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&amp; Use Case in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17834040" y="406404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FF5E57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19406880" y="425232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5"/>
          <p:cNvSpPr/>
          <p:nvPr/>
        </p:nvSpPr>
        <p:spPr>
          <a:xfrm>
            <a:off x="19644480" y="452664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6"/>
          <p:cNvSpPr/>
          <p:nvPr/>
        </p:nvSpPr>
        <p:spPr>
          <a:xfrm>
            <a:off x="18098280" y="5998320"/>
            <a:ext cx="306900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 Blockchain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18098280" y="6493680"/>
            <a:ext cx="450468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Create simulation of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With NodeJS &amp; ExpressJS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E9515667-A865-4EB9-8412-8D2FC07602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682" b="51503"/>
          <a:stretch/>
        </p:blipFill>
        <p:spPr>
          <a:xfrm>
            <a:off x="6049484" y="6807011"/>
            <a:ext cx="12692009" cy="24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3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ADA2EDA7-8629-4E4B-AA42-0FFA67686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27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030EB871-66FD-47B3-ABA2-622F5DE10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  <p:pic>
        <p:nvPicPr>
          <p:cNvPr id="1236" name="Google Shape;71;ge8cb395ca9_0_40"/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3D92369-5865-4F53-B19D-F84D20585A76}"/>
              </a:ext>
            </a:extLst>
          </p:cNvPr>
          <p:cNvGrpSpPr/>
          <p:nvPr/>
        </p:nvGrpSpPr>
        <p:grpSpPr>
          <a:xfrm rot="5400000">
            <a:off x="12910816" y="4104521"/>
            <a:ext cx="2985796" cy="3433665"/>
            <a:chOff x="12024971" y="4385388"/>
            <a:chExt cx="2985796" cy="34336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33CE6F-93C5-4AED-8237-6C82350D3F6F}"/>
                </a:ext>
              </a:extLst>
            </p:cNvPr>
            <p:cNvCxnSpPr/>
            <p:nvPr/>
          </p:nvCxnSpPr>
          <p:spPr>
            <a:xfrm flipV="1">
              <a:off x="12055151" y="4385388"/>
              <a:ext cx="0" cy="3433665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D8E2F9-2DFD-4BC6-8C42-295BD146B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7819052"/>
              <a:ext cx="2985796" cy="1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6EDEBB-BE54-4090-8FBC-97398407C20F}"/>
              </a:ext>
            </a:extLst>
          </p:cNvPr>
          <p:cNvSpPr/>
          <p:nvPr/>
        </p:nvSpPr>
        <p:spPr>
          <a:xfrm>
            <a:off x="11831059" y="7461997"/>
            <a:ext cx="1711647" cy="550572"/>
          </a:xfrm>
          <a:prstGeom prst="roundRect">
            <a:avLst/>
          </a:prstGeom>
          <a:noFill/>
          <a:ln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307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FCE192D-13EC-4322-977C-4624D5308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  <p:pic>
        <p:nvPicPr>
          <p:cNvPr id="1236" name="Google Shape;71;ge8cb395ca9_0_40"/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6EDEBB-BE54-4090-8FBC-97398407C20F}"/>
              </a:ext>
            </a:extLst>
          </p:cNvPr>
          <p:cNvSpPr/>
          <p:nvPr/>
        </p:nvSpPr>
        <p:spPr>
          <a:xfrm>
            <a:off x="11848055" y="7445001"/>
            <a:ext cx="1711647" cy="550572"/>
          </a:xfrm>
          <a:prstGeom prst="roundRect">
            <a:avLst/>
          </a:prstGeom>
          <a:noFill/>
          <a:ln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910723-D34A-4631-AFAD-4160F1EFC6CE}"/>
              </a:ext>
            </a:extLst>
          </p:cNvPr>
          <p:cNvGrpSpPr/>
          <p:nvPr/>
        </p:nvGrpSpPr>
        <p:grpSpPr>
          <a:xfrm>
            <a:off x="16397202" y="1094593"/>
            <a:ext cx="2998238" cy="4275698"/>
            <a:chOff x="15167505" y="541181"/>
            <a:chExt cx="3565080" cy="5084054"/>
          </a:xfrm>
        </p:grpSpPr>
        <p:sp>
          <p:nvSpPr>
            <p:cNvPr id="23" name="CustomShape 6">
              <a:extLst>
                <a:ext uri="{FF2B5EF4-FFF2-40B4-BE49-F238E27FC236}">
                  <a16:creationId xmlns:a16="http://schemas.microsoft.com/office/drawing/2014/main" id="{C1823ADC-BB42-4AF3-BA92-661DFE96102D}"/>
                </a:ext>
              </a:extLst>
            </p:cNvPr>
            <p:cNvSpPr/>
            <p:nvPr/>
          </p:nvSpPr>
          <p:spPr>
            <a:xfrm>
              <a:off x="15167505" y="541181"/>
              <a:ext cx="3565080" cy="5084054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9458F6-09B1-46D0-84CF-F6DD772779C5}"/>
                </a:ext>
              </a:extLst>
            </p:cNvPr>
            <p:cNvGrpSpPr/>
            <p:nvPr/>
          </p:nvGrpSpPr>
          <p:grpSpPr>
            <a:xfrm>
              <a:off x="15553425" y="4602510"/>
              <a:ext cx="2762280" cy="782923"/>
              <a:chOff x="15553425" y="4042674"/>
              <a:chExt cx="2762280" cy="782923"/>
            </a:xfrm>
          </p:grpSpPr>
          <p:sp>
            <p:nvSpPr>
              <p:cNvPr id="24" name="CustomShape 7">
                <a:extLst>
                  <a:ext uri="{FF2B5EF4-FFF2-40B4-BE49-F238E27FC236}">
                    <a16:creationId xmlns:a16="http://schemas.microsoft.com/office/drawing/2014/main" id="{11022CAC-D636-4C4E-9394-F3FD51B2CEE7}"/>
                  </a:ext>
                </a:extLst>
              </p:cNvPr>
              <p:cNvSpPr/>
              <p:nvPr/>
            </p:nvSpPr>
            <p:spPr>
              <a:xfrm>
                <a:off x="15553425" y="4042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8">
                <a:extLst>
                  <a:ext uri="{FF2B5EF4-FFF2-40B4-BE49-F238E27FC236}">
                    <a16:creationId xmlns:a16="http://schemas.microsoft.com/office/drawing/2014/main" id="{84AB81C1-4A8D-4C00-9C17-9DB254C50FEE}"/>
                  </a:ext>
                </a:extLst>
              </p:cNvPr>
              <p:cNvSpPr/>
              <p:nvPr/>
            </p:nvSpPr>
            <p:spPr>
              <a:xfrm>
                <a:off x="16006269" y="4088317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2B2AB4-B4AD-4225-AE86-9B4BC8F55C4F}"/>
                </a:ext>
              </a:extLst>
            </p:cNvPr>
            <p:cNvGrpSpPr/>
            <p:nvPr/>
          </p:nvGrpSpPr>
          <p:grpSpPr>
            <a:xfrm>
              <a:off x="15553425" y="3666506"/>
              <a:ext cx="2762280" cy="764262"/>
              <a:chOff x="15553425" y="3106674"/>
              <a:chExt cx="2762280" cy="764262"/>
            </a:xfrm>
          </p:grpSpPr>
          <p:sp>
            <p:nvSpPr>
              <p:cNvPr id="26" name="CustomShape 9">
                <a:extLst>
                  <a:ext uri="{FF2B5EF4-FFF2-40B4-BE49-F238E27FC236}">
                    <a16:creationId xmlns:a16="http://schemas.microsoft.com/office/drawing/2014/main" id="{6663EEE2-40AC-4928-9447-633FE8EAFBBF}"/>
                  </a:ext>
                </a:extLst>
              </p:cNvPr>
              <p:cNvSpPr/>
              <p:nvPr/>
            </p:nvSpPr>
            <p:spPr>
              <a:xfrm>
                <a:off x="15553425" y="3106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10">
                <a:extLst>
                  <a:ext uri="{FF2B5EF4-FFF2-40B4-BE49-F238E27FC236}">
                    <a16:creationId xmlns:a16="http://schemas.microsoft.com/office/drawing/2014/main" id="{E5AEB74E-75C6-45B5-AE55-5F8E882C9B57}"/>
                  </a:ext>
                </a:extLst>
              </p:cNvPr>
              <p:cNvSpPr/>
              <p:nvPr/>
            </p:nvSpPr>
            <p:spPr>
              <a:xfrm>
                <a:off x="16006269" y="3133656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D2B06A-7D76-4626-9238-3938ABE624EB}"/>
                </a:ext>
              </a:extLst>
            </p:cNvPr>
            <p:cNvGrpSpPr/>
            <p:nvPr/>
          </p:nvGrpSpPr>
          <p:grpSpPr>
            <a:xfrm>
              <a:off x="15553425" y="2730509"/>
              <a:ext cx="2762280" cy="762940"/>
              <a:chOff x="15553425" y="2170674"/>
              <a:chExt cx="2762280" cy="762940"/>
            </a:xfrm>
          </p:grpSpPr>
          <p:sp>
            <p:nvSpPr>
              <p:cNvPr id="28" name="CustomShape 11">
                <a:extLst>
                  <a:ext uri="{FF2B5EF4-FFF2-40B4-BE49-F238E27FC236}">
                    <a16:creationId xmlns:a16="http://schemas.microsoft.com/office/drawing/2014/main" id="{33FEA4E3-130F-427C-A90C-E52FC0FA0076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12">
                <a:extLst>
                  <a:ext uri="{FF2B5EF4-FFF2-40B4-BE49-F238E27FC236}">
                    <a16:creationId xmlns:a16="http://schemas.microsoft.com/office/drawing/2014/main" id="{4DEB75D9-CAA0-4580-A9EC-BBC9A80644D0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7139A5-6EDF-4A8B-9E6C-94123A881A5E}"/>
                </a:ext>
              </a:extLst>
            </p:cNvPr>
            <p:cNvGrpSpPr/>
            <p:nvPr/>
          </p:nvGrpSpPr>
          <p:grpSpPr>
            <a:xfrm>
              <a:off x="15556537" y="1819222"/>
              <a:ext cx="2762280" cy="762940"/>
              <a:chOff x="15553425" y="2170674"/>
              <a:chExt cx="2762280" cy="762940"/>
            </a:xfrm>
          </p:grpSpPr>
          <p:sp>
            <p:nvSpPr>
              <p:cNvPr id="33" name="CustomShape 11">
                <a:extLst>
                  <a:ext uri="{FF2B5EF4-FFF2-40B4-BE49-F238E27FC236}">
                    <a16:creationId xmlns:a16="http://schemas.microsoft.com/office/drawing/2014/main" id="{46B40002-6E57-46C5-BF9A-92A1619DE881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12">
                <a:extLst>
                  <a:ext uri="{FF2B5EF4-FFF2-40B4-BE49-F238E27FC236}">
                    <a16:creationId xmlns:a16="http://schemas.microsoft.com/office/drawing/2014/main" id="{F5898952-2309-468F-954F-06744460267F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5ECFADF-ECFB-4A2C-88DB-DEAB558CE0B6}"/>
                </a:ext>
              </a:extLst>
            </p:cNvPr>
            <p:cNvGrpSpPr/>
            <p:nvPr/>
          </p:nvGrpSpPr>
          <p:grpSpPr>
            <a:xfrm>
              <a:off x="15540988" y="889277"/>
              <a:ext cx="2762280" cy="762940"/>
              <a:chOff x="15553425" y="2170674"/>
              <a:chExt cx="2762280" cy="762940"/>
            </a:xfrm>
          </p:grpSpPr>
          <p:sp>
            <p:nvSpPr>
              <p:cNvPr id="36" name="CustomShape 11">
                <a:extLst>
                  <a:ext uri="{FF2B5EF4-FFF2-40B4-BE49-F238E27FC236}">
                    <a16:creationId xmlns:a16="http://schemas.microsoft.com/office/drawing/2014/main" id="{9A008474-049E-4540-8FFA-C96EF9980AD4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12">
                <a:extLst>
                  <a:ext uri="{FF2B5EF4-FFF2-40B4-BE49-F238E27FC236}">
                    <a16:creationId xmlns:a16="http://schemas.microsoft.com/office/drawing/2014/main" id="{DC489753-E6CC-4957-9FC0-0D3D9FB8091C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9C0622-5704-49BE-AC89-B45CCFABC47F}"/>
              </a:ext>
            </a:extLst>
          </p:cNvPr>
          <p:cNvGrpSpPr/>
          <p:nvPr/>
        </p:nvGrpSpPr>
        <p:grpSpPr>
          <a:xfrm rot="5400000">
            <a:off x="12927812" y="4087525"/>
            <a:ext cx="2985796" cy="3433665"/>
            <a:chOff x="12024971" y="4385388"/>
            <a:chExt cx="2985796" cy="343366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5FB5F62-E3C9-41FF-A54C-72F1D4075CCC}"/>
                </a:ext>
              </a:extLst>
            </p:cNvPr>
            <p:cNvCxnSpPr/>
            <p:nvPr/>
          </p:nvCxnSpPr>
          <p:spPr>
            <a:xfrm flipV="1">
              <a:off x="12055151" y="4385388"/>
              <a:ext cx="0" cy="3433665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434108-0DBD-4308-8D3B-D855DC49E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7819052"/>
              <a:ext cx="2985796" cy="1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5011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FCA9655-83DA-4C05-A3C3-F157AA1D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  <p:pic>
        <p:nvPicPr>
          <p:cNvPr id="1236" name="Google Shape;71;ge8cb395ca9_0_40"/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6EDEBB-BE54-4090-8FBC-97398407C20F}"/>
              </a:ext>
            </a:extLst>
          </p:cNvPr>
          <p:cNvSpPr/>
          <p:nvPr/>
        </p:nvSpPr>
        <p:spPr>
          <a:xfrm>
            <a:off x="6107909" y="6800551"/>
            <a:ext cx="13939928" cy="1153845"/>
          </a:xfrm>
          <a:prstGeom prst="roundRect">
            <a:avLst/>
          </a:prstGeom>
          <a:noFill/>
          <a:ln w="28575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910723-D34A-4631-AFAD-4160F1EFC6CE}"/>
              </a:ext>
            </a:extLst>
          </p:cNvPr>
          <p:cNvGrpSpPr/>
          <p:nvPr/>
        </p:nvGrpSpPr>
        <p:grpSpPr>
          <a:xfrm>
            <a:off x="15479403" y="1383529"/>
            <a:ext cx="2998238" cy="4275698"/>
            <a:chOff x="15167505" y="541181"/>
            <a:chExt cx="3565080" cy="5084054"/>
          </a:xfrm>
        </p:grpSpPr>
        <p:sp>
          <p:nvSpPr>
            <p:cNvPr id="23" name="CustomShape 6">
              <a:extLst>
                <a:ext uri="{FF2B5EF4-FFF2-40B4-BE49-F238E27FC236}">
                  <a16:creationId xmlns:a16="http://schemas.microsoft.com/office/drawing/2014/main" id="{C1823ADC-BB42-4AF3-BA92-661DFE96102D}"/>
                </a:ext>
              </a:extLst>
            </p:cNvPr>
            <p:cNvSpPr/>
            <p:nvPr/>
          </p:nvSpPr>
          <p:spPr>
            <a:xfrm>
              <a:off x="15167505" y="541181"/>
              <a:ext cx="3565080" cy="5084054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9458F6-09B1-46D0-84CF-F6DD772779C5}"/>
                </a:ext>
              </a:extLst>
            </p:cNvPr>
            <p:cNvGrpSpPr/>
            <p:nvPr/>
          </p:nvGrpSpPr>
          <p:grpSpPr>
            <a:xfrm>
              <a:off x="15553425" y="4602510"/>
              <a:ext cx="2762280" cy="782923"/>
              <a:chOff x="15553425" y="4042674"/>
              <a:chExt cx="2762280" cy="782923"/>
            </a:xfrm>
          </p:grpSpPr>
          <p:sp>
            <p:nvSpPr>
              <p:cNvPr id="24" name="CustomShape 7">
                <a:extLst>
                  <a:ext uri="{FF2B5EF4-FFF2-40B4-BE49-F238E27FC236}">
                    <a16:creationId xmlns:a16="http://schemas.microsoft.com/office/drawing/2014/main" id="{11022CAC-D636-4C4E-9394-F3FD51B2CEE7}"/>
                  </a:ext>
                </a:extLst>
              </p:cNvPr>
              <p:cNvSpPr/>
              <p:nvPr/>
            </p:nvSpPr>
            <p:spPr>
              <a:xfrm>
                <a:off x="15553425" y="4042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CustomShape 8">
                <a:extLst>
                  <a:ext uri="{FF2B5EF4-FFF2-40B4-BE49-F238E27FC236}">
                    <a16:creationId xmlns:a16="http://schemas.microsoft.com/office/drawing/2014/main" id="{84AB81C1-4A8D-4C00-9C17-9DB254C50FEE}"/>
                  </a:ext>
                </a:extLst>
              </p:cNvPr>
              <p:cNvSpPr/>
              <p:nvPr/>
            </p:nvSpPr>
            <p:spPr>
              <a:xfrm>
                <a:off x="16006269" y="4088317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2B2AB4-B4AD-4225-AE86-9B4BC8F55C4F}"/>
                </a:ext>
              </a:extLst>
            </p:cNvPr>
            <p:cNvGrpSpPr/>
            <p:nvPr/>
          </p:nvGrpSpPr>
          <p:grpSpPr>
            <a:xfrm>
              <a:off x="15553425" y="3666506"/>
              <a:ext cx="2762280" cy="764262"/>
              <a:chOff x="15553425" y="3106674"/>
              <a:chExt cx="2762280" cy="764262"/>
            </a:xfrm>
          </p:grpSpPr>
          <p:sp>
            <p:nvSpPr>
              <p:cNvPr id="26" name="CustomShape 9">
                <a:extLst>
                  <a:ext uri="{FF2B5EF4-FFF2-40B4-BE49-F238E27FC236}">
                    <a16:creationId xmlns:a16="http://schemas.microsoft.com/office/drawing/2014/main" id="{6663EEE2-40AC-4928-9447-633FE8EAFBBF}"/>
                  </a:ext>
                </a:extLst>
              </p:cNvPr>
              <p:cNvSpPr/>
              <p:nvPr/>
            </p:nvSpPr>
            <p:spPr>
              <a:xfrm>
                <a:off x="15553425" y="3106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CustomShape 10">
                <a:extLst>
                  <a:ext uri="{FF2B5EF4-FFF2-40B4-BE49-F238E27FC236}">
                    <a16:creationId xmlns:a16="http://schemas.microsoft.com/office/drawing/2014/main" id="{E5AEB74E-75C6-45B5-AE55-5F8E882C9B57}"/>
                  </a:ext>
                </a:extLst>
              </p:cNvPr>
              <p:cNvSpPr/>
              <p:nvPr/>
            </p:nvSpPr>
            <p:spPr>
              <a:xfrm>
                <a:off x="16006269" y="3133656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D2B06A-7D76-4626-9238-3938ABE624EB}"/>
                </a:ext>
              </a:extLst>
            </p:cNvPr>
            <p:cNvGrpSpPr/>
            <p:nvPr/>
          </p:nvGrpSpPr>
          <p:grpSpPr>
            <a:xfrm>
              <a:off x="15553425" y="2730509"/>
              <a:ext cx="2762280" cy="762940"/>
              <a:chOff x="15553425" y="2170674"/>
              <a:chExt cx="2762280" cy="762940"/>
            </a:xfrm>
          </p:grpSpPr>
          <p:sp>
            <p:nvSpPr>
              <p:cNvPr id="28" name="CustomShape 11">
                <a:extLst>
                  <a:ext uri="{FF2B5EF4-FFF2-40B4-BE49-F238E27FC236}">
                    <a16:creationId xmlns:a16="http://schemas.microsoft.com/office/drawing/2014/main" id="{33FEA4E3-130F-427C-A90C-E52FC0FA0076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" name="CustomShape 12">
                <a:extLst>
                  <a:ext uri="{FF2B5EF4-FFF2-40B4-BE49-F238E27FC236}">
                    <a16:creationId xmlns:a16="http://schemas.microsoft.com/office/drawing/2014/main" id="{4DEB75D9-CAA0-4580-A9EC-BBC9A80644D0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7139A5-6EDF-4A8B-9E6C-94123A881A5E}"/>
                </a:ext>
              </a:extLst>
            </p:cNvPr>
            <p:cNvGrpSpPr/>
            <p:nvPr/>
          </p:nvGrpSpPr>
          <p:grpSpPr>
            <a:xfrm>
              <a:off x="15556537" y="1819222"/>
              <a:ext cx="2762280" cy="762940"/>
              <a:chOff x="15553425" y="2170674"/>
              <a:chExt cx="2762280" cy="762940"/>
            </a:xfrm>
          </p:grpSpPr>
          <p:sp>
            <p:nvSpPr>
              <p:cNvPr id="33" name="CustomShape 11">
                <a:extLst>
                  <a:ext uri="{FF2B5EF4-FFF2-40B4-BE49-F238E27FC236}">
                    <a16:creationId xmlns:a16="http://schemas.microsoft.com/office/drawing/2014/main" id="{46B40002-6E57-46C5-BF9A-92A1619DE881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CustomShape 12">
                <a:extLst>
                  <a:ext uri="{FF2B5EF4-FFF2-40B4-BE49-F238E27FC236}">
                    <a16:creationId xmlns:a16="http://schemas.microsoft.com/office/drawing/2014/main" id="{F5898952-2309-468F-954F-06744460267F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5ECFADF-ECFB-4A2C-88DB-DEAB558CE0B6}"/>
                </a:ext>
              </a:extLst>
            </p:cNvPr>
            <p:cNvGrpSpPr/>
            <p:nvPr/>
          </p:nvGrpSpPr>
          <p:grpSpPr>
            <a:xfrm>
              <a:off x="15540988" y="889277"/>
              <a:ext cx="2762280" cy="762940"/>
              <a:chOff x="15553425" y="2170674"/>
              <a:chExt cx="2762280" cy="762940"/>
            </a:xfrm>
          </p:grpSpPr>
          <p:sp>
            <p:nvSpPr>
              <p:cNvPr id="36" name="CustomShape 11">
                <a:extLst>
                  <a:ext uri="{FF2B5EF4-FFF2-40B4-BE49-F238E27FC236}">
                    <a16:creationId xmlns:a16="http://schemas.microsoft.com/office/drawing/2014/main" id="{9A008474-049E-4540-8FFA-C96EF9980AD4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CustomShape 12">
                <a:extLst>
                  <a:ext uri="{FF2B5EF4-FFF2-40B4-BE49-F238E27FC236}">
                    <a16:creationId xmlns:a16="http://schemas.microsoft.com/office/drawing/2014/main" id="{DC489753-E6CC-4957-9FC0-0D3D9FB8091C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94EA0-9D83-40C7-8C09-3A1E6C9F64E1}"/>
              </a:ext>
            </a:extLst>
          </p:cNvPr>
          <p:cNvGrpSpPr/>
          <p:nvPr/>
        </p:nvGrpSpPr>
        <p:grpSpPr>
          <a:xfrm rot="5400000">
            <a:off x="12419070" y="3678467"/>
            <a:ext cx="2626201" cy="3382295"/>
            <a:chOff x="12024971" y="4385388"/>
            <a:chExt cx="2985796" cy="343366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4D73E8-9A36-4EF7-91D9-C0CB9CAE0FB6}"/>
                </a:ext>
              </a:extLst>
            </p:cNvPr>
            <p:cNvCxnSpPr/>
            <p:nvPr/>
          </p:nvCxnSpPr>
          <p:spPr>
            <a:xfrm flipV="1">
              <a:off x="12055151" y="4385388"/>
              <a:ext cx="0" cy="3433665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F744E8-5D2B-456C-9C47-08A0DDF75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7819052"/>
              <a:ext cx="2985796" cy="1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1509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DFE0937-3B21-498F-A7A9-E41FD50AE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  <p:pic>
        <p:nvPicPr>
          <p:cNvPr id="1236" name="Google Shape;71;ge8cb395ca9_0_40"/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1CBB3A5-CB31-452E-97CC-94798E6F8B65}"/>
              </a:ext>
            </a:extLst>
          </p:cNvPr>
          <p:cNvGrpSpPr/>
          <p:nvPr/>
        </p:nvGrpSpPr>
        <p:grpSpPr>
          <a:xfrm>
            <a:off x="8602824" y="8137108"/>
            <a:ext cx="3393006" cy="3403870"/>
            <a:chOff x="8662145" y="4385389"/>
            <a:chExt cx="3393006" cy="237645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13B2B6-B4C9-4BEB-BE5F-18C597EE0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4385389"/>
              <a:ext cx="30180" cy="2346273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C890DB-6265-4154-9C2C-FAE8CB03C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2145" y="6761843"/>
              <a:ext cx="3362826" cy="0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ustomShape 2">
            <a:extLst>
              <a:ext uri="{FF2B5EF4-FFF2-40B4-BE49-F238E27FC236}">
                <a16:creationId xmlns:a16="http://schemas.microsoft.com/office/drawing/2014/main" id="{0EC39810-6B78-4015-811C-68500167FDFD}"/>
              </a:ext>
            </a:extLst>
          </p:cNvPr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D70D38D-EB51-4C91-9C39-0A02F3F0DD41}"/>
              </a:ext>
            </a:extLst>
          </p:cNvPr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0C01164A-30C9-4203-A448-3381330D6A9F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3" name="CustomShape 5">
            <a:extLst>
              <a:ext uri="{FF2B5EF4-FFF2-40B4-BE49-F238E27FC236}">
                <a16:creationId xmlns:a16="http://schemas.microsoft.com/office/drawing/2014/main" id="{0A8E7210-D36C-49FF-8213-33B7AA336C98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5AB11E-26C6-4010-93A4-C5586FD75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AC1E58-871A-4E73-92F6-4BC032AD4D8C}"/>
              </a:ext>
            </a:extLst>
          </p:cNvPr>
          <p:cNvSpPr/>
          <p:nvPr/>
        </p:nvSpPr>
        <p:spPr>
          <a:xfrm>
            <a:off x="6107909" y="6800551"/>
            <a:ext cx="13939928" cy="1153845"/>
          </a:xfrm>
          <a:prstGeom prst="roundRect">
            <a:avLst/>
          </a:prstGeom>
          <a:noFill/>
          <a:ln w="28575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621B30-34C3-42E8-86E3-3EADD7CF513D}"/>
              </a:ext>
            </a:extLst>
          </p:cNvPr>
          <p:cNvGrpSpPr/>
          <p:nvPr/>
        </p:nvGrpSpPr>
        <p:grpSpPr>
          <a:xfrm>
            <a:off x="15479403" y="1383529"/>
            <a:ext cx="2998238" cy="4275698"/>
            <a:chOff x="15167505" y="541181"/>
            <a:chExt cx="3565080" cy="5084054"/>
          </a:xfrm>
        </p:grpSpPr>
        <p:sp>
          <p:nvSpPr>
            <p:cNvPr id="53" name="CustomShape 6">
              <a:extLst>
                <a:ext uri="{FF2B5EF4-FFF2-40B4-BE49-F238E27FC236}">
                  <a16:creationId xmlns:a16="http://schemas.microsoft.com/office/drawing/2014/main" id="{DF6F98DF-A49D-4EC7-8B10-9C65E5D54F5D}"/>
                </a:ext>
              </a:extLst>
            </p:cNvPr>
            <p:cNvSpPr/>
            <p:nvPr/>
          </p:nvSpPr>
          <p:spPr>
            <a:xfrm>
              <a:off x="15167505" y="541181"/>
              <a:ext cx="3565080" cy="5084054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EEEE873-3C67-4CA7-B11D-76DBB67A8684}"/>
                </a:ext>
              </a:extLst>
            </p:cNvPr>
            <p:cNvGrpSpPr/>
            <p:nvPr/>
          </p:nvGrpSpPr>
          <p:grpSpPr>
            <a:xfrm>
              <a:off x="15553425" y="4602510"/>
              <a:ext cx="2762280" cy="782923"/>
              <a:chOff x="15553425" y="4042674"/>
              <a:chExt cx="2762280" cy="782923"/>
            </a:xfrm>
          </p:grpSpPr>
          <p:sp>
            <p:nvSpPr>
              <p:cNvPr id="67" name="CustomShape 7">
                <a:extLst>
                  <a:ext uri="{FF2B5EF4-FFF2-40B4-BE49-F238E27FC236}">
                    <a16:creationId xmlns:a16="http://schemas.microsoft.com/office/drawing/2014/main" id="{F2E00E7F-65B1-4441-B86E-05D3656A5A97}"/>
                  </a:ext>
                </a:extLst>
              </p:cNvPr>
              <p:cNvSpPr/>
              <p:nvPr/>
            </p:nvSpPr>
            <p:spPr>
              <a:xfrm>
                <a:off x="15553425" y="4042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8">
                <a:extLst>
                  <a:ext uri="{FF2B5EF4-FFF2-40B4-BE49-F238E27FC236}">
                    <a16:creationId xmlns:a16="http://schemas.microsoft.com/office/drawing/2014/main" id="{49ED873F-92B7-4ECE-BFA9-B71C566ADA49}"/>
                  </a:ext>
                </a:extLst>
              </p:cNvPr>
              <p:cNvSpPr/>
              <p:nvPr/>
            </p:nvSpPr>
            <p:spPr>
              <a:xfrm>
                <a:off x="16006269" y="4088317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9201006-6CB1-4693-8BC0-A171A0E7F941}"/>
                </a:ext>
              </a:extLst>
            </p:cNvPr>
            <p:cNvGrpSpPr/>
            <p:nvPr/>
          </p:nvGrpSpPr>
          <p:grpSpPr>
            <a:xfrm>
              <a:off x="15553425" y="3666506"/>
              <a:ext cx="2762280" cy="764262"/>
              <a:chOff x="15553425" y="3106674"/>
              <a:chExt cx="2762280" cy="764262"/>
            </a:xfrm>
          </p:grpSpPr>
          <p:sp>
            <p:nvSpPr>
              <p:cNvPr id="65" name="CustomShape 9">
                <a:extLst>
                  <a:ext uri="{FF2B5EF4-FFF2-40B4-BE49-F238E27FC236}">
                    <a16:creationId xmlns:a16="http://schemas.microsoft.com/office/drawing/2014/main" id="{35F8B4CE-F0DF-4F3B-990D-B82CD67CF4D1}"/>
                  </a:ext>
                </a:extLst>
              </p:cNvPr>
              <p:cNvSpPr/>
              <p:nvPr/>
            </p:nvSpPr>
            <p:spPr>
              <a:xfrm>
                <a:off x="15553425" y="3106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CustomShape 10">
                <a:extLst>
                  <a:ext uri="{FF2B5EF4-FFF2-40B4-BE49-F238E27FC236}">
                    <a16:creationId xmlns:a16="http://schemas.microsoft.com/office/drawing/2014/main" id="{39E1138B-E0A9-4E92-BBAA-CBCDAB134B1B}"/>
                  </a:ext>
                </a:extLst>
              </p:cNvPr>
              <p:cNvSpPr/>
              <p:nvPr/>
            </p:nvSpPr>
            <p:spPr>
              <a:xfrm>
                <a:off x="16006269" y="3133656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06F09C-076D-4851-BF8A-F332DD95700C}"/>
                </a:ext>
              </a:extLst>
            </p:cNvPr>
            <p:cNvGrpSpPr/>
            <p:nvPr/>
          </p:nvGrpSpPr>
          <p:grpSpPr>
            <a:xfrm>
              <a:off x="15553425" y="2730509"/>
              <a:ext cx="2762280" cy="762940"/>
              <a:chOff x="15553425" y="2170674"/>
              <a:chExt cx="2762280" cy="762940"/>
            </a:xfrm>
          </p:grpSpPr>
          <p:sp>
            <p:nvSpPr>
              <p:cNvPr id="63" name="CustomShape 11">
                <a:extLst>
                  <a:ext uri="{FF2B5EF4-FFF2-40B4-BE49-F238E27FC236}">
                    <a16:creationId xmlns:a16="http://schemas.microsoft.com/office/drawing/2014/main" id="{251ECFF5-3956-40E6-AD10-C26A9614E4DC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12">
                <a:extLst>
                  <a:ext uri="{FF2B5EF4-FFF2-40B4-BE49-F238E27FC236}">
                    <a16:creationId xmlns:a16="http://schemas.microsoft.com/office/drawing/2014/main" id="{E95AB615-363B-4704-8556-1517FC308E43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AC1DD82-4487-4D4D-8925-86BF9400A1D2}"/>
                </a:ext>
              </a:extLst>
            </p:cNvPr>
            <p:cNvGrpSpPr/>
            <p:nvPr/>
          </p:nvGrpSpPr>
          <p:grpSpPr>
            <a:xfrm>
              <a:off x="15556537" y="1819222"/>
              <a:ext cx="2762280" cy="762940"/>
              <a:chOff x="15553425" y="2170674"/>
              <a:chExt cx="2762280" cy="762940"/>
            </a:xfrm>
          </p:grpSpPr>
          <p:sp>
            <p:nvSpPr>
              <p:cNvPr id="61" name="CustomShape 11">
                <a:extLst>
                  <a:ext uri="{FF2B5EF4-FFF2-40B4-BE49-F238E27FC236}">
                    <a16:creationId xmlns:a16="http://schemas.microsoft.com/office/drawing/2014/main" id="{D1A056F0-B504-450F-AE65-C99A746BCA2D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12">
                <a:extLst>
                  <a:ext uri="{FF2B5EF4-FFF2-40B4-BE49-F238E27FC236}">
                    <a16:creationId xmlns:a16="http://schemas.microsoft.com/office/drawing/2014/main" id="{81FEC815-54DF-41C0-9165-0C65ADB8E69D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8240467-D6F2-4CF3-8BD7-9E23C2439870}"/>
                </a:ext>
              </a:extLst>
            </p:cNvPr>
            <p:cNvGrpSpPr/>
            <p:nvPr/>
          </p:nvGrpSpPr>
          <p:grpSpPr>
            <a:xfrm>
              <a:off x="15540988" y="889277"/>
              <a:ext cx="2762280" cy="762940"/>
              <a:chOff x="15553425" y="2170674"/>
              <a:chExt cx="2762280" cy="762940"/>
            </a:xfrm>
          </p:grpSpPr>
          <p:sp>
            <p:nvSpPr>
              <p:cNvPr id="59" name="CustomShape 11">
                <a:extLst>
                  <a:ext uri="{FF2B5EF4-FFF2-40B4-BE49-F238E27FC236}">
                    <a16:creationId xmlns:a16="http://schemas.microsoft.com/office/drawing/2014/main" id="{16AB372C-F46A-4D4D-B252-35944C3631E5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12">
                <a:extLst>
                  <a:ext uri="{FF2B5EF4-FFF2-40B4-BE49-F238E27FC236}">
                    <a16:creationId xmlns:a16="http://schemas.microsoft.com/office/drawing/2014/main" id="{887CA474-558B-4026-8906-F4BAF6D74E56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4135C4-6037-4219-91D3-7ACD379EFD61}"/>
              </a:ext>
            </a:extLst>
          </p:cNvPr>
          <p:cNvGrpSpPr/>
          <p:nvPr/>
        </p:nvGrpSpPr>
        <p:grpSpPr>
          <a:xfrm rot="5400000">
            <a:off x="12239273" y="3436904"/>
            <a:ext cx="2985796" cy="3382295"/>
            <a:chOff x="12024971" y="4385388"/>
            <a:chExt cx="2985796" cy="343366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3C6513-1559-4079-9676-26E0665A9D7A}"/>
                </a:ext>
              </a:extLst>
            </p:cNvPr>
            <p:cNvCxnSpPr/>
            <p:nvPr/>
          </p:nvCxnSpPr>
          <p:spPr>
            <a:xfrm flipV="1">
              <a:off x="12055151" y="4385388"/>
              <a:ext cx="0" cy="3433665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B020DBE-45D9-4555-902A-1D8B3498C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7819052"/>
              <a:ext cx="2985796" cy="1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49991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4D53359-8303-4365-92A7-866E3C47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88" y="10350778"/>
            <a:ext cx="1765687" cy="1765687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0855F75-6B4B-45DA-8ADD-9D4D1D962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79" r="13900" b="51606"/>
          <a:stretch/>
        </p:blipFill>
        <p:spPr>
          <a:xfrm>
            <a:off x="6049484" y="6104944"/>
            <a:ext cx="14061424" cy="3153641"/>
          </a:xfrm>
          <a:prstGeom prst="rect">
            <a:avLst/>
          </a:prstGeom>
        </p:spPr>
      </p:pic>
      <p:pic>
        <p:nvPicPr>
          <p:cNvPr id="9" name="Google Shape;71;ge8cb395ca9_0_40">
            <a:extLst>
              <a:ext uri="{FF2B5EF4-FFF2-40B4-BE49-F238E27FC236}">
                <a16:creationId xmlns:a16="http://schemas.microsoft.com/office/drawing/2014/main" id="{FB0F473A-6A17-4CFC-B02E-41B43E472B1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1" name="CustomShape 1">
            <a:extLst>
              <a:ext uri="{FF2B5EF4-FFF2-40B4-BE49-F238E27FC236}">
                <a16:creationId xmlns:a16="http://schemas.microsoft.com/office/drawing/2014/main" id="{4C9E7463-2335-4D6B-A79D-AC913DCD9C0E}"/>
              </a:ext>
            </a:extLst>
          </p:cNvPr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858829F2-11B8-4F6A-AC83-A521071DB499}"/>
              </a:ext>
            </a:extLst>
          </p:cNvPr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1E81C1-9CCF-433C-90ED-B22A487C3688}"/>
              </a:ext>
            </a:extLst>
          </p:cNvPr>
          <p:cNvGrpSpPr/>
          <p:nvPr/>
        </p:nvGrpSpPr>
        <p:grpSpPr>
          <a:xfrm>
            <a:off x="8602824" y="8137108"/>
            <a:ext cx="3393006" cy="3403870"/>
            <a:chOff x="8662145" y="4385389"/>
            <a:chExt cx="3393006" cy="237645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EA1442-C97C-46AB-B148-0FB1B7FB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4385389"/>
              <a:ext cx="30180" cy="2346273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FCFC2E6-57B0-4EFA-AF7A-546457689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2145" y="6761843"/>
              <a:ext cx="3362826" cy="0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ustomShape 2">
            <a:extLst>
              <a:ext uri="{FF2B5EF4-FFF2-40B4-BE49-F238E27FC236}">
                <a16:creationId xmlns:a16="http://schemas.microsoft.com/office/drawing/2014/main" id="{D7F12B0E-9EBC-4A9E-9A93-4207B336AFEF}"/>
              </a:ext>
            </a:extLst>
          </p:cNvPr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EE36BE06-7D2A-496A-A009-8B14EA98A709}"/>
              </a:ext>
            </a:extLst>
          </p:cNvPr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4C190E97-E09E-4C06-B61E-66A062EE505B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90C4422A-B74C-41D4-B07E-41AC487ADEFE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C25A27-40CD-4C80-BE87-EE58B1E03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3538F-3840-4C17-936E-94415CB0D71C}"/>
              </a:ext>
            </a:extLst>
          </p:cNvPr>
          <p:cNvSpPr/>
          <p:nvPr/>
        </p:nvSpPr>
        <p:spPr>
          <a:xfrm>
            <a:off x="6107909" y="6800551"/>
            <a:ext cx="13939928" cy="1153845"/>
          </a:xfrm>
          <a:prstGeom prst="roundRect">
            <a:avLst/>
          </a:prstGeom>
          <a:noFill/>
          <a:ln w="28575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7BE5EF-431B-49C7-B4F0-E380CECB7EB1}"/>
              </a:ext>
            </a:extLst>
          </p:cNvPr>
          <p:cNvGrpSpPr/>
          <p:nvPr/>
        </p:nvGrpSpPr>
        <p:grpSpPr>
          <a:xfrm>
            <a:off x="15479403" y="1383529"/>
            <a:ext cx="2998238" cy="4275698"/>
            <a:chOff x="15167505" y="541181"/>
            <a:chExt cx="3565080" cy="5084054"/>
          </a:xfrm>
        </p:grpSpPr>
        <p:sp>
          <p:nvSpPr>
            <p:cNvPr id="61" name="CustomShape 6">
              <a:extLst>
                <a:ext uri="{FF2B5EF4-FFF2-40B4-BE49-F238E27FC236}">
                  <a16:creationId xmlns:a16="http://schemas.microsoft.com/office/drawing/2014/main" id="{EA9207F0-7246-4B5C-8658-F50461ECE147}"/>
                </a:ext>
              </a:extLst>
            </p:cNvPr>
            <p:cNvSpPr/>
            <p:nvPr/>
          </p:nvSpPr>
          <p:spPr>
            <a:xfrm>
              <a:off x="15167505" y="541181"/>
              <a:ext cx="3565080" cy="5084054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AB5CAB-8F47-488E-A3A8-BEA5CC348C14}"/>
                </a:ext>
              </a:extLst>
            </p:cNvPr>
            <p:cNvGrpSpPr/>
            <p:nvPr/>
          </p:nvGrpSpPr>
          <p:grpSpPr>
            <a:xfrm>
              <a:off x="15553425" y="4602510"/>
              <a:ext cx="2762280" cy="782923"/>
              <a:chOff x="15553425" y="4042674"/>
              <a:chExt cx="2762280" cy="782923"/>
            </a:xfrm>
          </p:grpSpPr>
          <p:sp>
            <p:nvSpPr>
              <p:cNvPr id="75" name="CustomShape 7">
                <a:extLst>
                  <a:ext uri="{FF2B5EF4-FFF2-40B4-BE49-F238E27FC236}">
                    <a16:creationId xmlns:a16="http://schemas.microsoft.com/office/drawing/2014/main" id="{D7F8F3F1-315F-4CCC-AA7D-F2FAD6ECDA13}"/>
                  </a:ext>
                </a:extLst>
              </p:cNvPr>
              <p:cNvSpPr/>
              <p:nvPr/>
            </p:nvSpPr>
            <p:spPr>
              <a:xfrm>
                <a:off x="15553425" y="4042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" name="CustomShape 8">
                <a:extLst>
                  <a:ext uri="{FF2B5EF4-FFF2-40B4-BE49-F238E27FC236}">
                    <a16:creationId xmlns:a16="http://schemas.microsoft.com/office/drawing/2014/main" id="{250257A5-DA97-40E8-9231-2BE07A1AA185}"/>
                  </a:ext>
                </a:extLst>
              </p:cNvPr>
              <p:cNvSpPr/>
              <p:nvPr/>
            </p:nvSpPr>
            <p:spPr>
              <a:xfrm>
                <a:off x="16006269" y="4088317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B7E186B-B985-4C05-A34E-D7D8684C0DD1}"/>
                </a:ext>
              </a:extLst>
            </p:cNvPr>
            <p:cNvGrpSpPr/>
            <p:nvPr/>
          </p:nvGrpSpPr>
          <p:grpSpPr>
            <a:xfrm>
              <a:off x="15553425" y="3666506"/>
              <a:ext cx="2762280" cy="764262"/>
              <a:chOff x="15553425" y="3106674"/>
              <a:chExt cx="2762280" cy="764262"/>
            </a:xfrm>
          </p:grpSpPr>
          <p:sp>
            <p:nvSpPr>
              <p:cNvPr id="73" name="CustomShape 9">
                <a:extLst>
                  <a:ext uri="{FF2B5EF4-FFF2-40B4-BE49-F238E27FC236}">
                    <a16:creationId xmlns:a16="http://schemas.microsoft.com/office/drawing/2014/main" id="{7B4E4445-5D89-4363-BC68-D37094AA89AA}"/>
                  </a:ext>
                </a:extLst>
              </p:cNvPr>
              <p:cNvSpPr/>
              <p:nvPr/>
            </p:nvSpPr>
            <p:spPr>
              <a:xfrm>
                <a:off x="15553425" y="3106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" name="CustomShape 10">
                <a:extLst>
                  <a:ext uri="{FF2B5EF4-FFF2-40B4-BE49-F238E27FC236}">
                    <a16:creationId xmlns:a16="http://schemas.microsoft.com/office/drawing/2014/main" id="{DAEFC0A2-6D56-442F-818F-BC926CDA6001}"/>
                  </a:ext>
                </a:extLst>
              </p:cNvPr>
              <p:cNvSpPr/>
              <p:nvPr/>
            </p:nvSpPr>
            <p:spPr>
              <a:xfrm>
                <a:off x="16006269" y="3133656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F69B879-319A-401B-8B8E-AF130B44C527}"/>
                </a:ext>
              </a:extLst>
            </p:cNvPr>
            <p:cNvGrpSpPr/>
            <p:nvPr/>
          </p:nvGrpSpPr>
          <p:grpSpPr>
            <a:xfrm>
              <a:off x="15553425" y="2730509"/>
              <a:ext cx="2762280" cy="762940"/>
              <a:chOff x="15553425" y="2170674"/>
              <a:chExt cx="2762280" cy="762940"/>
            </a:xfrm>
          </p:grpSpPr>
          <p:sp>
            <p:nvSpPr>
              <p:cNvPr id="71" name="CustomShape 11">
                <a:extLst>
                  <a:ext uri="{FF2B5EF4-FFF2-40B4-BE49-F238E27FC236}">
                    <a16:creationId xmlns:a16="http://schemas.microsoft.com/office/drawing/2014/main" id="{422CBF48-5EF9-42E6-BC50-15E1E9FEEF55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" name="CustomShape 12">
                <a:extLst>
                  <a:ext uri="{FF2B5EF4-FFF2-40B4-BE49-F238E27FC236}">
                    <a16:creationId xmlns:a16="http://schemas.microsoft.com/office/drawing/2014/main" id="{E8B5869C-4C27-42BF-AF65-57FFA264FF85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96A00A-CAF8-468F-A029-73A7651ED27B}"/>
                </a:ext>
              </a:extLst>
            </p:cNvPr>
            <p:cNvGrpSpPr/>
            <p:nvPr/>
          </p:nvGrpSpPr>
          <p:grpSpPr>
            <a:xfrm>
              <a:off x="15556537" y="1819222"/>
              <a:ext cx="2762280" cy="762940"/>
              <a:chOff x="15553425" y="2170674"/>
              <a:chExt cx="2762280" cy="762940"/>
            </a:xfrm>
          </p:grpSpPr>
          <p:sp>
            <p:nvSpPr>
              <p:cNvPr id="69" name="CustomShape 11">
                <a:extLst>
                  <a:ext uri="{FF2B5EF4-FFF2-40B4-BE49-F238E27FC236}">
                    <a16:creationId xmlns:a16="http://schemas.microsoft.com/office/drawing/2014/main" id="{2106AF13-7F3E-4B87-8D47-009444CB12E1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CustomShape 12">
                <a:extLst>
                  <a:ext uri="{FF2B5EF4-FFF2-40B4-BE49-F238E27FC236}">
                    <a16:creationId xmlns:a16="http://schemas.microsoft.com/office/drawing/2014/main" id="{D7A84A2C-AE8D-4EF8-8610-76A510F252C0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5B74687-7859-4A2C-81E4-59594991E973}"/>
                </a:ext>
              </a:extLst>
            </p:cNvPr>
            <p:cNvGrpSpPr/>
            <p:nvPr/>
          </p:nvGrpSpPr>
          <p:grpSpPr>
            <a:xfrm>
              <a:off x="15540988" y="889277"/>
              <a:ext cx="2762280" cy="762940"/>
              <a:chOff x="15553425" y="2170674"/>
              <a:chExt cx="2762280" cy="762940"/>
            </a:xfrm>
          </p:grpSpPr>
          <p:sp>
            <p:nvSpPr>
              <p:cNvPr id="67" name="CustomShape 11">
                <a:extLst>
                  <a:ext uri="{FF2B5EF4-FFF2-40B4-BE49-F238E27FC236}">
                    <a16:creationId xmlns:a16="http://schemas.microsoft.com/office/drawing/2014/main" id="{0BA0A5CC-5F34-49F9-993F-ACEC5C2FA455}"/>
                  </a:ext>
                </a:extLst>
              </p:cNvPr>
              <p:cNvSpPr/>
              <p:nvPr/>
            </p:nvSpPr>
            <p:spPr>
              <a:xfrm>
                <a:off x="15553425" y="2170674"/>
                <a:ext cx="2762280" cy="730440"/>
              </a:xfrm>
              <a:prstGeom prst="rect">
                <a:avLst/>
              </a:prstGeom>
              <a:solidFill>
                <a:srgbClr val="FF5E5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CustomShape 12">
                <a:extLst>
                  <a:ext uri="{FF2B5EF4-FFF2-40B4-BE49-F238E27FC236}">
                    <a16:creationId xmlns:a16="http://schemas.microsoft.com/office/drawing/2014/main" id="{1D09C765-4F42-49A3-B312-D1B3182C8802}"/>
                  </a:ext>
                </a:extLst>
              </p:cNvPr>
              <p:cNvSpPr/>
              <p:nvPr/>
            </p:nvSpPr>
            <p:spPr>
              <a:xfrm>
                <a:off x="16006269" y="2196334"/>
                <a:ext cx="1927800" cy="737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800" b="1" strike="noStrike" spc="-1" dirty="0" err="1">
                    <a:solidFill>
                      <a:srgbClr val="FFFFFF"/>
                    </a:solidFill>
                    <a:latin typeface="Loma"/>
                    <a:ea typeface="DejaVu Sans"/>
                  </a:rPr>
                  <a:t>Transaksi</a:t>
                </a:r>
                <a:endParaRPr lang="en-US" sz="280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AD9B0F-5C63-43F9-AB1E-24012C735E59}"/>
              </a:ext>
            </a:extLst>
          </p:cNvPr>
          <p:cNvGrpSpPr/>
          <p:nvPr/>
        </p:nvGrpSpPr>
        <p:grpSpPr>
          <a:xfrm rot="5400000">
            <a:off x="12239273" y="3436904"/>
            <a:ext cx="2985796" cy="3382295"/>
            <a:chOff x="12024971" y="4385388"/>
            <a:chExt cx="2985796" cy="343366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073DD7-7D72-49A2-A6FE-AB793C1E1DD7}"/>
                </a:ext>
              </a:extLst>
            </p:cNvPr>
            <p:cNvCxnSpPr/>
            <p:nvPr/>
          </p:nvCxnSpPr>
          <p:spPr>
            <a:xfrm flipV="1">
              <a:off x="12055151" y="4385388"/>
              <a:ext cx="0" cy="3433665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E3ABA01-D0E8-44FC-AED6-8BE9ECE7D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24971" y="7819052"/>
              <a:ext cx="2985796" cy="1"/>
            </a:xfrm>
            <a:prstGeom prst="line">
              <a:avLst/>
            </a:prstGeom>
            <a:ln w="76200">
              <a:solidFill>
                <a:srgbClr val="05C46B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4082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774686"/>
            <a:ext cx="3198534" cy="3198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8063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416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5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71;ge8cb395ca9_0_17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52E42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>
                <a:solidFill>
                  <a:srgbClr val="252E42"/>
                </a:solidFill>
                <a:latin typeface="KacstBook"/>
                <a:ea typeface="DejaVu Sans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9214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697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</p:spTree>
    <p:extLst>
      <p:ext uri="{BB962C8B-B14F-4D97-AF65-F5344CB8AC3E}">
        <p14:creationId xmlns:p14="http://schemas.microsoft.com/office/powerpoint/2010/main" val="367587577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47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3E5E2-4EFB-4DCC-A422-7FF36DA4F063}"/>
              </a:ext>
            </a:extLst>
          </p:cNvPr>
          <p:cNvCxnSpPr>
            <a:cxnSpLocks/>
          </p:cNvCxnSpPr>
          <p:nvPr/>
        </p:nvCxnSpPr>
        <p:spPr>
          <a:xfrm flipV="1">
            <a:off x="10907206" y="10542945"/>
            <a:ext cx="0" cy="873009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5680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3E5E2-4EFB-4DCC-A422-7FF36DA4F063}"/>
              </a:ext>
            </a:extLst>
          </p:cNvPr>
          <p:cNvCxnSpPr>
            <a:cxnSpLocks/>
          </p:cNvCxnSpPr>
          <p:nvPr/>
        </p:nvCxnSpPr>
        <p:spPr>
          <a:xfrm flipV="1">
            <a:off x="10907206" y="10542945"/>
            <a:ext cx="0" cy="873009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133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3E5E2-4EFB-4DCC-A422-7FF36DA4F063}"/>
              </a:ext>
            </a:extLst>
          </p:cNvPr>
          <p:cNvCxnSpPr>
            <a:cxnSpLocks/>
          </p:cNvCxnSpPr>
          <p:nvPr/>
        </p:nvCxnSpPr>
        <p:spPr>
          <a:xfrm flipV="1">
            <a:off x="10907206" y="10542945"/>
            <a:ext cx="0" cy="873009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749E83-3B14-4CE6-B896-71F55BAF562D}"/>
              </a:ext>
            </a:extLst>
          </p:cNvPr>
          <p:cNvSpPr/>
          <p:nvPr/>
        </p:nvSpPr>
        <p:spPr>
          <a:xfrm>
            <a:off x="6521782" y="11824668"/>
            <a:ext cx="3211515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Daya</a:t>
            </a:r>
            <a:r>
              <a:rPr lang="en-US" sz="2000" b="1" dirty="0"/>
              <a:t> </a:t>
            </a:r>
            <a:r>
              <a:rPr lang="en-US" sz="2000" b="1" dirty="0" err="1"/>
              <a:t>komputasi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memecahkan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97023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3E5E2-4EFB-4DCC-A422-7FF36DA4F063}"/>
              </a:ext>
            </a:extLst>
          </p:cNvPr>
          <p:cNvCxnSpPr>
            <a:cxnSpLocks/>
          </p:cNvCxnSpPr>
          <p:nvPr/>
        </p:nvCxnSpPr>
        <p:spPr>
          <a:xfrm flipV="1">
            <a:off x="10907206" y="10542945"/>
            <a:ext cx="0" cy="873009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749E83-3B14-4CE6-B896-71F55BAF562D}"/>
              </a:ext>
            </a:extLst>
          </p:cNvPr>
          <p:cNvSpPr/>
          <p:nvPr/>
        </p:nvSpPr>
        <p:spPr>
          <a:xfrm>
            <a:off x="6521782" y="11824668"/>
            <a:ext cx="3211515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Daya</a:t>
            </a:r>
            <a:r>
              <a:rPr lang="en-US" sz="2000" b="1" dirty="0"/>
              <a:t> </a:t>
            </a:r>
            <a:r>
              <a:rPr lang="en-US" sz="2000" b="1" dirty="0" err="1"/>
              <a:t>komputasi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memecahkan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073B7-1151-4356-AB1C-AF0FFF2681AE}"/>
              </a:ext>
            </a:extLst>
          </p:cNvPr>
          <p:cNvCxnSpPr>
            <a:cxnSpLocks/>
          </p:cNvCxnSpPr>
          <p:nvPr/>
        </p:nvCxnSpPr>
        <p:spPr>
          <a:xfrm flipV="1">
            <a:off x="11820743" y="12790984"/>
            <a:ext cx="2268481" cy="1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283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93385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Algoritma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Proof of Work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Metode</a:t>
            </a:r>
            <a:r>
              <a:rPr lang="en-US" sz="32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Konsensius</a:t>
            </a: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21FA-645B-49B8-B331-746F3620E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707749"/>
            <a:ext cx="4003798" cy="4003798"/>
          </a:xfrm>
          <a:prstGeom prst="rect">
            <a:avLst/>
          </a:prstGeom>
          <a:noFill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F37D6B-D70E-45D5-B804-D223B3A84415}"/>
              </a:ext>
            </a:extLst>
          </p:cNvPr>
          <p:cNvCxnSpPr>
            <a:cxnSpLocks/>
          </p:cNvCxnSpPr>
          <p:nvPr/>
        </p:nvCxnSpPr>
        <p:spPr>
          <a:xfrm>
            <a:off x="2911937" y="4963886"/>
            <a:ext cx="0" cy="168788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C739E0-89C1-4692-B1EF-BF3314BEAE43}"/>
              </a:ext>
            </a:extLst>
          </p:cNvPr>
          <p:cNvCxnSpPr>
            <a:cxnSpLocks/>
          </p:cNvCxnSpPr>
          <p:nvPr/>
        </p:nvCxnSpPr>
        <p:spPr>
          <a:xfrm>
            <a:off x="5787811" y="8709648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CA369CF-F9E1-472B-B79B-9A9F2BA317B6}"/>
              </a:ext>
            </a:extLst>
          </p:cNvPr>
          <p:cNvPicPr/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19909" y="6599682"/>
            <a:ext cx="2396880" cy="2042280"/>
          </a:xfrm>
          <a:prstGeom prst="rect">
            <a:avLst/>
          </a:prstGeom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86F042-7C16-4D9B-98F3-3B9DDE48C036}"/>
              </a:ext>
            </a:extLst>
          </p:cNvPr>
          <p:cNvGrpSpPr/>
          <p:nvPr/>
        </p:nvGrpSpPr>
        <p:grpSpPr>
          <a:xfrm>
            <a:off x="9216860" y="9071856"/>
            <a:ext cx="3901980" cy="1221598"/>
            <a:chOff x="6940191" y="11971879"/>
            <a:chExt cx="3901980" cy="122159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95ED08-3543-40EC-BEFD-67A56284066A}"/>
                </a:ext>
              </a:extLst>
            </p:cNvPr>
            <p:cNvSpPr/>
            <p:nvPr/>
          </p:nvSpPr>
          <p:spPr>
            <a:xfrm>
              <a:off x="6940191" y="11971879"/>
              <a:ext cx="3901980" cy="122159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EDCC1-1B3A-417B-A2E8-DBD55D667160}"/>
                </a:ext>
              </a:extLst>
            </p:cNvPr>
            <p:cNvSpPr txBox="1"/>
            <p:nvPr/>
          </p:nvSpPr>
          <p:spPr>
            <a:xfrm>
              <a:off x="7053050" y="12167179"/>
              <a:ext cx="36762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Pemecahan</a:t>
              </a:r>
              <a:r>
                <a:rPr lang="en-US" sz="2400" b="1" dirty="0">
                  <a:solidFill>
                    <a:schemeClr val="bg1"/>
                  </a:solidFill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</a:rPr>
                <a:t>Teka-teki</a:t>
              </a:r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400" b="1" dirty="0">
                  <a:solidFill>
                    <a:schemeClr val="bg1"/>
                  </a:solidFill>
                </a:rPr>
                <a:t> Yang </a:t>
              </a:r>
              <a:r>
                <a:rPr lang="en-US" sz="2400" b="1" dirty="0" err="1">
                  <a:solidFill>
                    <a:schemeClr val="bg1"/>
                  </a:solidFill>
                </a:rPr>
                <a:t>rumit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BB2606-AC9A-4E32-A70B-7F2D0A6DE940}"/>
              </a:ext>
            </a:extLst>
          </p:cNvPr>
          <p:cNvCxnSpPr>
            <a:cxnSpLocks/>
          </p:cNvCxnSpPr>
          <p:nvPr/>
        </p:nvCxnSpPr>
        <p:spPr>
          <a:xfrm>
            <a:off x="13852570" y="8707614"/>
            <a:ext cx="2982964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stomShape 12">
            <a:extLst>
              <a:ext uri="{FF2B5EF4-FFF2-40B4-BE49-F238E27FC236}">
                <a16:creationId xmlns:a16="http://schemas.microsoft.com/office/drawing/2014/main" id="{7BBAC183-5344-4ADD-8CE2-064EAE6C8658}"/>
              </a:ext>
            </a:extLst>
          </p:cNvPr>
          <p:cNvSpPr/>
          <p:nvPr/>
        </p:nvSpPr>
        <p:spPr>
          <a:xfrm>
            <a:off x="17747875" y="6651766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4058E-0799-42A7-B615-21F582D0775D}"/>
              </a:ext>
            </a:extLst>
          </p:cNvPr>
          <p:cNvSpPr txBox="1"/>
          <p:nvPr/>
        </p:nvSpPr>
        <p:spPr>
          <a:xfrm>
            <a:off x="19324760" y="7871527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17999A9B-10E0-4A69-980A-596535687E15}"/>
              </a:ext>
            </a:extLst>
          </p:cNvPr>
          <p:cNvSpPr/>
          <p:nvPr/>
        </p:nvSpPr>
        <p:spPr>
          <a:xfrm>
            <a:off x="18307017" y="9008889"/>
            <a:ext cx="2758759" cy="1030075"/>
          </a:xfrm>
          <a:prstGeom prst="rect">
            <a:avLst/>
          </a:prstGeom>
          <a:solidFill>
            <a:srgbClr val="FD582B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NONCE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D31085-BBB1-440A-AB84-369555F32F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309" y="11527920"/>
            <a:ext cx="1765687" cy="176568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3E5E2-4EFB-4DCC-A422-7FF36DA4F063}"/>
              </a:ext>
            </a:extLst>
          </p:cNvPr>
          <p:cNvCxnSpPr>
            <a:cxnSpLocks/>
          </p:cNvCxnSpPr>
          <p:nvPr/>
        </p:nvCxnSpPr>
        <p:spPr>
          <a:xfrm flipV="1">
            <a:off x="10907206" y="10542945"/>
            <a:ext cx="0" cy="873009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749E83-3B14-4CE6-B896-71F55BAF562D}"/>
              </a:ext>
            </a:extLst>
          </p:cNvPr>
          <p:cNvSpPr/>
          <p:nvPr/>
        </p:nvSpPr>
        <p:spPr>
          <a:xfrm>
            <a:off x="6521782" y="11824668"/>
            <a:ext cx="3211515" cy="1561168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Daya</a:t>
            </a:r>
            <a:r>
              <a:rPr lang="en-US" sz="2000" b="1" dirty="0"/>
              <a:t> </a:t>
            </a:r>
            <a:r>
              <a:rPr lang="en-US" sz="2000" b="1" dirty="0" err="1"/>
              <a:t>komputasi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memecahkan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endParaRPr lang="en-US" sz="20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073B7-1151-4356-AB1C-AF0FFF2681AE}"/>
              </a:ext>
            </a:extLst>
          </p:cNvPr>
          <p:cNvCxnSpPr>
            <a:cxnSpLocks/>
          </p:cNvCxnSpPr>
          <p:nvPr/>
        </p:nvCxnSpPr>
        <p:spPr>
          <a:xfrm flipV="1">
            <a:off x="11820743" y="12790984"/>
            <a:ext cx="2268481" cy="1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12ECE7-F012-4E56-A6B4-1EE90638BF89}"/>
              </a:ext>
            </a:extLst>
          </p:cNvPr>
          <p:cNvSpPr/>
          <p:nvPr/>
        </p:nvSpPr>
        <p:spPr>
          <a:xfrm>
            <a:off x="14287962" y="11951596"/>
            <a:ext cx="6258046" cy="143424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/>
              <a:t>Semakin</a:t>
            </a:r>
            <a:r>
              <a:rPr lang="en-US" sz="2200" b="1" dirty="0"/>
              <a:t> </a:t>
            </a:r>
            <a:r>
              <a:rPr lang="en-US" sz="2200" b="1" dirty="0" err="1"/>
              <a:t>jaringan</a:t>
            </a:r>
            <a:r>
              <a:rPr lang="en-US" sz="2200" b="1" dirty="0"/>
              <a:t> </a:t>
            </a:r>
            <a:r>
              <a:rPr lang="en-US" sz="2200" b="1" dirty="0" err="1"/>
              <a:t>berkembang</a:t>
            </a:r>
            <a:r>
              <a:rPr lang="en-US" sz="2200" b="1" dirty="0"/>
              <a:t>, </a:t>
            </a:r>
            <a:r>
              <a:rPr lang="en-US" sz="2200" b="1" dirty="0" err="1"/>
              <a:t>maka</a:t>
            </a:r>
            <a:r>
              <a:rPr lang="en-US" sz="2200" b="1" dirty="0"/>
              <a:t> node </a:t>
            </a:r>
            <a:r>
              <a:rPr lang="en-US" sz="2200" b="1" dirty="0" err="1"/>
              <a:t>penambang</a:t>
            </a:r>
            <a:r>
              <a:rPr lang="en-US" sz="2200" b="1" dirty="0"/>
              <a:t> </a:t>
            </a:r>
            <a:r>
              <a:rPr lang="en-US" sz="2200" b="1" dirty="0" err="1"/>
              <a:t>akan</a:t>
            </a:r>
            <a:r>
              <a:rPr lang="en-US" sz="2200" b="1" dirty="0"/>
              <a:t> </a:t>
            </a:r>
            <a:r>
              <a:rPr lang="en-US" sz="2200" b="1" dirty="0" err="1"/>
              <a:t>membutuhkan</a:t>
            </a:r>
            <a:r>
              <a:rPr lang="en-US" sz="2200" b="1" dirty="0"/>
              <a:t> </a:t>
            </a:r>
            <a:r>
              <a:rPr lang="en-US" sz="2200" b="1" dirty="0" err="1"/>
              <a:t>daya</a:t>
            </a:r>
            <a:r>
              <a:rPr lang="en-US" sz="2200" b="1" dirty="0"/>
              <a:t> </a:t>
            </a:r>
            <a:r>
              <a:rPr lang="en-US" sz="2200" b="1" dirty="0" err="1"/>
              <a:t>lebih</a:t>
            </a:r>
            <a:r>
              <a:rPr lang="en-US" sz="2200" b="1" dirty="0"/>
              <a:t> </a:t>
            </a:r>
            <a:r>
              <a:rPr lang="en-US" sz="2200" b="1" dirty="0" err="1"/>
              <a:t>untuk</a:t>
            </a:r>
            <a:r>
              <a:rPr lang="en-US" sz="2200" b="1" dirty="0"/>
              <a:t> </a:t>
            </a:r>
            <a:r>
              <a:rPr lang="en-US" sz="2200" b="1" dirty="0" err="1"/>
              <a:t>memecahkan</a:t>
            </a:r>
            <a:r>
              <a:rPr lang="en-US" sz="2200" b="1" dirty="0"/>
              <a:t> </a:t>
            </a:r>
            <a:r>
              <a:rPr lang="en-US" sz="2200" b="1" dirty="0" err="1"/>
              <a:t>teka-teki</a:t>
            </a:r>
            <a:r>
              <a:rPr lang="en-US" sz="2200" b="1" dirty="0"/>
              <a:t> hash</a:t>
            </a:r>
          </a:p>
        </p:txBody>
      </p:sp>
    </p:spTree>
    <p:extLst>
      <p:ext uri="{BB962C8B-B14F-4D97-AF65-F5344CB8AC3E}">
        <p14:creationId xmlns:p14="http://schemas.microsoft.com/office/powerpoint/2010/main" val="19469371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Kompleksitas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Kesulitan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Jaringan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24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71;ge8cb395ca9_0_15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52E42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>
                <a:solidFill>
                  <a:srgbClr val="252E42"/>
                </a:solidFill>
                <a:latin typeface="KacstBook"/>
                <a:ea typeface="DejaVu Sans"/>
              </a:rPr>
              <a:t> terdiri dari berbagai Block terdiri dari beberapa data, yaitu: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52E42"/>
                </a:solidFill>
                <a:latin typeface="KacstBook"/>
                <a:ea typeface="DejaVu Sans"/>
              </a:rPr>
              <a:t>Transaksi dan stampel waktu (</a:t>
            </a:r>
            <a:r>
              <a:rPr lang="en-US" sz="4000" b="1" strike="noStrike" spc="-1">
                <a:solidFill>
                  <a:srgbClr val="252E42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>
                <a:solidFill>
                  <a:srgbClr val="252E42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Kompleksitas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Kesulitan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Jaringan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464A7-0439-4545-B8A1-F9B9ED902DCD}"/>
              </a:ext>
            </a:extLst>
          </p:cNvPr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33433" y="757422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510813-DC77-407D-860B-E918738793E6}"/>
              </a:ext>
            </a:extLst>
          </p:cNvPr>
          <p:cNvGrpSpPr/>
          <p:nvPr/>
        </p:nvGrpSpPr>
        <p:grpSpPr>
          <a:xfrm>
            <a:off x="9933432" y="10293454"/>
            <a:ext cx="2961941" cy="1631066"/>
            <a:chOff x="6940191" y="11971879"/>
            <a:chExt cx="3901980" cy="16583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4D3E9C-DE1C-4CA2-A02A-F4E577F81582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3B595-1208-494A-BC65-55DBCA33A47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29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Pengaturan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Kesulitan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Jaringan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78494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Kompleksitas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Kesulitan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Jaringan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2DA95C-E529-4F99-86DF-DC558AF2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02" y="5082477"/>
            <a:ext cx="2501498" cy="2603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69FD06-1A01-49A8-9770-099F6A4D1FE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33433" y="757422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162932A-7F79-42F0-8997-547E66D922AA}"/>
              </a:ext>
            </a:extLst>
          </p:cNvPr>
          <p:cNvGrpSpPr/>
          <p:nvPr/>
        </p:nvGrpSpPr>
        <p:grpSpPr>
          <a:xfrm>
            <a:off x="9933432" y="10293454"/>
            <a:ext cx="2961941" cy="1631066"/>
            <a:chOff x="6940191" y="11971879"/>
            <a:chExt cx="3901980" cy="165834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DEC497F-B439-49FE-BDB3-9DBE5AEF7559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4D4777-FF17-4CBB-B506-BB827608D661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29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Pengaturan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Kesulitan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Jaringan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6998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Kompleksitas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Kesulitan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Jaringan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2DA95C-E529-4F99-86DF-DC558AF2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02" y="5082477"/>
            <a:ext cx="2501498" cy="2603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69FD06-1A01-49A8-9770-099F6A4D1FE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33433" y="757422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162932A-7F79-42F0-8997-547E66D922AA}"/>
              </a:ext>
            </a:extLst>
          </p:cNvPr>
          <p:cNvGrpSpPr/>
          <p:nvPr/>
        </p:nvGrpSpPr>
        <p:grpSpPr>
          <a:xfrm>
            <a:off x="9933432" y="10293454"/>
            <a:ext cx="2961941" cy="1631066"/>
            <a:chOff x="6940191" y="11971879"/>
            <a:chExt cx="3901980" cy="165834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DEC497F-B439-49FE-BDB3-9DBE5AEF7559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4D4777-FF17-4CBB-B506-BB827608D661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29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Pengaturan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Kesulitan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Jaringan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D07613-4BFD-4D33-9A95-A026945046D7}"/>
              </a:ext>
            </a:extLst>
          </p:cNvPr>
          <p:cNvCxnSpPr>
            <a:cxnSpLocks/>
          </p:cNvCxnSpPr>
          <p:nvPr/>
        </p:nvCxnSpPr>
        <p:spPr>
          <a:xfrm flipH="1" flipV="1">
            <a:off x="6680720" y="8176938"/>
            <a:ext cx="2799182" cy="2836506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034FD-40D3-4D7C-A25B-75F3EB33EEB6}"/>
              </a:ext>
            </a:extLst>
          </p:cNvPr>
          <p:cNvSpPr/>
          <p:nvPr/>
        </p:nvSpPr>
        <p:spPr>
          <a:xfrm>
            <a:off x="1525503" y="6269013"/>
            <a:ext cx="6258046" cy="155004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Jika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proses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/>
              <a:t>lama/</a:t>
            </a:r>
            <a:r>
              <a:rPr lang="en-US" sz="2400" b="1" dirty="0" err="1"/>
              <a:t>macet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endParaRPr lang="en-US" sz="2400" dirty="0"/>
          </a:p>
          <a:p>
            <a:pPr algn="ctr"/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bertambah</a:t>
            </a:r>
            <a:r>
              <a:rPr lang="en-US" sz="2400" dirty="0"/>
              <a:t> </a:t>
            </a:r>
            <a:r>
              <a:rPr lang="en-US" sz="2400" b="1" dirty="0"/>
              <a:t>lama</a:t>
            </a:r>
          </a:p>
        </p:txBody>
      </p:sp>
    </p:spTree>
    <p:extLst>
      <p:ext uri="{BB962C8B-B14F-4D97-AF65-F5344CB8AC3E}">
        <p14:creationId xmlns:p14="http://schemas.microsoft.com/office/powerpoint/2010/main" val="25779943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Kompleksitas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Kesulitan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Jaringan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2DA95C-E529-4F99-86DF-DC558AF2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102" y="5082477"/>
            <a:ext cx="2501498" cy="2603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69FD06-1A01-49A8-9770-099F6A4D1FE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933433" y="757422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162932A-7F79-42F0-8997-547E66D922AA}"/>
              </a:ext>
            </a:extLst>
          </p:cNvPr>
          <p:cNvGrpSpPr/>
          <p:nvPr/>
        </p:nvGrpSpPr>
        <p:grpSpPr>
          <a:xfrm>
            <a:off x="9933432" y="10293454"/>
            <a:ext cx="2961941" cy="1631066"/>
            <a:chOff x="6940191" y="11971879"/>
            <a:chExt cx="3901980" cy="165834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DEC497F-B439-49FE-BDB3-9DBE5AEF7559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4D4777-FF17-4CBB-B506-BB827608D661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29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Pengaturan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Kesulitan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Jaringan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D07613-4BFD-4D33-9A95-A026945046D7}"/>
              </a:ext>
            </a:extLst>
          </p:cNvPr>
          <p:cNvCxnSpPr>
            <a:cxnSpLocks/>
          </p:cNvCxnSpPr>
          <p:nvPr/>
        </p:nvCxnSpPr>
        <p:spPr>
          <a:xfrm flipH="1" flipV="1">
            <a:off x="6680720" y="8176938"/>
            <a:ext cx="2799182" cy="2836506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034FD-40D3-4D7C-A25B-75F3EB33EEB6}"/>
              </a:ext>
            </a:extLst>
          </p:cNvPr>
          <p:cNvSpPr/>
          <p:nvPr/>
        </p:nvSpPr>
        <p:spPr>
          <a:xfrm>
            <a:off x="1525503" y="6269013"/>
            <a:ext cx="6258046" cy="155004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Jika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sulit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proses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/>
              <a:t>lama/</a:t>
            </a:r>
            <a:r>
              <a:rPr lang="en-US" sz="2400" b="1" dirty="0" err="1"/>
              <a:t>macet</a:t>
            </a:r>
            <a:r>
              <a:rPr lang="en-US" sz="2400" b="1" dirty="0"/>
              <a:t> </a:t>
            </a:r>
            <a:r>
              <a:rPr lang="en-US" sz="2400" dirty="0"/>
              <a:t>dan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endParaRPr lang="en-US" sz="2400" dirty="0"/>
          </a:p>
          <a:p>
            <a:pPr algn="ctr"/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bertambah</a:t>
            </a:r>
            <a:r>
              <a:rPr lang="en-US" sz="2400" dirty="0"/>
              <a:t> </a:t>
            </a:r>
            <a:r>
              <a:rPr lang="en-US" sz="2400" b="1" dirty="0"/>
              <a:t>lama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12C5CA-6301-4BB0-B168-92A75D0A9F45}"/>
              </a:ext>
            </a:extLst>
          </p:cNvPr>
          <p:cNvCxnSpPr>
            <a:cxnSpLocks/>
          </p:cNvCxnSpPr>
          <p:nvPr/>
        </p:nvCxnSpPr>
        <p:spPr>
          <a:xfrm flipV="1">
            <a:off x="13134780" y="9462330"/>
            <a:ext cx="2458181" cy="1697082"/>
          </a:xfrm>
          <a:prstGeom prst="line">
            <a:avLst/>
          </a:prstGeom>
          <a:ln w="101600">
            <a:solidFill>
              <a:srgbClr val="FD582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5A08DB-1D66-4CB1-A0CB-F22A3CCB0719}"/>
              </a:ext>
            </a:extLst>
          </p:cNvPr>
          <p:cNvSpPr/>
          <p:nvPr/>
        </p:nvSpPr>
        <p:spPr>
          <a:xfrm>
            <a:off x="14460841" y="7575298"/>
            <a:ext cx="6258046" cy="1550040"/>
          </a:xfrm>
          <a:prstGeom prst="roundRect">
            <a:avLst/>
          </a:prstGeom>
          <a:solidFill>
            <a:srgbClr val="FD58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Jika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Blockchain</a:t>
            </a:r>
          </a:p>
          <a:p>
            <a:pPr algn="ctr"/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b="1" dirty="0" err="1"/>
              <a:t>diretas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endParaRPr lang="en-US" sz="2400" dirty="0"/>
          </a:p>
          <a:p>
            <a:pPr algn="ctr"/>
            <a:r>
              <a:rPr lang="en-US" sz="2400" b="1" dirty="0"/>
              <a:t>DDoS</a:t>
            </a:r>
            <a:r>
              <a:rPr lang="en-US" sz="2400" dirty="0"/>
              <a:t> dan </a:t>
            </a:r>
            <a:r>
              <a:rPr lang="en-US" sz="2400" b="1" dirty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37274658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76891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6600767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12357" y="7460194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7CBFF4-B4BC-4D9C-A4F9-686D8EE5A79C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407250746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703379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492898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3896859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5747431" y="10037588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73F8CB-5BD1-41AE-B0B2-A2FEC28DCABF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177207553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492898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3896859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5747431" y="10037588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2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66" y="11527918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31" y="11527918"/>
            <a:ext cx="1371991" cy="1371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6D3099-9693-4659-9029-C01A903EF43C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190947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71;ge8cb395ca9_0_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terdiri dari berbagai Block terdiri dari beberapa data, yaitu: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Transaksi dan stampel waktu (</a:t>
            </a: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3428604" y="954754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2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3428604" y="861154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12"/>
          <p:cNvSpPr/>
          <p:nvPr/>
        </p:nvSpPr>
        <p:spPr>
          <a:xfrm>
            <a:off x="3428604" y="771154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81942-EE00-4282-AF3F-FDE9D0A7CE06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8651557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2796BE-C51C-46C7-9B77-A5B320357D87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27024845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67C9D-2758-4D1D-B3C1-79E77C625484}"/>
              </a:ext>
            </a:extLst>
          </p:cNvPr>
          <p:cNvSpPr txBox="1"/>
          <p:nvPr/>
        </p:nvSpPr>
        <p:spPr>
          <a:xfrm>
            <a:off x="9583559" y="7755478"/>
            <a:ext cx="3356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Teka-</a:t>
            </a:r>
            <a:r>
              <a:rPr lang="en-US" sz="2800" dirty="0" err="1"/>
              <a:t>teki</a:t>
            </a:r>
            <a:r>
              <a:rPr lang="en-US" sz="2800" dirty="0"/>
              <a:t> hashing</a:t>
            </a:r>
          </a:p>
        </p:txBody>
      </p:sp>
    </p:spTree>
    <p:extLst>
      <p:ext uri="{BB962C8B-B14F-4D97-AF65-F5344CB8AC3E}">
        <p14:creationId xmlns:p14="http://schemas.microsoft.com/office/powerpoint/2010/main" val="29942192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97156D-DDC5-4E27-9EB1-21B90D6D8CE7}"/>
              </a:ext>
            </a:extLst>
          </p:cNvPr>
          <p:cNvCxnSpPr>
            <a:cxnSpLocks/>
          </p:cNvCxnSpPr>
          <p:nvPr/>
        </p:nvCxnSpPr>
        <p:spPr>
          <a:xfrm>
            <a:off x="18464992" y="7340674"/>
            <a:ext cx="2109008" cy="7867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A3DCB-8C0F-4FE0-AF3C-B2DA4C8B5A5F}"/>
              </a:ext>
            </a:extLst>
          </p:cNvPr>
          <p:cNvCxnSpPr>
            <a:cxnSpLocks/>
          </p:cNvCxnSpPr>
          <p:nvPr/>
        </p:nvCxnSpPr>
        <p:spPr>
          <a:xfrm>
            <a:off x="20574000" y="7348541"/>
            <a:ext cx="0" cy="1170355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683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97156D-DDC5-4E27-9EB1-21B90D6D8CE7}"/>
              </a:ext>
            </a:extLst>
          </p:cNvPr>
          <p:cNvCxnSpPr>
            <a:cxnSpLocks/>
          </p:cNvCxnSpPr>
          <p:nvPr/>
        </p:nvCxnSpPr>
        <p:spPr>
          <a:xfrm>
            <a:off x="18464992" y="7340674"/>
            <a:ext cx="2109008" cy="7867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A3DCB-8C0F-4FE0-AF3C-B2DA4C8B5A5F}"/>
              </a:ext>
            </a:extLst>
          </p:cNvPr>
          <p:cNvCxnSpPr>
            <a:cxnSpLocks/>
          </p:cNvCxnSpPr>
          <p:nvPr/>
        </p:nvCxnSpPr>
        <p:spPr>
          <a:xfrm>
            <a:off x="20688300" y="7348541"/>
            <a:ext cx="0" cy="1170355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3854FE-2937-4EE3-8C1A-5DBBB328618F}"/>
              </a:ext>
            </a:extLst>
          </p:cNvPr>
          <p:cNvSpPr/>
          <p:nvPr/>
        </p:nvSpPr>
        <p:spPr>
          <a:xfrm>
            <a:off x="18597800" y="8602346"/>
            <a:ext cx="4218029" cy="1970403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 = f(x1) =&gt; Salah</a:t>
            </a:r>
          </a:p>
          <a:p>
            <a:pPr algn="ctr"/>
            <a:r>
              <a:rPr lang="en-US" sz="3200" b="1" dirty="0"/>
              <a:t>Y = f(x2) =&gt; </a:t>
            </a:r>
            <a:r>
              <a:rPr lang="en-US" sz="3200" b="1" dirty="0" err="1"/>
              <a:t>Benar</a:t>
            </a:r>
            <a:endParaRPr lang="en-US" sz="3200" b="1" dirty="0"/>
          </a:p>
          <a:p>
            <a:pPr algn="ctr"/>
            <a:r>
              <a:rPr lang="en-US" sz="2800" dirty="0"/>
              <a:t>Y = f(x3) =&gt; Salah</a:t>
            </a:r>
          </a:p>
        </p:txBody>
      </p:sp>
    </p:spTree>
    <p:extLst>
      <p:ext uri="{BB962C8B-B14F-4D97-AF65-F5344CB8AC3E}">
        <p14:creationId xmlns:p14="http://schemas.microsoft.com/office/powerpoint/2010/main" val="109368040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>
                <a:alpha val="4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>
                <a:alpha val="4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>
                <a:alpha val="4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>
                <a:alpha val="50196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97156D-DDC5-4E27-9EB1-21B90D6D8CE7}"/>
              </a:ext>
            </a:extLst>
          </p:cNvPr>
          <p:cNvCxnSpPr>
            <a:cxnSpLocks/>
          </p:cNvCxnSpPr>
          <p:nvPr/>
        </p:nvCxnSpPr>
        <p:spPr>
          <a:xfrm>
            <a:off x="18464992" y="7340674"/>
            <a:ext cx="2109008" cy="7867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A3DCB-8C0F-4FE0-AF3C-B2DA4C8B5A5F}"/>
              </a:ext>
            </a:extLst>
          </p:cNvPr>
          <p:cNvCxnSpPr>
            <a:cxnSpLocks/>
          </p:cNvCxnSpPr>
          <p:nvPr/>
        </p:nvCxnSpPr>
        <p:spPr>
          <a:xfrm>
            <a:off x="20688300" y="7348541"/>
            <a:ext cx="0" cy="1170355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3854FE-2937-4EE3-8C1A-5DBBB328618F}"/>
              </a:ext>
            </a:extLst>
          </p:cNvPr>
          <p:cNvSpPr/>
          <p:nvPr/>
        </p:nvSpPr>
        <p:spPr>
          <a:xfrm>
            <a:off x="18597800" y="8602346"/>
            <a:ext cx="4218029" cy="1970403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 = f(x1) =&gt; Salah</a:t>
            </a:r>
          </a:p>
          <a:p>
            <a:pPr algn="ctr"/>
            <a:r>
              <a:rPr lang="en-US" sz="3200" b="1" dirty="0"/>
              <a:t>Y = f(x2) =&gt; </a:t>
            </a:r>
            <a:r>
              <a:rPr lang="en-US" sz="3200" b="1" dirty="0" err="1"/>
              <a:t>Benar</a:t>
            </a:r>
            <a:endParaRPr lang="en-US" sz="3200" b="1" dirty="0"/>
          </a:p>
          <a:p>
            <a:pPr algn="ctr"/>
            <a:r>
              <a:rPr lang="en-US" sz="2800" dirty="0"/>
              <a:t>Y = f(x3) =&gt; Salah</a:t>
            </a:r>
          </a:p>
        </p:txBody>
      </p:sp>
    </p:spTree>
    <p:extLst>
      <p:ext uri="{BB962C8B-B14F-4D97-AF65-F5344CB8AC3E}">
        <p14:creationId xmlns:p14="http://schemas.microsoft.com/office/powerpoint/2010/main" val="23139686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>
                <a:alpha val="4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>
                <a:alpha val="2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>
                <a:alpha val="2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>
                <a:alpha val="50196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97156D-DDC5-4E27-9EB1-21B90D6D8CE7}"/>
              </a:ext>
            </a:extLst>
          </p:cNvPr>
          <p:cNvCxnSpPr>
            <a:cxnSpLocks/>
          </p:cNvCxnSpPr>
          <p:nvPr/>
        </p:nvCxnSpPr>
        <p:spPr>
          <a:xfrm>
            <a:off x="18464992" y="7340674"/>
            <a:ext cx="2109008" cy="7867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A3DCB-8C0F-4FE0-AF3C-B2DA4C8B5A5F}"/>
              </a:ext>
            </a:extLst>
          </p:cNvPr>
          <p:cNvCxnSpPr>
            <a:cxnSpLocks/>
          </p:cNvCxnSpPr>
          <p:nvPr/>
        </p:nvCxnSpPr>
        <p:spPr>
          <a:xfrm>
            <a:off x="20688300" y="7348541"/>
            <a:ext cx="18514" cy="674735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3854FE-2937-4EE3-8C1A-5DBBB328618F}"/>
              </a:ext>
            </a:extLst>
          </p:cNvPr>
          <p:cNvSpPr/>
          <p:nvPr/>
        </p:nvSpPr>
        <p:spPr>
          <a:xfrm>
            <a:off x="18597800" y="8087996"/>
            <a:ext cx="4218029" cy="1970403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 = f(x1) =&gt; Salah</a:t>
            </a:r>
          </a:p>
          <a:p>
            <a:pPr algn="ctr"/>
            <a:r>
              <a:rPr lang="en-US" sz="3200" b="1" dirty="0"/>
              <a:t>Y = f(x2) =&gt; </a:t>
            </a:r>
            <a:r>
              <a:rPr lang="en-US" sz="3200" b="1" dirty="0" err="1"/>
              <a:t>Benar</a:t>
            </a:r>
            <a:endParaRPr lang="en-US" sz="3200" b="1" dirty="0"/>
          </a:p>
          <a:p>
            <a:pPr algn="ctr"/>
            <a:r>
              <a:rPr lang="en-US" sz="2800" dirty="0"/>
              <a:t>Y = f(x3) =&gt; Salah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9BE18-7C83-4189-9D0A-21FD7665873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0706815" y="10058399"/>
            <a:ext cx="0" cy="465456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544F9A-304E-4CC5-B7A1-DE4284DBEBAA}"/>
              </a:ext>
            </a:extLst>
          </p:cNvPr>
          <p:cNvCxnSpPr>
            <a:cxnSpLocks/>
          </p:cNvCxnSpPr>
          <p:nvPr/>
        </p:nvCxnSpPr>
        <p:spPr>
          <a:xfrm flipH="1" flipV="1">
            <a:off x="4018943" y="10607040"/>
            <a:ext cx="16687876" cy="22861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10289-B5B8-4D3D-AA26-3B7AE2A28655}"/>
              </a:ext>
            </a:extLst>
          </p:cNvPr>
          <p:cNvCxnSpPr>
            <a:cxnSpLocks/>
          </p:cNvCxnSpPr>
          <p:nvPr/>
        </p:nvCxnSpPr>
        <p:spPr>
          <a:xfrm>
            <a:off x="4018943" y="10629901"/>
            <a:ext cx="0" cy="704849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5101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Penerapan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dalam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6338D-5783-4A21-BDCC-D61070DE7C2D}"/>
              </a:ext>
            </a:extLst>
          </p:cNvPr>
          <p:cNvGrpSpPr/>
          <p:nvPr/>
        </p:nvGrpSpPr>
        <p:grpSpPr>
          <a:xfrm>
            <a:off x="14742367" y="5197104"/>
            <a:ext cx="3192764" cy="3321792"/>
            <a:chOff x="10615643" y="5162284"/>
            <a:chExt cx="4396194" cy="4573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7A9ED4-2B97-4BC7-909B-A9461A5EAF8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46D1D3-E0CA-4F40-8E61-2AEDA60B16C2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09A7C-E291-4594-95D1-62905E6AB9F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6EE3D-379E-4F7D-AF1A-4E499C134B73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CE3626-D6B9-454C-87D9-4F1CB2793ABF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C0AE7E-C061-4A12-9775-A8B98C691A2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82638-28E6-4AD1-BD51-AF98F98CB7B9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EC185-5437-4DEB-808E-9E5EC246C270}"/>
              </a:ext>
            </a:extLst>
          </p:cNvPr>
          <p:cNvSpPr/>
          <p:nvPr/>
        </p:nvSpPr>
        <p:spPr>
          <a:xfrm>
            <a:off x="14811628" y="9139529"/>
            <a:ext cx="2962691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Jaringan</a:t>
            </a:r>
            <a:r>
              <a:rPr lang="en-US" sz="2000" b="1" dirty="0"/>
              <a:t> Blockchain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8F9328-2847-45C7-8A19-4E09C0B89113}"/>
              </a:ext>
            </a:extLst>
          </p:cNvPr>
          <p:cNvCxnSpPr>
            <a:cxnSpLocks/>
          </p:cNvCxnSpPr>
          <p:nvPr/>
        </p:nvCxnSpPr>
        <p:spPr>
          <a:xfrm flipH="1">
            <a:off x="7987004" y="7416556"/>
            <a:ext cx="5597631" cy="0"/>
          </a:xfrm>
          <a:prstGeom prst="line">
            <a:avLst/>
          </a:prstGeom>
          <a:ln w="10160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7687124-56A2-4D02-ACFC-8A5076C9119D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435097" y="4794615"/>
            <a:ext cx="2961941" cy="2523745"/>
          </a:xfrm>
          <a:prstGeom prst="rect">
            <a:avLst/>
          </a:prstGeom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668BC-6CDA-4E83-A883-08FE0D30CA23}"/>
              </a:ext>
            </a:extLst>
          </p:cNvPr>
          <p:cNvGrpSpPr/>
          <p:nvPr/>
        </p:nvGrpSpPr>
        <p:grpSpPr>
          <a:xfrm>
            <a:off x="895740" y="7513844"/>
            <a:ext cx="6139542" cy="2523744"/>
            <a:chOff x="6940191" y="11971879"/>
            <a:chExt cx="3901980" cy="16583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3CA591-92AF-4A71-B137-6A3A686033D4}"/>
                </a:ext>
              </a:extLst>
            </p:cNvPr>
            <p:cNvSpPr/>
            <p:nvPr/>
          </p:nvSpPr>
          <p:spPr>
            <a:xfrm>
              <a:off x="6940191" y="11971879"/>
              <a:ext cx="3901980" cy="1658348"/>
            </a:xfrm>
            <a:prstGeom prst="roundRect">
              <a:avLst/>
            </a:prstGeom>
            <a:solidFill>
              <a:srgbClr val="481F6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C1B5A3-8FB8-4593-9D3E-B0ABAB8C7736}"/>
                </a:ext>
              </a:extLst>
            </p:cNvPr>
            <p:cNvSpPr txBox="1"/>
            <p:nvPr/>
          </p:nvSpPr>
          <p:spPr>
            <a:xfrm>
              <a:off x="7053050" y="12055213"/>
              <a:ext cx="3676262" cy="147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/>
                  </a:solidFill>
                </a:rPr>
                <a:t>Teka-teki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matematika</a:t>
              </a:r>
              <a:r>
                <a:rPr lang="en-US" sz="2800" b="1" dirty="0">
                  <a:solidFill>
                    <a:schemeClr val="bg1"/>
                  </a:solidFill>
                </a:rPr>
                <a:t> yang </a:t>
              </a:r>
              <a:r>
                <a:rPr lang="en-US" sz="2800" b="1" dirty="0" err="1">
                  <a:solidFill>
                    <a:schemeClr val="bg1"/>
                  </a:solidFill>
                </a:rPr>
                <a:t>rumit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(Hash + NONCE)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Y = f(x)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X - ?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208D5-379A-4DC1-8600-3F4C01361131}"/>
              </a:ext>
            </a:extLst>
          </p:cNvPr>
          <p:cNvCxnSpPr>
            <a:cxnSpLocks/>
          </p:cNvCxnSpPr>
          <p:nvPr/>
        </p:nvCxnSpPr>
        <p:spPr>
          <a:xfrm flipH="1">
            <a:off x="1280161" y="10037588"/>
            <a:ext cx="559838" cy="972534"/>
          </a:xfrm>
          <a:prstGeom prst="line">
            <a:avLst/>
          </a:prstGeom>
          <a:ln w="57150">
            <a:solidFill>
              <a:srgbClr val="05C46B">
                <a:alpha val="4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5BB7E5-BDCF-46B3-BF40-CFC1DADCF288}"/>
              </a:ext>
            </a:extLst>
          </p:cNvPr>
          <p:cNvCxnSpPr>
            <a:cxnSpLocks/>
          </p:cNvCxnSpPr>
          <p:nvPr/>
        </p:nvCxnSpPr>
        <p:spPr>
          <a:xfrm>
            <a:off x="4018943" y="10037588"/>
            <a:ext cx="0" cy="972534"/>
          </a:xfrm>
          <a:prstGeom prst="line">
            <a:avLst/>
          </a:prstGeom>
          <a:ln w="57150">
            <a:solidFill>
              <a:srgbClr val="05C46B">
                <a:alpha val="2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067C3-3A47-453C-B3DD-8E608B215BDC}"/>
              </a:ext>
            </a:extLst>
          </p:cNvPr>
          <p:cNvCxnSpPr>
            <a:cxnSpLocks/>
          </p:cNvCxnSpPr>
          <p:nvPr/>
        </p:nvCxnSpPr>
        <p:spPr>
          <a:xfrm>
            <a:off x="6063671" y="10016987"/>
            <a:ext cx="392112" cy="972534"/>
          </a:xfrm>
          <a:prstGeom prst="line">
            <a:avLst/>
          </a:prstGeom>
          <a:ln w="57150">
            <a:solidFill>
              <a:srgbClr val="05C46B">
                <a:alpha val="20000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B13C2290-FA19-4BD1-8050-969842EE8C5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4" y="11527918"/>
            <a:ext cx="1371991" cy="13719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063839-6C55-46CE-9BDE-2F9FF0710DD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99" y="11527917"/>
            <a:ext cx="1371991" cy="1371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543D85-05BB-4467-BC68-AB59B0A0DD9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34" y="11527918"/>
            <a:ext cx="1371991" cy="137199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F646154-33B4-482C-9A9B-BFE290C17F03}"/>
              </a:ext>
            </a:extLst>
          </p:cNvPr>
          <p:cNvSpPr/>
          <p:nvPr/>
        </p:nvSpPr>
        <p:spPr>
          <a:xfrm>
            <a:off x="2209906" y="11992040"/>
            <a:ext cx="881548" cy="9078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BCEC1-4578-4E44-BF87-B04E9EA0DD86}"/>
              </a:ext>
            </a:extLst>
          </p:cNvPr>
          <p:cNvSpPr/>
          <p:nvPr/>
        </p:nvSpPr>
        <p:spPr>
          <a:xfrm>
            <a:off x="5058638" y="11992040"/>
            <a:ext cx="881548" cy="907868"/>
          </a:xfrm>
          <a:prstGeom prst="rect">
            <a:avLst/>
          </a:prstGeom>
          <a:solidFill>
            <a:srgbClr val="A80000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BAF075-C74C-440A-993D-A1225DA60B82}"/>
              </a:ext>
            </a:extLst>
          </p:cNvPr>
          <p:cNvSpPr/>
          <p:nvPr/>
        </p:nvSpPr>
        <p:spPr>
          <a:xfrm>
            <a:off x="7871473" y="11992040"/>
            <a:ext cx="881548" cy="907868"/>
          </a:xfrm>
          <a:prstGeom prst="rect">
            <a:avLst/>
          </a:prstGeom>
          <a:solidFill>
            <a:srgbClr val="5F9127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X</a:t>
            </a:r>
            <a:r>
              <a:rPr lang="en-US" sz="2800" dirty="0"/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F56AA8-2641-4C12-B28B-0A1F1210478E}"/>
              </a:ext>
            </a:extLst>
          </p:cNvPr>
          <p:cNvCxnSpPr>
            <a:cxnSpLocks/>
          </p:cNvCxnSpPr>
          <p:nvPr/>
        </p:nvCxnSpPr>
        <p:spPr>
          <a:xfrm>
            <a:off x="2650680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D348E5-E17E-4D37-8DC6-9F0CD07744CB}"/>
              </a:ext>
            </a:extLst>
          </p:cNvPr>
          <p:cNvCxnSpPr>
            <a:cxnSpLocks/>
          </p:cNvCxnSpPr>
          <p:nvPr/>
        </p:nvCxnSpPr>
        <p:spPr>
          <a:xfrm>
            <a:off x="5499412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682477-56B9-4816-9EE2-90D2D703475A}"/>
              </a:ext>
            </a:extLst>
          </p:cNvPr>
          <p:cNvCxnSpPr>
            <a:cxnSpLocks/>
          </p:cNvCxnSpPr>
          <p:nvPr/>
        </p:nvCxnSpPr>
        <p:spPr>
          <a:xfrm>
            <a:off x="8312247" y="12899908"/>
            <a:ext cx="0" cy="448768"/>
          </a:xfrm>
          <a:prstGeom prst="line">
            <a:avLst/>
          </a:prstGeom>
          <a:ln w="28575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641867-04CC-4E04-B817-9121F5CD8B91}"/>
              </a:ext>
            </a:extLst>
          </p:cNvPr>
          <p:cNvCxnSpPr>
            <a:cxnSpLocks/>
          </p:cNvCxnSpPr>
          <p:nvPr/>
        </p:nvCxnSpPr>
        <p:spPr>
          <a:xfrm>
            <a:off x="2650680" y="13348676"/>
            <a:ext cx="13686315" cy="0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A98BBE-B7BF-4D83-986B-98913308BB59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6292974" y="9676784"/>
            <a:ext cx="54755" cy="3671892"/>
          </a:xfrm>
          <a:prstGeom prst="line">
            <a:avLst/>
          </a:prstGeom>
          <a:ln w="57150">
            <a:solidFill>
              <a:srgbClr val="05C46B">
                <a:alpha val="50196"/>
              </a:srgb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EA884B-1C73-42DE-AD9B-2535563CDB91}"/>
              </a:ext>
            </a:extLst>
          </p:cNvPr>
          <p:cNvSpPr/>
          <p:nvPr/>
        </p:nvSpPr>
        <p:spPr>
          <a:xfrm>
            <a:off x="10461054" y="12522658"/>
            <a:ext cx="4904430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r>
              <a:rPr lang="en-US" sz="2000" b="1" dirty="0"/>
              <a:t> </a:t>
            </a:r>
            <a:r>
              <a:rPr lang="en-US" sz="2000" b="1" dirty="0" err="1"/>
              <a:t>teka-teki</a:t>
            </a:r>
            <a:r>
              <a:rPr lang="en-US" sz="2000" b="1" dirty="0"/>
              <a:t> hashing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97156D-DDC5-4E27-9EB1-21B90D6D8CE7}"/>
              </a:ext>
            </a:extLst>
          </p:cNvPr>
          <p:cNvCxnSpPr>
            <a:cxnSpLocks/>
          </p:cNvCxnSpPr>
          <p:nvPr/>
        </p:nvCxnSpPr>
        <p:spPr>
          <a:xfrm>
            <a:off x="18464992" y="7340674"/>
            <a:ext cx="2109008" cy="7867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9A3DCB-8C0F-4FE0-AF3C-B2DA4C8B5A5F}"/>
              </a:ext>
            </a:extLst>
          </p:cNvPr>
          <p:cNvCxnSpPr>
            <a:cxnSpLocks/>
          </p:cNvCxnSpPr>
          <p:nvPr/>
        </p:nvCxnSpPr>
        <p:spPr>
          <a:xfrm>
            <a:off x="20688300" y="7348541"/>
            <a:ext cx="18514" cy="674735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3854FE-2937-4EE3-8C1A-5DBBB328618F}"/>
              </a:ext>
            </a:extLst>
          </p:cNvPr>
          <p:cNvSpPr/>
          <p:nvPr/>
        </p:nvSpPr>
        <p:spPr>
          <a:xfrm>
            <a:off x="18597800" y="8087996"/>
            <a:ext cx="4218029" cy="1970403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 = f(x1) =&gt; Salah</a:t>
            </a:r>
          </a:p>
          <a:p>
            <a:pPr algn="ctr"/>
            <a:r>
              <a:rPr lang="en-US" sz="3200" b="1" dirty="0"/>
              <a:t>Y = f(x2) =&gt; </a:t>
            </a:r>
            <a:r>
              <a:rPr lang="en-US" sz="3200" b="1" dirty="0" err="1"/>
              <a:t>Benar</a:t>
            </a:r>
            <a:endParaRPr lang="en-US" sz="3200" b="1" dirty="0"/>
          </a:p>
          <a:p>
            <a:pPr algn="ctr"/>
            <a:r>
              <a:rPr lang="en-US" sz="2800" dirty="0"/>
              <a:t>Y = f(x3) =&gt; Salah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9BE18-7C83-4189-9D0A-21FD7665873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0706815" y="10058399"/>
            <a:ext cx="0" cy="465456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544F9A-304E-4CC5-B7A1-DE4284DBEBAA}"/>
              </a:ext>
            </a:extLst>
          </p:cNvPr>
          <p:cNvCxnSpPr>
            <a:cxnSpLocks/>
          </p:cNvCxnSpPr>
          <p:nvPr/>
        </p:nvCxnSpPr>
        <p:spPr>
          <a:xfrm flipH="1" flipV="1">
            <a:off x="4018943" y="10607040"/>
            <a:ext cx="16687876" cy="22861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510289-B5B8-4D3D-AA26-3B7AE2A28655}"/>
              </a:ext>
            </a:extLst>
          </p:cNvPr>
          <p:cNvCxnSpPr>
            <a:cxnSpLocks/>
          </p:cNvCxnSpPr>
          <p:nvPr/>
        </p:nvCxnSpPr>
        <p:spPr>
          <a:xfrm>
            <a:off x="4018943" y="10629901"/>
            <a:ext cx="0" cy="704849"/>
          </a:xfrm>
          <a:prstGeom prst="line">
            <a:avLst/>
          </a:prstGeom>
          <a:ln w="57150">
            <a:solidFill>
              <a:srgbClr val="05C46B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4C956E-43DA-47B0-84FF-9F1FD8A338A3}"/>
              </a:ext>
            </a:extLst>
          </p:cNvPr>
          <p:cNvSpPr/>
          <p:nvPr/>
        </p:nvSpPr>
        <p:spPr>
          <a:xfrm>
            <a:off x="8091027" y="9709023"/>
            <a:ext cx="3125764" cy="537255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Mengirimkan</a:t>
            </a:r>
            <a:r>
              <a:rPr lang="en-US" sz="2000" b="1" dirty="0"/>
              <a:t> Rewards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5DB633B-2C07-42C3-9F00-C1FDC7208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212" y="9419485"/>
            <a:ext cx="1053270" cy="10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4854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Dimana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digunakan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?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16063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Dimana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digunakan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?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C6DE7-D124-4E63-8C2A-9A1D35F5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858000"/>
            <a:ext cx="416814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71;ge8cb395ca9_0_1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terdiri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berbagai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terdiri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beberapa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data,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yaitu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: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Transaksi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dan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stampel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waktu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(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3443118" y="9533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0"/>
          <p:cNvSpPr/>
          <p:nvPr/>
        </p:nvSpPr>
        <p:spPr>
          <a:xfrm>
            <a:off x="3443118" y="8597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3443118" y="7697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43" name="Group 15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244" name="CustomShape 16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7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18"/>
            <p:cNvSpPr/>
            <p:nvPr/>
          </p:nvSpPr>
          <p:spPr>
            <a:xfrm>
              <a:off x="8274090" y="9562056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247" name="CustomShape 19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20"/>
            <p:cNvSpPr/>
            <p:nvPr/>
          </p:nvSpPr>
          <p:spPr>
            <a:xfrm>
              <a:off x="8274090" y="8626056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249" name="CustomShape 21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22"/>
            <p:cNvSpPr/>
            <p:nvPr/>
          </p:nvSpPr>
          <p:spPr>
            <a:xfrm>
              <a:off x="8274090" y="7726056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251" name="CustomShape 23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252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6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7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8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9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0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Dimana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digunakan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?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C6DE7-D124-4E63-8C2A-9A1D35F5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858000"/>
            <a:ext cx="4168140" cy="416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3F079B-DF64-4534-BB38-EBE1B3638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100" y="6379845"/>
            <a:ext cx="3145231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47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102037" y="11472579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Kekurangan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PoW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C6DE7-D124-4E63-8C2A-9A1D35F5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858000"/>
            <a:ext cx="4168140" cy="416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3F079B-DF64-4534-BB38-EBE1B3638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100" y="6379845"/>
            <a:ext cx="3145231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93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8742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AA971-B1C2-43E3-9138-C519147B247C}"/>
              </a:ext>
            </a:extLst>
          </p:cNvPr>
          <p:cNvGrpSpPr/>
          <p:nvPr/>
        </p:nvGrpSpPr>
        <p:grpSpPr>
          <a:xfrm>
            <a:off x="7102158" y="3422546"/>
            <a:ext cx="4471043" cy="9384562"/>
            <a:chOff x="17713008" y="3943566"/>
            <a:chExt cx="4471043" cy="9384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BA8F80-AD7F-4337-B124-6294D4B6CF40}"/>
                </a:ext>
              </a:extLst>
            </p:cNvPr>
            <p:cNvGrpSpPr/>
            <p:nvPr/>
          </p:nvGrpSpPr>
          <p:grpSpPr>
            <a:xfrm>
              <a:off x="17713008" y="3943566"/>
              <a:ext cx="4471043" cy="9384562"/>
              <a:chOff x="5657850" y="3463116"/>
              <a:chExt cx="4476750" cy="9396540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794F6F-7ABC-4672-99D4-7CB46C2C5B5C}"/>
                  </a:ext>
                </a:extLst>
              </p:cNvPr>
              <p:cNvSpPr/>
              <p:nvPr/>
            </p:nvSpPr>
            <p:spPr>
              <a:xfrm>
                <a:off x="5657850" y="3463116"/>
                <a:ext cx="4476750" cy="9396540"/>
              </a:xfrm>
              <a:prstGeom prst="cube">
                <a:avLst/>
              </a:prstGeom>
              <a:solidFill>
                <a:srgbClr val="FF5E5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ustomShape 10">
                <a:extLst>
                  <a:ext uri="{FF2B5EF4-FFF2-40B4-BE49-F238E27FC236}">
                    <a16:creationId xmlns:a16="http://schemas.microsoft.com/office/drawing/2014/main" id="{0D06F025-3EAF-4149-B42E-1775DC1CDFFF}"/>
                  </a:ext>
                </a:extLst>
              </p:cNvPr>
              <p:cNvSpPr/>
              <p:nvPr/>
            </p:nvSpPr>
            <p:spPr>
              <a:xfrm>
                <a:off x="5931446" y="1148120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stomShape 10">
                <a:extLst>
                  <a:ext uri="{FF2B5EF4-FFF2-40B4-BE49-F238E27FC236}">
                    <a16:creationId xmlns:a16="http://schemas.microsoft.com/office/drawing/2014/main" id="{50478C2B-114A-4C9B-BF84-BEDD2599EDF3}"/>
                  </a:ext>
                </a:extLst>
              </p:cNvPr>
              <p:cNvSpPr/>
              <p:nvPr/>
            </p:nvSpPr>
            <p:spPr>
              <a:xfrm>
                <a:off x="5931446" y="103174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22" name="CustomShape 10">
                <a:extLst>
                  <a:ext uri="{FF2B5EF4-FFF2-40B4-BE49-F238E27FC236}">
                    <a16:creationId xmlns:a16="http://schemas.microsoft.com/office/drawing/2014/main" id="{F17F7C70-6140-4852-8F61-05E74D176A05}"/>
                  </a:ext>
                </a:extLst>
              </p:cNvPr>
              <p:cNvSpPr/>
              <p:nvPr/>
            </p:nvSpPr>
            <p:spPr>
              <a:xfrm>
                <a:off x="5950496" y="92125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ustomShape 10">
                <a:extLst>
                  <a:ext uri="{FF2B5EF4-FFF2-40B4-BE49-F238E27FC236}">
                    <a16:creationId xmlns:a16="http://schemas.microsoft.com/office/drawing/2014/main" id="{0D859391-8A75-406A-B24C-176626D2EEC1}"/>
                  </a:ext>
                </a:extLst>
              </p:cNvPr>
              <p:cNvSpPr/>
              <p:nvPr/>
            </p:nvSpPr>
            <p:spPr>
              <a:xfrm>
                <a:off x="5950496" y="7674261"/>
                <a:ext cx="2762280" cy="1163790"/>
              </a:xfrm>
              <a:prstGeom prst="rect">
                <a:avLst/>
              </a:prstGeom>
              <a:solidFill>
                <a:srgbClr val="EEB500"/>
              </a:solidFill>
              <a:ln>
                <a:solidFill>
                  <a:srgbClr val="7055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Hash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2800" dirty="0">
                    <a:solidFill>
                      <a:schemeClr val="bg1"/>
                    </a:solidFill>
                  </a:rPr>
                  <a:t> Blok</a:t>
                </a:r>
              </a:p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Sebelumnya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ustomShape 10">
                <a:extLst>
                  <a:ext uri="{FF2B5EF4-FFF2-40B4-BE49-F238E27FC236}">
                    <a16:creationId xmlns:a16="http://schemas.microsoft.com/office/drawing/2014/main" id="{335039B7-FAC8-4B39-BD83-12EBF6501B92}"/>
                  </a:ext>
                </a:extLst>
              </p:cNvPr>
              <p:cNvSpPr/>
              <p:nvPr/>
            </p:nvSpPr>
            <p:spPr>
              <a:xfrm>
                <a:off x="5976472" y="5149096"/>
                <a:ext cx="2762280" cy="1031390"/>
              </a:xfrm>
              <a:prstGeom prst="rect">
                <a:avLst/>
              </a:prstGeom>
              <a:solidFill>
                <a:srgbClr val="EEB500"/>
              </a:solidFill>
              <a:ln>
                <a:solidFill>
                  <a:srgbClr val="7055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600" dirty="0">
                    <a:solidFill>
                      <a:schemeClr val="bg1"/>
                    </a:solidFill>
                  </a:rPr>
                  <a:t>Target </a:t>
                </a:r>
                <a:r>
                  <a:rPr lang="en-US" sz="2600" dirty="0" err="1">
                    <a:solidFill>
                      <a:schemeClr val="bg1"/>
                    </a:solidFill>
                  </a:rPr>
                  <a:t>Kesulitan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600" dirty="0" err="1">
                    <a:solidFill>
                      <a:schemeClr val="bg1"/>
                    </a:solidFill>
                  </a:rPr>
                  <a:t>Jaringan</a:t>
                </a:r>
                <a:endParaRPr lang="en-US" sz="2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703BA7-F0E0-4C7E-AA9D-93E585B597DA}"/>
                  </a:ext>
                </a:extLst>
              </p:cNvPr>
              <p:cNvSpPr txBox="1"/>
              <p:nvPr/>
            </p:nvSpPr>
            <p:spPr>
              <a:xfrm>
                <a:off x="6578813" y="12355725"/>
                <a:ext cx="131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Timestamp</a:t>
                </a:r>
              </a:p>
            </p:txBody>
          </p:sp>
        </p:grpSp>
        <p:sp>
          <p:nvSpPr>
            <p:cNvPr id="26" name="CustomShape 10">
              <a:extLst>
                <a:ext uri="{FF2B5EF4-FFF2-40B4-BE49-F238E27FC236}">
                  <a16:creationId xmlns:a16="http://schemas.microsoft.com/office/drawing/2014/main" id="{663FB558-204E-4787-8897-6617CAD3EC82}"/>
                </a:ext>
              </a:extLst>
            </p:cNvPr>
            <p:cNvSpPr/>
            <p:nvPr/>
          </p:nvSpPr>
          <p:spPr>
            <a:xfrm>
              <a:off x="18031223" y="6885540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3712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AA971-B1C2-43E3-9138-C519147B247C}"/>
              </a:ext>
            </a:extLst>
          </p:cNvPr>
          <p:cNvGrpSpPr/>
          <p:nvPr/>
        </p:nvGrpSpPr>
        <p:grpSpPr>
          <a:xfrm>
            <a:off x="7102158" y="3422546"/>
            <a:ext cx="4471043" cy="9384562"/>
            <a:chOff x="17713008" y="3943566"/>
            <a:chExt cx="4471043" cy="9384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BA8F80-AD7F-4337-B124-6294D4B6CF40}"/>
                </a:ext>
              </a:extLst>
            </p:cNvPr>
            <p:cNvGrpSpPr/>
            <p:nvPr/>
          </p:nvGrpSpPr>
          <p:grpSpPr>
            <a:xfrm>
              <a:off x="17713008" y="3943566"/>
              <a:ext cx="4471043" cy="9384562"/>
              <a:chOff x="5657850" y="3463116"/>
              <a:chExt cx="4476750" cy="9396540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794F6F-7ABC-4672-99D4-7CB46C2C5B5C}"/>
                  </a:ext>
                </a:extLst>
              </p:cNvPr>
              <p:cNvSpPr/>
              <p:nvPr/>
            </p:nvSpPr>
            <p:spPr>
              <a:xfrm>
                <a:off x="5657850" y="3463116"/>
                <a:ext cx="4476750" cy="9396540"/>
              </a:xfrm>
              <a:prstGeom prst="cube">
                <a:avLst/>
              </a:prstGeom>
              <a:solidFill>
                <a:srgbClr val="FF5E5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ustomShape 10">
                <a:extLst>
                  <a:ext uri="{FF2B5EF4-FFF2-40B4-BE49-F238E27FC236}">
                    <a16:creationId xmlns:a16="http://schemas.microsoft.com/office/drawing/2014/main" id="{0D06F025-3EAF-4149-B42E-1775DC1CDFFF}"/>
                  </a:ext>
                </a:extLst>
              </p:cNvPr>
              <p:cNvSpPr/>
              <p:nvPr/>
            </p:nvSpPr>
            <p:spPr>
              <a:xfrm>
                <a:off x="5931446" y="1148120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stomShape 10">
                <a:extLst>
                  <a:ext uri="{FF2B5EF4-FFF2-40B4-BE49-F238E27FC236}">
                    <a16:creationId xmlns:a16="http://schemas.microsoft.com/office/drawing/2014/main" id="{50478C2B-114A-4C9B-BF84-BEDD2599EDF3}"/>
                  </a:ext>
                </a:extLst>
              </p:cNvPr>
              <p:cNvSpPr/>
              <p:nvPr/>
            </p:nvSpPr>
            <p:spPr>
              <a:xfrm>
                <a:off x="5931446" y="103174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22" name="CustomShape 10">
                <a:extLst>
                  <a:ext uri="{FF2B5EF4-FFF2-40B4-BE49-F238E27FC236}">
                    <a16:creationId xmlns:a16="http://schemas.microsoft.com/office/drawing/2014/main" id="{F17F7C70-6140-4852-8F61-05E74D176A05}"/>
                  </a:ext>
                </a:extLst>
              </p:cNvPr>
              <p:cNvSpPr/>
              <p:nvPr/>
            </p:nvSpPr>
            <p:spPr>
              <a:xfrm>
                <a:off x="5950496" y="92125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solidFill>
                  <a:srgbClr val="02522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ustomShape 10">
                <a:extLst>
                  <a:ext uri="{FF2B5EF4-FFF2-40B4-BE49-F238E27FC236}">
                    <a16:creationId xmlns:a16="http://schemas.microsoft.com/office/drawing/2014/main" id="{0D859391-8A75-406A-B24C-176626D2EEC1}"/>
                  </a:ext>
                </a:extLst>
              </p:cNvPr>
              <p:cNvSpPr/>
              <p:nvPr/>
            </p:nvSpPr>
            <p:spPr>
              <a:xfrm>
                <a:off x="5950496" y="7674261"/>
                <a:ext cx="2762280" cy="1163790"/>
              </a:xfrm>
              <a:prstGeom prst="rect">
                <a:avLst/>
              </a:prstGeom>
              <a:solidFill>
                <a:srgbClr val="EEB500"/>
              </a:solidFill>
              <a:ln>
                <a:solidFill>
                  <a:srgbClr val="7055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Hash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2800" dirty="0">
                    <a:solidFill>
                      <a:schemeClr val="bg1"/>
                    </a:solidFill>
                  </a:rPr>
                  <a:t> Blok</a:t>
                </a:r>
              </a:p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Sebelumnya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ustomShape 10">
                <a:extLst>
                  <a:ext uri="{FF2B5EF4-FFF2-40B4-BE49-F238E27FC236}">
                    <a16:creationId xmlns:a16="http://schemas.microsoft.com/office/drawing/2014/main" id="{335039B7-FAC8-4B39-BD83-12EBF6501B92}"/>
                  </a:ext>
                </a:extLst>
              </p:cNvPr>
              <p:cNvSpPr/>
              <p:nvPr/>
            </p:nvSpPr>
            <p:spPr>
              <a:xfrm>
                <a:off x="5976472" y="5149096"/>
                <a:ext cx="2762280" cy="1031390"/>
              </a:xfrm>
              <a:prstGeom prst="rect">
                <a:avLst/>
              </a:prstGeom>
              <a:solidFill>
                <a:srgbClr val="EEB500"/>
              </a:solidFill>
              <a:ln>
                <a:solidFill>
                  <a:srgbClr val="7055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600" dirty="0">
                    <a:solidFill>
                      <a:schemeClr val="bg1"/>
                    </a:solidFill>
                  </a:rPr>
                  <a:t>Target </a:t>
                </a:r>
                <a:r>
                  <a:rPr lang="en-US" sz="2600" dirty="0" err="1">
                    <a:solidFill>
                      <a:schemeClr val="bg1"/>
                    </a:solidFill>
                  </a:rPr>
                  <a:t>Kesulitan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600" dirty="0" err="1">
                    <a:solidFill>
                      <a:schemeClr val="bg1"/>
                    </a:solidFill>
                  </a:rPr>
                  <a:t>Jaringan</a:t>
                </a:r>
                <a:endParaRPr lang="en-US" sz="2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703BA7-F0E0-4C7E-AA9D-93E585B597DA}"/>
                  </a:ext>
                </a:extLst>
              </p:cNvPr>
              <p:cNvSpPr txBox="1"/>
              <p:nvPr/>
            </p:nvSpPr>
            <p:spPr>
              <a:xfrm>
                <a:off x="6578813" y="12355725"/>
                <a:ext cx="131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Timestamp</a:t>
                </a:r>
              </a:p>
            </p:txBody>
          </p:sp>
        </p:grpSp>
        <p:sp>
          <p:nvSpPr>
            <p:cNvPr id="26" name="CustomShape 10">
              <a:extLst>
                <a:ext uri="{FF2B5EF4-FFF2-40B4-BE49-F238E27FC236}">
                  <a16:creationId xmlns:a16="http://schemas.microsoft.com/office/drawing/2014/main" id="{663FB558-204E-4787-8897-6617CAD3EC82}"/>
                </a:ext>
              </a:extLst>
            </p:cNvPr>
            <p:cNvSpPr/>
            <p:nvPr/>
          </p:nvSpPr>
          <p:spPr>
            <a:xfrm>
              <a:off x="18031223" y="6885540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solidFill>
                <a:srgbClr val="7055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0DBD91-DBCC-466B-860A-E561CA88F852}"/>
              </a:ext>
            </a:extLst>
          </p:cNvPr>
          <p:cNvCxnSpPr>
            <a:cxnSpLocks/>
          </p:cNvCxnSpPr>
          <p:nvPr/>
        </p:nvCxnSpPr>
        <p:spPr>
          <a:xfrm>
            <a:off x="11906250" y="7628323"/>
            <a:ext cx="2381250" cy="0"/>
          </a:xfrm>
          <a:prstGeom prst="straightConnector1">
            <a:avLst/>
          </a:prstGeom>
          <a:ln w="76200">
            <a:solidFill>
              <a:srgbClr val="05C4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8614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AA971-B1C2-43E3-9138-C519147B247C}"/>
              </a:ext>
            </a:extLst>
          </p:cNvPr>
          <p:cNvGrpSpPr/>
          <p:nvPr/>
        </p:nvGrpSpPr>
        <p:grpSpPr>
          <a:xfrm>
            <a:off x="7102158" y="3422546"/>
            <a:ext cx="4471043" cy="9384562"/>
            <a:chOff x="17713008" y="3943566"/>
            <a:chExt cx="4471043" cy="9384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BA8F80-AD7F-4337-B124-6294D4B6CF40}"/>
                </a:ext>
              </a:extLst>
            </p:cNvPr>
            <p:cNvGrpSpPr/>
            <p:nvPr/>
          </p:nvGrpSpPr>
          <p:grpSpPr>
            <a:xfrm>
              <a:off x="17713008" y="3943566"/>
              <a:ext cx="4471043" cy="9384562"/>
              <a:chOff x="5657850" y="3463116"/>
              <a:chExt cx="4476750" cy="9396540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794F6F-7ABC-4672-99D4-7CB46C2C5B5C}"/>
                  </a:ext>
                </a:extLst>
              </p:cNvPr>
              <p:cNvSpPr/>
              <p:nvPr/>
            </p:nvSpPr>
            <p:spPr>
              <a:xfrm>
                <a:off x="5657850" y="3463116"/>
                <a:ext cx="4476750" cy="9396540"/>
              </a:xfrm>
              <a:prstGeom prst="cube">
                <a:avLst/>
              </a:prstGeom>
              <a:solidFill>
                <a:srgbClr val="FF5E5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ustomShape 10">
                <a:extLst>
                  <a:ext uri="{FF2B5EF4-FFF2-40B4-BE49-F238E27FC236}">
                    <a16:creationId xmlns:a16="http://schemas.microsoft.com/office/drawing/2014/main" id="{0D06F025-3EAF-4149-B42E-1775DC1CDFFF}"/>
                  </a:ext>
                </a:extLst>
              </p:cNvPr>
              <p:cNvSpPr/>
              <p:nvPr/>
            </p:nvSpPr>
            <p:spPr>
              <a:xfrm>
                <a:off x="5931446" y="1148120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stomShape 10">
                <a:extLst>
                  <a:ext uri="{FF2B5EF4-FFF2-40B4-BE49-F238E27FC236}">
                    <a16:creationId xmlns:a16="http://schemas.microsoft.com/office/drawing/2014/main" id="{50478C2B-114A-4C9B-BF84-BEDD2599EDF3}"/>
                  </a:ext>
                </a:extLst>
              </p:cNvPr>
              <p:cNvSpPr/>
              <p:nvPr/>
            </p:nvSpPr>
            <p:spPr>
              <a:xfrm>
                <a:off x="5931446" y="103174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22" name="CustomShape 10">
                <a:extLst>
                  <a:ext uri="{FF2B5EF4-FFF2-40B4-BE49-F238E27FC236}">
                    <a16:creationId xmlns:a16="http://schemas.microsoft.com/office/drawing/2014/main" id="{F17F7C70-6140-4852-8F61-05E74D176A05}"/>
                  </a:ext>
                </a:extLst>
              </p:cNvPr>
              <p:cNvSpPr/>
              <p:nvPr/>
            </p:nvSpPr>
            <p:spPr>
              <a:xfrm>
                <a:off x="5950496" y="92125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ustomShape 10">
                <a:extLst>
                  <a:ext uri="{FF2B5EF4-FFF2-40B4-BE49-F238E27FC236}">
                    <a16:creationId xmlns:a16="http://schemas.microsoft.com/office/drawing/2014/main" id="{0D859391-8A75-406A-B24C-176626D2EEC1}"/>
                  </a:ext>
                </a:extLst>
              </p:cNvPr>
              <p:cNvSpPr/>
              <p:nvPr/>
            </p:nvSpPr>
            <p:spPr>
              <a:xfrm>
                <a:off x="5950496" y="7674261"/>
                <a:ext cx="2762280" cy="11637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Hash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2800" dirty="0">
                    <a:solidFill>
                      <a:schemeClr val="bg1"/>
                    </a:solidFill>
                  </a:rPr>
                  <a:t> Blok</a:t>
                </a:r>
              </a:p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Sebelumnya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ustomShape 10">
                <a:extLst>
                  <a:ext uri="{FF2B5EF4-FFF2-40B4-BE49-F238E27FC236}">
                    <a16:creationId xmlns:a16="http://schemas.microsoft.com/office/drawing/2014/main" id="{335039B7-FAC8-4B39-BD83-12EBF6501B92}"/>
                  </a:ext>
                </a:extLst>
              </p:cNvPr>
              <p:cNvSpPr/>
              <p:nvPr/>
            </p:nvSpPr>
            <p:spPr>
              <a:xfrm>
                <a:off x="5976472" y="5149096"/>
                <a:ext cx="2762280" cy="10313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600" dirty="0">
                    <a:solidFill>
                      <a:schemeClr val="bg1"/>
                    </a:solidFill>
                  </a:rPr>
                  <a:t>Target </a:t>
                </a:r>
                <a:r>
                  <a:rPr lang="en-US" sz="2600" dirty="0" err="1">
                    <a:solidFill>
                      <a:schemeClr val="bg1"/>
                    </a:solidFill>
                  </a:rPr>
                  <a:t>Kesulitan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600" dirty="0" err="1">
                    <a:solidFill>
                      <a:schemeClr val="bg1"/>
                    </a:solidFill>
                  </a:rPr>
                  <a:t>Jaringan</a:t>
                </a:r>
                <a:endParaRPr lang="en-US" sz="2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703BA7-F0E0-4C7E-AA9D-93E585B597DA}"/>
                  </a:ext>
                </a:extLst>
              </p:cNvPr>
              <p:cNvSpPr txBox="1"/>
              <p:nvPr/>
            </p:nvSpPr>
            <p:spPr>
              <a:xfrm>
                <a:off x="6578813" y="12355725"/>
                <a:ext cx="131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Timestamp</a:t>
                </a:r>
              </a:p>
            </p:txBody>
          </p:sp>
        </p:grpSp>
        <p:sp>
          <p:nvSpPr>
            <p:cNvPr id="26" name="CustomShape 10">
              <a:extLst>
                <a:ext uri="{FF2B5EF4-FFF2-40B4-BE49-F238E27FC236}">
                  <a16:creationId xmlns:a16="http://schemas.microsoft.com/office/drawing/2014/main" id="{663FB558-204E-4787-8897-6617CAD3EC82}"/>
                </a:ext>
              </a:extLst>
            </p:cNvPr>
            <p:cNvSpPr/>
            <p:nvPr/>
          </p:nvSpPr>
          <p:spPr>
            <a:xfrm>
              <a:off x="18031223" y="6885540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0DBD91-DBCC-466B-860A-E561CA88F852}"/>
              </a:ext>
            </a:extLst>
          </p:cNvPr>
          <p:cNvCxnSpPr>
            <a:cxnSpLocks/>
          </p:cNvCxnSpPr>
          <p:nvPr/>
        </p:nvCxnSpPr>
        <p:spPr>
          <a:xfrm>
            <a:off x="11906250" y="7628323"/>
            <a:ext cx="2381250" cy="0"/>
          </a:xfrm>
          <a:prstGeom prst="straightConnector1">
            <a:avLst/>
          </a:prstGeom>
          <a:ln w="76200">
            <a:solidFill>
              <a:srgbClr val="05C4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5FD91B-D2F1-41A7-835A-167047F99D70}"/>
              </a:ext>
            </a:extLst>
          </p:cNvPr>
          <p:cNvGrpSpPr/>
          <p:nvPr/>
        </p:nvGrpSpPr>
        <p:grpSpPr>
          <a:xfrm>
            <a:off x="14657439" y="3446272"/>
            <a:ext cx="4471043" cy="9384562"/>
            <a:chOff x="5657850" y="3463116"/>
            <a:chExt cx="4476750" cy="9396540"/>
          </a:xfrm>
          <a:solidFill>
            <a:srgbClr val="375BD2"/>
          </a:solidFill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4D3989B-4D31-4BB9-A0E1-48A835681A17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grpFill/>
            <a:ln>
              <a:solidFill>
                <a:srgbClr val="111F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3F02B-4BA7-45CE-AAAA-EE7BB938209E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0D966-A8AF-42A2-9E7D-7F03E39A97C6}"/>
              </a:ext>
            </a:extLst>
          </p:cNvPr>
          <p:cNvGrpSpPr/>
          <p:nvPr/>
        </p:nvGrpSpPr>
        <p:grpSpPr>
          <a:xfrm>
            <a:off x="14783404" y="4968710"/>
            <a:ext cx="3093879" cy="5675924"/>
            <a:chOff x="19885688" y="4953977"/>
            <a:chExt cx="3093879" cy="56759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57014-9070-4389-8435-5D086BBF85FA}"/>
                </a:ext>
              </a:extLst>
            </p:cNvPr>
            <p:cNvSpPr/>
            <p:nvPr/>
          </p:nvSpPr>
          <p:spPr>
            <a:xfrm>
              <a:off x="19885688" y="4953977"/>
              <a:ext cx="3093879" cy="5675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stomShape 10">
              <a:extLst>
                <a:ext uri="{FF2B5EF4-FFF2-40B4-BE49-F238E27FC236}">
                  <a16:creationId xmlns:a16="http://schemas.microsoft.com/office/drawing/2014/main" id="{102F846C-DA31-46B2-A450-C4C65BE383BE}"/>
                </a:ext>
              </a:extLst>
            </p:cNvPr>
            <p:cNvSpPr/>
            <p:nvPr/>
          </p:nvSpPr>
          <p:spPr>
            <a:xfrm>
              <a:off x="20049358" y="5106377"/>
              <a:ext cx="2758759" cy="1030075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CustomShape 10">
              <a:extLst>
                <a:ext uri="{FF2B5EF4-FFF2-40B4-BE49-F238E27FC236}">
                  <a16:creationId xmlns:a16="http://schemas.microsoft.com/office/drawing/2014/main" id="{EE09C02B-DE92-48D4-8CA9-C4736824CAFD}"/>
                </a:ext>
              </a:extLst>
            </p:cNvPr>
            <p:cNvSpPr/>
            <p:nvPr/>
          </p:nvSpPr>
          <p:spPr>
            <a:xfrm>
              <a:off x="20049358" y="6456602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6B9EA355-5C63-4FE3-9932-C1754BFC8698}"/>
                </a:ext>
              </a:extLst>
            </p:cNvPr>
            <p:cNvSpPr/>
            <p:nvPr/>
          </p:nvSpPr>
          <p:spPr>
            <a:xfrm>
              <a:off x="20049358" y="7806273"/>
              <a:ext cx="2758759" cy="1162306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CustomShape 10">
              <a:extLst>
                <a:ext uri="{FF2B5EF4-FFF2-40B4-BE49-F238E27FC236}">
                  <a16:creationId xmlns:a16="http://schemas.microsoft.com/office/drawing/2014/main" id="{5270F1BC-7D57-468C-B7C9-54C9F77969EB}"/>
                </a:ext>
              </a:extLst>
            </p:cNvPr>
            <p:cNvSpPr/>
            <p:nvPr/>
          </p:nvSpPr>
          <p:spPr>
            <a:xfrm>
              <a:off x="20049358" y="9288175"/>
              <a:ext cx="2758759" cy="1162306"/>
            </a:xfrm>
            <a:prstGeom prst="rect">
              <a:avLst/>
            </a:prstGeom>
            <a:solidFill>
              <a:srgbClr val="252E4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Merkle Root</a:t>
              </a:r>
            </a:p>
          </p:txBody>
        </p:sp>
      </p:grpSp>
      <p:sp>
        <p:nvSpPr>
          <p:cNvPr id="41" name="CustomShape 10">
            <a:extLst>
              <a:ext uri="{FF2B5EF4-FFF2-40B4-BE49-F238E27FC236}">
                <a16:creationId xmlns:a16="http://schemas.microsoft.com/office/drawing/2014/main" id="{E2144F84-ABDF-43AD-99C1-D4F650DCDA51}"/>
              </a:ext>
            </a:extLst>
          </p:cNvPr>
          <p:cNvSpPr/>
          <p:nvPr/>
        </p:nvSpPr>
        <p:spPr>
          <a:xfrm>
            <a:off x="14947073" y="11342213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CustomShape 10">
            <a:extLst>
              <a:ext uri="{FF2B5EF4-FFF2-40B4-BE49-F238E27FC236}">
                <a16:creationId xmlns:a16="http://schemas.microsoft.com/office/drawing/2014/main" id="{1CC6EA47-9FD1-4897-8C97-4529288F3DE6}"/>
              </a:ext>
            </a:extLst>
          </p:cNvPr>
          <p:cNvSpPr/>
          <p:nvPr/>
        </p:nvSpPr>
        <p:spPr>
          <a:xfrm>
            <a:off x="14947072" y="11801475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EDCCF2-638A-427B-A4AD-2F9946824605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6326453" y="10465214"/>
            <a:ext cx="1" cy="876999"/>
          </a:xfrm>
          <a:prstGeom prst="straightConnector1">
            <a:avLst/>
          </a:prstGeom>
          <a:ln w="76200">
            <a:solidFill>
              <a:srgbClr val="252E4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761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AA971-B1C2-43E3-9138-C519147B247C}"/>
              </a:ext>
            </a:extLst>
          </p:cNvPr>
          <p:cNvGrpSpPr/>
          <p:nvPr/>
        </p:nvGrpSpPr>
        <p:grpSpPr>
          <a:xfrm>
            <a:off x="7102158" y="3422546"/>
            <a:ext cx="4471043" cy="9384562"/>
            <a:chOff x="17713008" y="3943566"/>
            <a:chExt cx="4471043" cy="9384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BA8F80-AD7F-4337-B124-6294D4B6CF40}"/>
                </a:ext>
              </a:extLst>
            </p:cNvPr>
            <p:cNvGrpSpPr/>
            <p:nvPr/>
          </p:nvGrpSpPr>
          <p:grpSpPr>
            <a:xfrm>
              <a:off x="17713008" y="3943566"/>
              <a:ext cx="4471043" cy="9384562"/>
              <a:chOff x="5657850" y="3463116"/>
              <a:chExt cx="4476750" cy="9396540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794F6F-7ABC-4672-99D4-7CB46C2C5B5C}"/>
                  </a:ext>
                </a:extLst>
              </p:cNvPr>
              <p:cNvSpPr/>
              <p:nvPr/>
            </p:nvSpPr>
            <p:spPr>
              <a:xfrm>
                <a:off x="5657850" y="3463116"/>
                <a:ext cx="4476750" cy="9396540"/>
              </a:xfrm>
              <a:prstGeom prst="cube">
                <a:avLst/>
              </a:prstGeom>
              <a:solidFill>
                <a:srgbClr val="FF5E5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ustomShape 10">
                <a:extLst>
                  <a:ext uri="{FF2B5EF4-FFF2-40B4-BE49-F238E27FC236}">
                    <a16:creationId xmlns:a16="http://schemas.microsoft.com/office/drawing/2014/main" id="{0D06F025-3EAF-4149-B42E-1775DC1CDFFF}"/>
                  </a:ext>
                </a:extLst>
              </p:cNvPr>
              <p:cNvSpPr/>
              <p:nvPr/>
            </p:nvSpPr>
            <p:spPr>
              <a:xfrm>
                <a:off x="5931446" y="1148120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stomShape 10">
                <a:extLst>
                  <a:ext uri="{FF2B5EF4-FFF2-40B4-BE49-F238E27FC236}">
                    <a16:creationId xmlns:a16="http://schemas.microsoft.com/office/drawing/2014/main" id="{50478C2B-114A-4C9B-BF84-BEDD2599EDF3}"/>
                  </a:ext>
                </a:extLst>
              </p:cNvPr>
              <p:cNvSpPr/>
              <p:nvPr/>
            </p:nvSpPr>
            <p:spPr>
              <a:xfrm>
                <a:off x="5931446" y="103174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22" name="CustomShape 10">
                <a:extLst>
                  <a:ext uri="{FF2B5EF4-FFF2-40B4-BE49-F238E27FC236}">
                    <a16:creationId xmlns:a16="http://schemas.microsoft.com/office/drawing/2014/main" id="{F17F7C70-6140-4852-8F61-05E74D176A05}"/>
                  </a:ext>
                </a:extLst>
              </p:cNvPr>
              <p:cNvSpPr/>
              <p:nvPr/>
            </p:nvSpPr>
            <p:spPr>
              <a:xfrm>
                <a:off x="5950496" y="92125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ustomShape 10">
                <a:extLst>
                  <a:ext uri="{FF2B5EF4-FFF2-40B4-BE49-F238E27FC236}">
                    <a16:creationId xmlns:a16="http://schemas.microsoft.com/office/drawing/2014/main" id="{0D859391-8A75-406A-B24C-176626D2EEC1}"/>
                  </a:ext>
                </a:extLst>
              </p:cNvPr>
              <p:cNvSpPr/>
              <p:nvPr/>
            </p:nvSpPr>
            <p:spPr>
              <a:xfrm>
                <a:off x="5950496" y="7674261"/>
                <a:ext cx="2762280" cy="11637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Hash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2800" dirty="0">
                    <a:solidFill>
                      <a:schemeClr val="bg1"/>
                    </a:solidFill>
                  </a:rPr>
                  <a:t> Blok</a:t>
                </a:r>
              </a:p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Sebelumnya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ustomShape 10">
                <a:extLst>
                  <a:ext uri="{FF2B5EF4-FFF2-40B4-BE49-F238E27FC236}">
                    <a16:creationId xmlns:a16="http://schemas.microsoft.com/office/drawing/2014/main" id="{335039B7-FAC8-4B39-BD83-12EBF6501B92}"/>
                  </a:ext>
                </a:extLst>
              </p:cNvPr>
              <p:cNvSpPr/>
              <p:nvPr/>
            </p:nvSpPr>
            <p:spPr>
              <a:xfrm>
                <a:off x="5976472" y="5149096"/>
                <a:ext cx="2762280" cy="10313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600" dirty="0">
                    <a:solidFill>
                      <a:schemeClr val="bg1"/>
                    </a:solidFill>
                  </a:rPr>
                  <a:t>Target </a:t>
                </a:r>
                <a:r>
                  <a:rPr lang="en-US" sz="2600" dirty="0" err="1">
                    <a:solidFill>
                      <a:schemeClr val="bg1"/>
                    </a:solidFill>
                  </a:rPr>
                  <a:t>Kesulitan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600" dirty="0" err="1">
                    <a:solidFill>
                      <a:schemeClr val="bg1"/>
                    </a:solidFill>
                  </a:rPr>
                  <a:t>Jaringan</a:t>
                </a:r>
                <a:endParaRPr lang="en-US" sz="2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703BA7-F0E0-4C7E-AA9D-93E585B597DA}"/>
                  </a:ext>
                </a:extLst>
              </p:cNvPr>
              <p:cNvSpPr txBox="1"/>
              <p:nvPr/>
            </p:nvSpPr>
            <p:spPr>
              <a:xfrm>
                <a:off x="6578813" y="12355725"/>
                <a:ext cx="131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Timestamp</a:t>
                </a:r>
              </a:p>
            </p:txBody>
          </p:sp>
        </p:grpSp>
        <p:sp>
          <p:nvSpPr>
            <p:cNvPr id="26" name="CustomShape 10">
              <a:extLst>
                <a:ext uri="{FF2B5EF4-FFF2-40B4-BE49-F238E27FC236}">
                  <a16:creationId xmlns:a16="http://schemas.microsoft.com/office/drawing/2014/main" id="{663FB558-204E-4787-8897-6617CAD3EC82}"/>
                </a:ext>
              </a:extLst>
            </p:cNvPr>
            <p:cNvSpPr/>
            <p:nvPr/>
          </p:nvSpPr>
          <p:spPr>
            <a:xfrm>
              <a:off x="18031223" y="6885540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0DBD91-DBCC-466B-860A-E561CA88F852}"/>
              </a:ext>
            </a:extLst>
          </p:cNvPr>
          <p:cNvCxnSpPr>
            <a:cxnSpLocks/>
          </p:cNvCxnSpPr>
          <p:nvPr/>
        </p:nvCxnSpPr>
        <p:spPr>
          <a:xfrm>
            <a:off x="11906250" y="7628323"/>
            <a:ext cx="2381250" cy="0"/>
          </a:xfrm>
          <a:prstGeom prst="straightConnector1">
            <a:avLst/>
          </a:prstGeom>
          <a:ln w="76200">
            <a:solidFill>
              <a:srgbClr val="05C4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5FD91B-D2F1-41A7-835A-167047F99D70}"/>
              </a:ext>
            </a:extLst>
          </p:cNvPr>
          <p:cNvGrpSpPr/>
          <p:nvPr/>
        </p:nvGrpSpPr>
        <p:grpSpPr>
          <a:xfrm>
            <a:off x="14657439" y="3446272"/>
            <a:ext cx="4471043" cy="9384562"/>
            <a:chOff x="5657850" y="3463116"/>
            <a:chExt cx="4476750" cy="9396540"/>
          </a:xfrm>
          <a:solidFill>
            <a:srgbClr val="375BD2"/>
          </a:solidFill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4D3989B-4D31-4BB9-A0E1-48A835681A17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grpFill/>
            <a:ln>
              <a:solidFill>
                <a:srgbClr val="111F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3F02B-4BA7-45CE-AAAA-EE7BB938209E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0D966-A8AF-42A2-9E7D-7F03E39A97C6}"/>
              </a:ext>
            </a:extLst>
          </p:cNvPr>
          <p:cNvGrpSpPr/>
          <p:nvPr/>
        </p:nvGrpSpPr>
        <p:grpSpPr>
          <a:xfrm>
            <a:off x="14783404" y="4968710"/>
            <a:ext cx="3093879" cy="5675924"/>
            <a:chOff x="19885688" y="4953977"/>
            <a:chExt cx="3093879" cy="56759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57014-9070-4389-8435-5D086BBF85FA}"/>
                </a:ext>
              </a:extLst>
            </p:cNvPr>
            <p:cNvSpPr/>
            <p:nvPr/>
          </p:nvSpPr>
          <p:spPr>
            <a:xfrm>
              <a:off x="19885688" y="4953977"/>
              <a:ext cx="3093879" cy="5675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stomShape 10">
              <a:extLst>
                <a:ext uri="{FF2B5EF4-FFF2-40B4-BE49-F238E27FC236}">
                  <a16:creationId xmlns:a16="http://schemas.microsoft.com/office/drawing/2014/main" id="{102F846C-DA31-46B2-A450-C4C65BE383BE}"/>
                </a:ext>
              </a:extLst>
            </p:cNvPr>
            <p:cNvSpPr/>
            <p:nvPr/>
          </p:nvSpPr>
          <p:spPr>
            <a:xfrm>
              <a:off x="20049358" y="5106377"/>
              <a:ext cx="2758759" cy="1030075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CustomShape 10">
              <a:extLst>
                <a:ext uri="{FF2B5EF4-FFF2-40B4-BE49-F238E27FC236}">
                  <a16:creationId xmlns:a16="http://schemas.microsoft.com/office/drawing/2014/main" id="{EE09C02B-DE92-48D4-8CA9-C4736824CAFD}"/>
                </a:ext>
              </a:extLst>
            </p:cNvPr>
            <p:cNvSpPr/>
            <p:nvPr/>
          </p:nvSpPr>
          <p:spPr>
            <a:xfrm>
              <a:off x="20049358" y="6456602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6B9EA355-5C63-4FE3-9932-C1754BFC8698}"/>
                </a:ext>
              </a:extLst>
            </p:cNvPr>
            <p:cNvSpPr/>
            <p:nvPr/>
          </p:nvSpPr>
          <p:spPr>
            <a:xfrm>
              <a:off x="20049358" y="7806273"/>
              <a:ext cx="2758759" cy="1162306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CustomShape 10">
              <a:extLst>
                <a:ext uri="{FF2B5EF4-FFF2-40B4-BE49-F238E27FC236}">
                  <a16:creationId xmlns:a16="http://schemas.microsoft.com/office/drawing/2014/main" id="{5270F1BC-7D57-468C-B7C9-54C9F77969EB}"/>
                </a:ext>
              </a:extLst>
            </p:cNvPr>
            <p:cNvSpPr/>
            <p:nvPr/>
          </p:nvSpPr>
          <p:spPr>
            <a:xfrm>
              <a:off x="20049358" y="9288175"/>
              <a:ext cx="2758759" cy="1162306"/>
            </a:xfrm>
            <a:prstGeom prst="rect">
              <a:avLst/>
            </a:prstGeom>
            <a:solidFill>
              <a:srgbClr val="252E4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Merkle Root</a:t>
              </a:r>
            </a:p>
          </p:txBody>
        </p:sp>
      </p:grpSp>
      <p:sp>
        <p:nvSpPr>
          <p:cNvPr id="41" name="CustomShape 10">
            <a:extLst>
              <a:ext uri="{FF2B5EF4-FFF2-40B4-BE49-F238E27FC236}">
                <a16:creationId xmlns:a16="http://schemas.microsoft.com/office/drawing/2014/main" id="{E2144F84-ABDF-43AD-99C1-D4F650DCDA51}"/>
              </a:ext>
            </a:extLst>
          </p:cNvPr>
          <p:cNvSpPr/>
          <p:nvPr/>
        </p:nvSpPr>
        <p:spPr>
          <a:xfrm>
            <a:off x="14947073" y="11342213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CustomShape 10">
            <a:extLst>
              <a:ext uri="{FF2B5EF4-FFF2-40B4-BE49-F238E27FC236}">
                <a16:creationId xmlns:a16="http://schemas.microsoft.com/office/drawing/2014/main" id="{1CC6EA47-9FD1-4897-8C97-4529288F3DE6}"/>
              </a:ext>
            </a:extLst>
          </p:cNvPr>
          <p:cNvSpPr/>
          <p:nvPr/>
        </p:nvSpPr>
        <p:spPr>
          <a:xfrm>
            <a:off x="14947072" y="11801475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EDCCF2-638A-427B-A4AD-2F9946824605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6326453" y="10465214"/>
            <a:ext cx="1" cy="876999"/>
          </a:xfrm>
          <a:prstGeom prst="straightConnector1">
            <a:avLst/>
          </a:prstGeom>
          <a:ln w="76200">
            <a:solidFill>
              <a:srgbClr val="252E4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712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Struktur</a:t>
            </a:r>
            <a:endParaRPr lang="en-US" sz="5400" b="1" spc="-1" dirty="0">
              <a:solidFill>
                <a:srgbClr val="000000"/>
              </a:solidFill>
              <a:latin typeface="KacstBoo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Data </a:t>
            </a:r>
          </a:p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Block</a:t>
            </a: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Detail </a:t>
            </a:r>
            <a:r>
              <a:rPr lang="en-US" sz="3600" b="1" strike="noStrike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cstBook"/>
                <a:ea typeface="DejaVu Sans"/>
              </a:rPr>
              <a:t>Blockhain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AA971-B1C2-43E3-9138-C519147B247C}"/>
              </a:ext>
            </a:extLst>
          </p:cNvPr>
          <p:cNvGrpSpPr/>
          <p:nvPr/>
        </p:nvGrpSpPr>
        <p:grpSpPr>
          <a:xfrm>
            <a:off x="7102158" y="3422546"/>
            <a:ext cx="4471043" cy="9384562"/>
            <a:chOff x="17713008" y="3943566"/>
            <a:chExt cx="4471043" cy="93845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BA8F80-AD7F-4337-B124-6294D4B6CF40}"/>
                </a:ext>
              </a:extLst>
            </p:cNvPr>
            <p:cNvGrpSpPr/>
            <p:nvPr/>
          </p:nvGrpSpPr>
          <p:grpSpPr>
            <a:xfrm>
              <a:off x="17713008" y="3943566"/>
              <a:ext cx="4471043" cy="9384562"/>
              <a:chOff x="5657850" y="3463116"/>
              <a:chExt cx="4476750" cy="9396540"/>
            </a:xfrm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794F6F-7ABC-4672-99D4-7CB46C2C5B5C}"/>
                  </a:ext>
                </a:extLst>
              </p:cNvPr>
              <p:cNvSpPr/>
              <p:nvPr/>
            </p:nvSpPr>
            <p:spPr>
              <a:xfrm>
                <a:off x="5657850" y="3463116"/>
                <a:ext cx="4476750" cy="9396540"/>
              </a:xfrm>
              <a:prstGeom prst="cube">
                <a:avLst/>
              </a:prstGeom>
              <a:solidFill>
                <a:srgbClr val="FF5E57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ustomShape 10">
                <a:extLst>
                  <a:ext uri="{FF2B5EF4-FFF2-40B4-BE49-F238E27FC236}">
                    <a16:creationId xmlns:a16="http://schemas.microsoft.com/office/drawing/2014/main" id="{0D06F025-3EAF-4149-B42E-1775DC1CDFFF}"/>
                  </a:ext>
                </a:extLst>
              </p:cNvPr>
              <p:cNvSpPr/>
              <p:nvPr/>
            </p:nvSpPr>
            <p:spPr>
              <a:xfrm>
                <a:off x="5931446" y="1148120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ustomShape 10">
                <a:extLst>
                  <a:ext uri="{FF2B5EF4-FFF2-40B4-BE49-F238E27FC236}">
                    <a16:creationId xmlns:a16="http://schemas.microsoft.com/office/drawing/2014/main" id="{50478C2B-114A-4C9B-BF84-BEDD2599EDF3}"/>
                  </a:ext>
                </a:extLst>
              </p:cNvPr>
              <p:cNvSpPr/>
              <p:nvPr/>
            </p:nvSpPr>
            <p:spPr>
              <a:xfrm>
                <a:off x="5931446" y="103174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22" name="CustomShape 10">
                <a:extLst>
                  <a:ext uri="{FF2B5EF4-FFF2-40B4-BE49-F238E27FC236}">
                    <a16:creationId xmlns:a16="http://schemas.microsoft.com/office/drawing/2014/main" id="{F17F7C70-6140-4852-8F61-05E74D176A05}"/>
                  </a:ext>
                </a:extLst>
              </p:cNvPr>
              <p:cNvSpPr/>
              <p:nvPr/>
            </p:nvSpPr>
            <p:spPr>
              <a:xfrm>
                <a:off x="5950496" y="9212511"/>
                <a:ext cx="2762280" cy="730440"/>
              </a:xfrm>
              <a:prstGeom prst="rect">
                <a:avLst/>
              </a:prstGeom>
              <a:solidFill>
                <a:srgbClr val="05B36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Transaksi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ustomShape 10">
                <a:extLst>
                  <a:ext uri="{FF2B5EF4-FFF2-40B4-BE49-F238E27FC236}">
                    <a16:creationId xmlns:a16="http://schemas.microsoft.com/office/drawing/2014/main" id="{0D859391-8A75-406A-B24C-176626D2EEC1}"/>
                  </a:ext>
                </a:extLst>
              </p:cNvPr>
              <p:cNvSpPr/>
              <p:nvPr/>
            </p:nvSpPr>
            <p:spPr>
              <a:xfrm>
                <a:off x="5950496" y="7674261"/>
                <a:ext cx="2762280" cy="11637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Hash 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dari</a:t>
                </a:r>
                <a:r>
                  <a:rPr lang="en-US" sz="2800" dirty="0">
                    <a:solidFill>
                      <a:schemeClr val="bg1"/>
                    </a:solidFill>
                  </a:rPr>
                  <a:t> Blok</a:t>
                </a:r>
              </a:p>
              <a:p>
                <a:pPr algn="ctr"/>
                <a:r>
                  <a:rPr lang="en-US" sz="2800" dirty="0" err="1">
                    <a:solidFill>
                      <a:schemeClr val="bg1"/>
                    </a:solidFill>
                  </a:rPr>
                  <a:t>Sebelumnya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CustomShape 10">
                <a:extLst>
                  <a:ext uri="{FF2B5EF4-FFF2-40B4-BE49-F238E27FC236}">
                    <a16:creationId xmlns:a16="http://schemas.microsoft.com/office/drawing/2014/main" id="{335039B7-FAC8-4B39-BD83-12EBF6501B92}"/>
                  </a:ext>
                </a:extLst>
              </p:cNvPr>
              <p:cNvSpPr/>
              <p:nvPr/>
            </p:nvSpPr>
            <p:spPr>
              <a:xfrm>
                <a:off x="5976472" y="5149096"/>
                <a:ext cx="2762280" cy="1031390"/>
              </a:xfrm>
              <a:prstGeom prst="rect">
                <a:avLst/>
              </a:prstGeom>
              <a:solidFill>
                <a:srgbClr val="EEB5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 anchorCtr="0"/>
              <a:lstStyle/>
              <a:p>
                <a:pPr algn="ctr"/>
                <a:r>
                  <a:rPr lang="en-US" sz="2600" dirty="0">
                    <a:solidFill>
                      <a:schemeClr val="bg1"/>
                    </a:solidFill>
                  </a:rPr>
                  <a:t>Target </a:t>
                </a:r>
                <a:r>
                  <a:rPr lang="en-US" sz="2600" dirty="0" err="1">
                    <a:solidFill>
                      <a:schemeClr val="bg1"/>
                    </a:solidFill>
                  </a:rPr>
                  <a:t>Kesulitan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600" dirty="0" err="1">
                    <a:solidFill>
                      <a:schemeClr val="bg1"/>
                    </a:solidFill>
                  </a:rPr>
                  <a:t>Jaringan</a:t>
                </a:r>
                <a:endParaRPr lang="en-US" sz="2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703BA7-F0E0-4C7E-AA9D-93E585B597DA}"/>
                  </a:ext>
                </a:extLst>
              </p:cNvPr>
              <p:cNvSpPr txBox="1"/>
              <p:nvPr/>
            </p:nvSpPr>
            <p:spPr>
              <a:xfrm>
                <a:off x="6578813" y="12355725"/>
                <a:ext cx="1317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Timestamp</a:t>
                </a:r>
              </a:p>
            </p:txBody>
          </p:sp>
        </p:grpSp>
        <p:sp>
          <p:nvSpPr>
            <p:cNvPr id="26" name="CustomShape 10">
              <a:extLst>
                <a:ext uri="{FF2B5EF4-FFF2-40B4-BE49-F238E27FC236}">
                  <a16:creationId xmlns:a16="http://schemas.microsoft.com/office/drawing/2014/main" id="{663FB558-204E-4787-8897-6617CAD3EC82}"/>
                </a:ext>
              </a:extLst>
            </p:cNvPr>
            <p:cNvSpPr/>
            <p:nvPr/>
          </p:nvSpPr>
          <p:spPr>
            <a:xfrm>
              <a:off x="18031223" y="6885540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0DBD91-DBCC-466B-860A-E561CA88F852}"/>
              </a:ext>
            </a:extLst>
          </p:cNvPr>
          <p:cNvCxnSpPr>
            <a:cxnSpLocks/>
          </p:cNvCxnSpPr>
          <p:nvPr/>
        </p:nvCxnSpPr>
        <p:spPr>
          <a:xfrm>
            <a:off x="11906250" y="7628323"/>
            <a:ext cx="2381250" cy="0"/>
          </a:xfrm>
          <a:prstGeom prst="straightConnector1">
            <a:avLst/>
          </a:prstGeom>
          <a:ln w="76200">
            <a:solidFill>
              <a:srgbClr val="05C4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5FD91B-D2F1-41A7-835A-167047F99D70}"/>
              </a:ext>
            </a:extLst>
          </p:cNvPr>
          <p:cNvGrpSpPr/>
          <p:nvPr/>
        </p:nvGrpSpPr>
        <p:grpSpPr>
          <a:xfrm>
            <a:off x="14657439" y="3446272"/>
            <a:ext cx="4471043" cy="9384562"/>
            <a:chOff x="5657850" y="3463116"/>
            <a:chExt cx="4476750" cy="9396540"/>
          </a:xfrm>
          <a:solidFill>
            <a:srgbClr val="375BD2"/>
          </a:solidFill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4D3989B-4D31-4BB9-A0E1-48A835681A17}"/>
                </a:ext>
              </a:extLst>
            </p:cNvPr>
            <p:cNvSpPr/>
            <p:nvPr/>
          </p:nvSpPr>
          <p:spPr>
            <a:xfrm>
              <a:off x="5657850" y="3463116"/>
              <a:ext cx="4476750" cy="9396540"/>
            </a:xfrm>
            <a:prstGeom prst="cube">
              <a:avLst/>
            </a:prstGeom>
            <a:grpFill/>
            <a:ln>
              <a:solidFill>
                <a:srgbClr val="111F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3F02B-4BA7-45CE-AAAA-EE7BB938209E}"/>
                </a:ext>
              </a:extLst>
            </p:cNvPr>
            <p:cNvSpPr txBox="1"/>
            <p:nvPr/>
          </p:nvSpPr>
          <p:spPr>
            <a:xfrm>
              <a:off x="6578813" y="12355725"/>
              <a:ext cx="13174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Timestamp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0D966-A8AF-42A2-9E7D-7F03E39A97C6}"/>
              </a:ext>
            </a:extLst>
          </p:cNvPr>
          <p:cNvGrpSpPr/>
          <p:nvPr/>
        </p:nvGrpSpPr>
        <p:grpSpPr>
          <a:xfrm>
            <a:off x="14783404" y="4968710"/>
            <a:ext cx="3093879" cy="5675924"/>
            <a:chOff x="19885688" y="4953977"/>
            <a:chExt cx="3093879" cy="56759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57014-9070-4389-8435-5D086BBF85FA}"/>
                </a:ext>
              </a:extLst>
            </p:cNvPr>
            <p:cNvSpPr/>
            <p:nvPr/>
          </p:nvSpPr>
          <p:spPr>
            <a:xfrm>
              <a:off x="19885688" y="4953977"/>
              <a:ext cx="3093879" cy="5675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stomShape 10">
              <a:extLst>
                <a:ext uri="{FF2B5EF4-FFF2-40B4-BE49-F238E27FC236}">
                  <a16:creationId xmlns:a16="http://schemas.microsoft.com/office/drawing/2014/main" id="{102F846C-DA31-46B2-A450-C4C65BE383BE}"/>
                </a:ext>
              </a:extLst>
            </p:cNvPr>
            <p:cNvSpPr/>
            <p:nvPr/>
          </p:nvSpPr>
          <p:spPr>
            <a:xfrm>
              <a:off x="20049358" y="5106377"/>
              <a:ext cx="2758759" cy="1030075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Target </a:t>
              </a:r>
              <a:r>
                <a:rPr lang="en-US" sz="2600" dirty="0" err="1">
                  <a:solidFill>
                    <a:schemeClr val="bg1"/>
                  </a:solidFill>
                </a:rPr>
                <a:t>Kesulitan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CustomShape 10">
              <a:extLst>
                <a:ext uri="{FF2B5EF4-FFF2-40B4-BE49-F238E27FC236}">
                  <a16:creationId xmlns:a16="http://schemas.microsoft.com/office/drawing/2014/main" id="{EE09C02B-DE92-48D4-8CA9-C4736824CAFD}"/>
                </a:ext>
              </a:extLst>
            </p:cNvPr>
            <p:cNvSpPr/>
            <p:nvPr/>
          </p:nvSpPr>
          <p:spPr>
            <a:xfrm>
              <a:off x="20049358" y="6456602"/>
              <a:ext cx="2758759" cy="1030075"/>
            </a:xfrm>
            <a:prstGeom prst="rect">
              <a:avLst/>
            </a:prstGeom>
            <a:solidFill>
              <a:srgbClr val="FD582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NONCE</a:t>
              </a:r>
            </a:p>
          </p:txBody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6B9EA355-5C63-4FE3-9932-C1754BFC8698}"/>
                </a:ext>
              </a:extLst>
            </p:cNvPr>
            <p:cNvSpPr/>
            <p:nvPr/>
          </p:nvSpPr>
          <p:spPr>
            <a:xfrm>
              <a:off x="20049358" y="7806273"/>
              <a:ext cx="2758759" cy="1162306"/>
            </a:xfrm>
            <a:prstGeom prst="rect">
              <a:avLst/>
            </a:prstGeom>
            <a:solidFill>
              <a:srgbClr val="EEB5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Hash </a:t>
              </a:r>
              <a:r>
                <a:rPr lang="en-US" sz="2800" dirty="0" err="1">
                  <a:solidFill>
                    <a:schemeClr val="bg1"/>
                  </a:solidFill>
                </a:rPr>
                <a:t>dari</a:t>
              </a:r>
              <a:r>
                <a:rPr lang="en-US" sz="2800" dirty="0">
                  <a:solidFill>
                    <a:schemeClr val="bg1"/>
                  </a:solidFill>
                </a:rPr>
                <a:t> Blok</a:t>
              </a:r>
            </a:p>
            <a:p>
              <a:pPr algn="ctr"/>
              <a:r>
                <a:rPr lang="en-US" sz="2800" dirty="0" err="1">
                  <a:solidFill>
                    <a:schemeClr val="bg1"/>
                  </a:solidFill>
                </a:rPr>
                <a:t>Sebelumnya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CustomShape 10">
              <a:extLst>
                <a:ext uri="{FF2B5EF4-FFF2-40B4-BE49-F238E27FC236}">
                  <a16:creationId xmlns:a16="http://schemas.microsoft.com/office/drawing/2014/main" id="{5270F1BC-7D57-468C-B7C9-54C9F77969EB}"/>
                </a:ext>
              </a:extLst>
            </p:cNvPr>
            <p:cNvSpPr/>
            <p:nvPr/>
          </p:nvSpPr>
          <p:spPr>
            <a:xfrm>
              <a:off x="20049358" y="9288175"/>
              <a:ext cx="2758759" cy="1162306"/>
            </a:xfrm>
            <a:prstGeom prst="rect">
              <a:avLst/>
            </a:prstGeom>
            <a:solidFill>
              <a:srgbClr val="252E4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 anchorCtr="0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Merkle Root</a:t>
              </a:r>
            </a:p>
          </p:txBody>
        </p:sp>
      </p:grpSp>
      <p:sp>
        <p:nvSpPr>
          <p:cNvPr id="41" name="CustomShape 10">
            <a:extLst>
              <a:ext uri="{FF2B5EF4-FFF2-40B4-BE49-F238E27FC236}">
                <a16:creationId xmlns:a16="http://schemas.microsoft.com/office/drawing/2014/main" id="{E2144F84-ABDF-43AD-99C1-D4F650DCDA51}"/>
              </a:ext>
            </a:extLst>
          </p:cNvPr>
          <p:cNvSpPr/>
          <p:nvPr/>
        </p:nvSpPr>
        <p:spPr>
          <a:xfrm>
            <a:off x="14947073" y="11342213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CustomShape 10">
            <a:extLst>
              <a:ext uri="{FF2B5EF4-FFF2-40B4-BE49-F238E27FC236}">
                <a16:creationId xmlns:a16="http://schemas.microsoft.com/office/drawing/2014/main" id="{1CC6EA47-9FD1-4897-8C97-4529288F3DE6}"/>
              </a:ext>
            </a:extLst>
          </p:cNvPr>
          <p:cNvSpPr/>
          <p:nvPr/>
        </p:nvSpPr>
        <p:spPr>
          <a:xfrm>
            <a:off x="14947072" y="11801475"/>
            <a:ext cx="2758759" cy="455582"/>
          </a:xfrm>
          <a:prstGeom prst="rect">
            <a:avLst/>
          </a:prstGeom>
          <a:solidFill>
            <a:srgbClr val="05B360"/>
          </a:solidFill>
          <a:ln>
            <a:solidFill>
              <a:srgbClr val="5F9127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EDCCF2-638A-427B-A4AD-2F9946824605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16326453" y="10465214"/>
            <a:ext cx="1" cy="876999"/>
          </a:xfrm>
          <a:prstGeom prst="straightConnector1">
            <a:avLst/>
          </a:prstGeom>
          <a:ln w="76200">
            <a:solidFill>
              <a:srgbClr val="252E4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78130B-2B67-4593-82B3-BA966579E968}"/>
              </a:ext>
            </a:extLst>
          </p:cNvPr>
          <p:cNvSpPr txBox="1"/>
          <p:nvPr/>
        </p:nvSpPr>
        <p:spPr>
          <a:xfrm>
            <a:off x="1188720" y="8005799"/>
            <a:ext cx="4899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r>
              <a:rPr lang="en-US" sz="3200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</a:t>
            </a:r>
          </a:p>
          <a:p>
            <a:r>
              <a:rPr lang="en-US" sz="3200" dirty="0"/>
              <a:t>Block </a:t>
            </a:r>
            <a:r>
              <a:rPr lang="en-US" sz="3200" dirty="0" err="1"/>
              <a:t>Direpresentasikan</a:t>
            </a:r>
            <a:endParaRPr lang="en-US" sz="3200" dirty="0"/>
          </a:p>
          <a:p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2645AA"/>
                </a:solidFill>
              </a:rPr>
              <a:t>Merkle root.</a:t>
            </a:r>
          </a:p>
        </p:txBody>
      </p:sp>
    </p:spTree>
    <p:extLst>
      <p:ext uri="{BB962C8B-B14F-4D97-AF65-F5344CB8AC3E}">
        <p14:creationId xmlns:p14="http://schemas.microsoft.com/office/powerpoint/2010/main" val="210368630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69979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3" y="4422327"/>
            <a:ext cx="2435673" cy="243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10698169" y="377599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335811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71;ge8cb395ca9_0_2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terdiri dari berbagai Block terdiri dari beberapa data, yaitu: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Transaksi dan stampel waktu (</a:t>
            </a: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8"/>
          <p:cNvSpPr/>
          <p:nvPr/>
        </p:nvSpPr>
        <p:spPr>
          <a:xfrm>
            <a:off x="3414090" y="9533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0"/>
          <p:cNvSpPr/>
          <p:nvPr/>
        </p:nvSpPr>
        <p:spPr>
          <a:xfrm>
            <a:off x="3414090" y="8597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12"/>
          <p:cNvSpPr/>
          <p:nvPr/>
        </p:nvSpPr>
        <p:spPr>
          <a:xfrm>
            <a:off x="3414090" y="7697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74" name="Group 15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275" name="CustomShape 16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8288604" y="9533028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278" name="CustomShape 19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8288604" y="8597028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280" name="CustomShape 21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22"/>
            <p:cNvSpPr/>
            <p:nvPr/>
          </p:nvSpPr>
          <p:spPr>
            <a:xfrm>
              <a:off x="8288604" y="7697028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282" name="CustomShape 23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283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4" name="Group 25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285" name="CustomShape 26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7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8"/>
            <p:cNvSpPr/>
            <p:nvPr/>
          </p:nvSpPr>
          <p:spPr>
            <a:xfrm>
              <a:off x="13126680" y="9504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288" name="CustomShape 29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30"/>
            <p:cNvSpPr/>
            <p:nvPr/>
          </p:nvSpPr>
          <p:spPr>
            <a:xfrm>
              <a:off x="13126680" y="8568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290" name="CustomShape 31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32"/>
            <p:cNvSpPr/>
            <p:nvPr/>
          </p:nvSpPr>
          <p:spPr>
            <a:xfrm>
              <a:off x="13126680" y="7668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292" name="CustomShape 33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293" name="CustomShape 34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5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6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7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38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39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99" name="Group 40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300" name="CustomShape 41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42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43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44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45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3" y="4422327"/>
            <a:ext cx="2435673" cy="243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10698169" y="377599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Full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A91DD-53A6-41DA-96B5-68518A9BBDC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761430" y="6858000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D8E62-5A6C-45A0-8BC3-5E9883F58940}"/>
              </a:ext>
            </a:extLst>
          </p:cNvPr>
          <p:cNvCxnSpPr>
            <a:cxnSpLocks/>
          </p:cNvCxnSpPr>
          <p:nvPr/>
        </p:nvCxnSpPr>
        <p:spPr>
          <a:xfrm flipH="1">
            <a:off x="6587412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8C6FE-FADC-47F7-9666-D633E8905BCB}"/>
              </a:ext>
            </a:extLst>
          </p:cNvPr>
          <p:cNvCxnSpPr>
            <a:cxnSpLocks/>
          </p:cNvCxnSpPr>
          <p:nvPr/>
        </p:nvCxnSpPr>
        <p:spPr>
          <a:xfrm>
            <a:off x="6587412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83174A3-5638-470A-9B64-14BB84614B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9641356"/>
            <a:ext cx="2336817" cy="2336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779F35-8A7E-405F-8603-8C10EF77C970}"/>
              </a:ext>
            </a:extLst>
          </p:cNvPr>
          <p:cNvSpPr txBox="1"/>
          <p:nvPr/>
        </p:nvSpPr>
        <p:spPr>
          <a:xfrm>
            <a:off x="5507629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(Mining)</a:t>
            </a:r>
          </a:p>
          <a:p>
            <a:pPr algn="ctr"/>
            <a:r>
              <a:rPr lang="en-US" sz="3600" dirty="0"/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13082414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3" y="4422327"/>
            <a:ext cx="2435673" cy="243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10698169" y="377599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Full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A91DD-53A6-41DA-96B5-68518A9BBDC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761430" y="6858000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D8E62-5A6C-45A0-8BC3-5E9883F58940}"/>
              </a:ext>
            </a:extLst>
          </p:cNvPr>
          <p:cNvCxnSpPr>
            <a:cxnSpLocks/>
          </p:cNvCxnSpPr>
          <p:nvPr/>
        </p:nvCxnSpPr>
        <p:spPr>
          <a:xfrm flipH="1">
            <a:off x="6587412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8C6FE-FADC-47F7-9666-D633E8905BCB}"/>
              </a:ext>
            </a:extLst>
          </p:cNvPr>
          <p:cNvCxnSpPr>
            <a:cxnSpLocks/>
          </p:cNvCxnSpPr>
          <p:nvPr/>
        </p:nvCxnSpPr>
        <p:spPr>
          <a:xfrm>
            <a:off x="6587412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83174A3-5638-470A-9B64-14BB84614B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0" y="9641356"/>
            <a:ext cx="2336817" cy="2336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779F35-8A7E-405F-8603-8C10EF77C970}"/>
              </a:ext>
            </a:extLst>
          </p:cNvPr>
          <p:cNvSpPr txBox="1"/>
          <p:nvPr/>
        </p:nvSpPr>
        <p:spPr>
          <a:xfrm>
            <a:off x="5507629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(Mining)</a:t>
            </a:r>
          </a:p>
          <a:p>
            <a:pPr algn="ctr"/>
            <a:r>
              <a:rPr lang="en-US" sz="3600" dirty="0"/>
              <a:t>Full Node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555589-DE82-46A0-AA14-35357D7901C5}"/>
              </a:ext>
            </a:extLst>
          </p:cNvPr>
          <p:cNvCxnSpPr>
            <a:cxnSpLocks/>
          </p:cNvCxnSpPr>
          <p:nvPr/>
        </p:nvCxnSpPr>
        <p:spPr>
          <a:xfrm flipH="1">
            <a:off x="11761430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D01BB-FE1F-42F3-9C71-AC35ED4792F2}"/>
              </a:ext>
            </a:extLst>
          </p:cNvPr>
          <p:cNvCxnSpPr>
            <a:cxnSpLocks/>
          </p:cNvCxnSpPr>
          <p:nvPr/>
        </p:nvCxnSpPr>
        <p:spPr>
          <a:xfrm>
            <a:off x="16938558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4368C8-6ADE-48FA-B9BD-29A00FB642F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39" y="9697339"/>
            <a:ext cx="2336817" cy="23368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D8A2EF-F930-48E2-A9ED-F36BA7752D79}"/>
              </a:ext>
            </a:extLst>
          </p:cNvPr>
          <p:cNvSpPr txBox="1"/>
          <p:nvPr/>
        </p:nvSpPr>
        <p:spPr>
          <a:xfrm>
            <a:off x="15767039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(Wallet)</a:t>
            </a:r>
          </a:p>
          <a:p>
            <a:pPr algn="ctr"/>
            <a:r>
              <a:rPr lang="en-US" sz="3600" dirty="0"/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315660951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033" y="4422327"/>
            <a:ext cx="2435673" cy="243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12601609" y="377599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Full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A91DD-53A6-41DA-96B5-68518A9BBDC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3664870" y="6858000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D8E62-5A6C-45A0-8BC3-5E9883F58940}"/>
              </a:ext>
            </a:extLst>
          </p:cNvPr>
          <p:cNvCxnSpPr>
            <a:cxnSpLocks/>
          </p:cNvCxnSpPr>
          <p:nvPr/>
        </p:nvCxnSpPr>
        <p:spPr>
          <a:xfrm flipH="1">
            <a:off x="8490852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8C6FE-FADC-47F7-9666-D633E8905BCB}"/>
              </a:ext>
            </a:extLst>
          </p:cNvPr>
          <p:cNvCxnSpPr>
            <a:cxnSpLocks/>
          </p:cNvCxnSpPr>
          <p:nvPr/>
        </p:nvCxnSpPr>
        <p:spPr>
          <a:xfrm>
            <a:off x="8490852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83174A3-5638-470A-9B64-14BB84614B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0" y="9641356"/>
            <a:ext cx="2336817" cy="2336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779F35-8A7E-405F-8603-8C10EF77C970}"/>
              </a:ext>
            </a:extLst>
          </p:cNvPr>
          <p:cNvSpPr txBox="1"/>
          <p:nvPr/>
        </p:nvSpPr>
        <p:spPr>
          <a:xfrm>
            <a:off x="7411069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(Mining)</a:t>
            </a:r>
          </a:p>
          <a:p>
            <a:pPr algn="ctr"/>
            <a:r>
              <a:rPr lang="en-US" sz="3600" dirty="0"/>
              <a:t>Full Node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555589-DE82-46A0-AA14-35357D7901C5}"/>
              </a:ext>
            </a:extLst>
          </p:cNvPr>
          <p:cNvCxnSpPr>
            <a:cxnSpLocks/>
          </p:cNvCxnSpPr>
          <p:nvPr/>
        </p:nvCxnSpPr>
        <p:spPr>
          <a:xfrm flipH="1">
            <a:off x="13664870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D01BB-FE1F-42F3-9C71-AC35ED4792F2}"/>
              </a:ext>
            </a:extLst>
          </p:cNvPr>
          <p:cNvCxnSpPr>
            <a:cxnSpLocks/>
          </p:cNvCxnSpPr>
          <p:nvPr/>
        </p:nvCxnSpPr>
        <p:spPr>
          <a:xfrm>
            <a:off x="18841998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4368C8-6ADE-48FA-B9BD-29A00FB642F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479" y="9697339"/>
            <a:ext cx="2336817" cy="23368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D8A2EF-F930-48E2-A9ED-F36BA7752D79}"/>
              </a:ext>
            </a:extLst>
          </p:cNvPr>
          <p:cNvSpPr txBox="1"/>
          <p:nvPr/>
        </p:nvSpPr>
        <p:spPr>
          <a:xfrm>
            <a:off x="17670479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(Wallet)</a:t>
            </a:r>
          </a:p>
          <a:p>
            <a:pPr algn="ctr"/>
            <a:r>
              <a:rPr lang="en-US" sz="3600" dirty="0"/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14863835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F2353B94-1A1F-4DD2-8D0C-441782D01C74}"/>
              </a:ext>
            </a:extLst>
          </p:cNvPr>
          <p:cNvSpPr/>
          <p:nvPr/>
        </p:nvSpPr>
        <p:spPr>
          <a:xfrm>
            <a:off x="1195429" y="342254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3200" b="1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109" y="4422327"/>
            <a:ext cx="2435673" cy="243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13478685" y="377599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Full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A91DD-53A6-41DA-96B5-68518A9BBDC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4541946" y="6858000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D8E62-5A6C-45A0-8BC3-5E9883F58940}"/>
              </a:ext>
            </a:extLst>
          </p:cNvPr>
          <p:cNvCxnSpPr>
            <a:cxnSpLocks/>
          </p:cNvCxnSpPr>
          <p:nvPr/>
        </p:nvCxnSpPr>
        <p:spPr>
          <a:xfrm flipH="1">
            <a:off x="9367928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8C6FE-FADC-47F7-9666-D633E8905BCB}"/>
              </a:ext>
            </a:extLst>
          </p:cNvPr>
          <p:cNvCxnSpPr>
            <a:cxnSpLocks/>
          </p:cNvCxnSpPr>
          <p:nvPr/>
        </p:nvCxnSpPr>
        <p:spPr>
          <a:xfrm>
            <a:off x="9367928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83174A3-5638-470A-9B64-14BB84614B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96" y="9641356"/>
            <a:ext cx="2336817" cy="2336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779F35-8A7E-405F-8603-8C10EF77C970}"/>
              </a:ext>
            </a:extLst>
          </p:cNvPr>
          <p:cNvSpPr txBox="1"/>
          <p:nvPr/>
        </p:nvSpPr>
        <p:spPr>
          <a:xfrm>
            <a:off x="8360225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(Mining)</a:t>
            </a:r>
          </a:p>
          <a:p>
            <a:pPr algn="ctr"/>
            <a:r>
              <a:rPr lang="en-US" sz="3600" dirty="0"/>
              <a:t>Full Node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555589-DE82-46A0-AA14-35357D7901C5}"/>
              </a:ext>
            </a:extLst>
          </p:cNvPr>
          <p:cNvCxnSpPr>
            <a:cxnSpLocks/>
          </p:cNvCxnSpPr>
          <p:nvPr/>
        </p:nvCxnSpPr>
        <p:spPr>
          <a:xfrm flipH="1">
            <a:off x="14541946" y="8136294"/>
            <a:ext cx="5174018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D01BB-FE1F-42F3-9C71-AC35ED4792F2}"/>
              </a:ext>
            </a:extLst>
          </p:cNvPr>
          <p:cNvCxnSpPr>
            <a:cxnSpLocks/>
          </p:cNvCxnSpPr>
          <p:nvPr/>
        </p:nvCxnSpPr>
        <p:spPr>
          <a:xfrm>
            <a:off x="19719074" y="8136294"/>
            <a:ext cx="0" cy="127829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4368C8-6ADE-48FA-B9BD-29A00FB642F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555" y="9697339"/>
            <a:ext cx="2336817" cy="23368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D8A2EF-F930-48E2-A9ED-F36BA7752D79}"/>
              </a:ext>
            </a:extLst>
          </p:cNvPr>
          <p:cNvSpPr txBox="1"/>
          <p:nvPr/>
        </p:nvSpPr>
        <p:spPr>
          <a:xfrm>
            <a:off x="18547555" y="12034156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(Wallet)</a:t>
            </a:r>
          </a:p>
          <a:p>
            <a:pPr algn="ctr"/>
            <a:r>
              <a:rPr lang="en-US" sz="3600" dirty="0"/>
              <a:t>Full Node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5230A1-9A69-4F7E-87A7-7219F65B27F5}"/>
              </a:ext>
            </a:extLst>
          </p:cNvPr>
          <p:cNvSpPr/>
          <p:nvPr/>
        </p:nvSpPr>
        <p:spPr>
          <a:xfrm>
            <a:off x="1188719" y="6810208"/>
            <a:ext cx="6593007" cy="2652171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err="1"/>
              <a:t>Tujuan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b="1" dirty="0"/>
              <a:t>full node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endParaRPr lang="en-US" sz="3000" dirty="0"/>
          </a:p>
          <a:p>
            <a:r>
              <a:rPr lang="en-US" sz="3000" dirty="0" err="1"/>
              <a:t>Memastikan</a:t>
            </a:r>
            <a:r>
              <a:rPr lang="en-US" sz="3000" dirty="0"/>
              <a:t> </a:t>
            </a:r>
            <a:r>
              <a:rPr lang="en-US" sz="3000" b="1" dirty="0" err="1"/>
              <a:t>integritas</a:t>
            </a:r>
            <a:r>
              <a:rPr lang="en-US" sz="3000" dirty="0"/>
              <a:t> Blockchain</a:t>
            </a:r>
          </a:p>
          <a:p>
            <a:r>
              <a:rPr lang="en-US" sz="3000" dirty="0"/>
              <a:t>Dan </a:t>
            </a:r>
            <a:r>
              <a:rPr lang="en-US" sz="3000" dirty="0" err="1"/>
              <a:t>seseorang</a:t>
            </a:r>
            <a:r>
              <a:rPr lang="en-US" sz="3000" dirty="0"/>
              <a:t> yang </a:t>
            </a:r>
            <a:r>
              <a:rPr lang="en-US" sz="3000" dirty="0" err="1"/>
              <a:t>menjalankan</a:t>
            </a:r>
            <a:endParaRPr lang="en-US" sz="3000" dirty="0"/>
          </a:p>
          <a:p>
            <a:r>
              <a:rPr lang="en-US" sz="3000" dirty="0"/>
              <a:t>Full node </a:t>
            </a:r>
            <a:r>
              <a:rPr lang="en-US" sz="3000" b="1" dirty="0" err="1"/>
              <a:t>tidak</a:t>
            </a:r>
            <a:r>
              <a:rPr lang="en-US" sz="3000" b="1" dirty="0"/>
              <a:t> </a:t>
            </a:r>
            <a:r>
              <a:rPr lang="en-US" sz="3000" b="1" dirty="0" err="1"/>
              <a:t>mendapatkan</a:t>
            </a:r>
            <a:r>
              <a:rPr lang="en-US" sz="3000" b="1" dirty="0"/>
              <a:t> </a:t>
            </a:r>
            <a:r>
              <a:rPr lang="en-US" sz="3000" b="1" dirty="0" err="1"/>
              <a:t>hadiah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9174227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0316-0340-4424-837E-38048DC9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E87BF-2851-4985-8591-64CEAE6AE63F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29826285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97766544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</p:spTree>
    <p:extLst>
      <p:ext uri="{BB962C8B-B14F-4D97-AF65-F5344CB8AC3E}">
        <p14:creationId xmlns:p14="http://schemas.microsoft.com/office/powerpoint/2010/main" val="147975082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BF62F-AB76-42F8-A070-FCE60227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87" y="2214033"/>
            <a:ext cx="2336817" cy="2336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BE046-8443-4BDD-A4C1-A7232C9C9FA4}"/>
              </a:ext>
            </a:extLst>
          </p:cNvPr>
          <p:cNvSpPr txBox="1"/>
          <p:nvPr/>
        </p:nvSpPr>
        <p:spPr>
          <a:xfrm>
            <a:off x="10037436" y="836950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AE4B3-951E-42EE-BB04-2EB6B390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3" y="11331976"/>
            <a:ext cx="2183368" cy="2183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4D3E7-3BC9-4460-B221-3B81D2918F7A}"/>
              </a:ext>
            </a:extLst>
          </p:cNvPr>
          <p:cNvSpPr txBox="1"/>
          <p:nvPr/>
        </p:nvSpPr>
        <p:spPr>
          <a:xfrm>
            <a:off x="9996488" y="10685643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</p:spTree>
    <p:extLst>
      <p:ext uri="{BB962C8B-B14F-4D97-AF65-F5344CB8AC3E}">
        <p14:creationId xmlns:p14="http://schemas.microsoft.com/office/powerpoint/2010/main" val="17555626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BF62F-AB76-42F8-A070-FCE60227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87" y="2214033"/>
            <a:ext cx="2336817" cy="2336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BE046-8443-4BDD-A4C1-A7232C9C9FA4}"/>
              </a:ext>
            </a:extLst>
          </p:cNvPr>
          <p:cNvSpPr txBox="1"/>
          <p:nvPr/>
        </p:nvSpPr>
        <p:spPr>
          <a:xfrm>
            <a:off x="10037436" y="836950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AE4B3-951E-42EE-BB04-2EB6B390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3" y="11331976"/>
            <a:ext cx="2183368" cy="2183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4D3E7-3BC9-4460-B221-3B81D2918F7A}"/>
              </a:ext>
            </a:extLst>
          </p:cNvPr>
          <p:cNvSpPr txBox="1"/>
          <p:nvPr/>
        </p:nvSpPr>
        <p:spPr>
          <a:xfrm>
            <a:off x="9996488" y="10685643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B56DA0-9D7A-4FEE-ADBD-7ECCF75E18FF}"/>
              </a:ext>
            </a:extLst>
          </p:cNvPr>
          <p:cNvCxnSpPr/>
          <p:nvPr/>
        </p:nvCxnSpPr>
        <p:spPr>
          <a:xfrm>
            <a:off x="12794016" y="2892490"/>
            <a:ext cx="217228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E0D9D8-82C3-4109-9DAB-73EED37E6013}"/>
              </a:ext>
            </a:extLst>
          </p:cNvPr>
          <p:cNvSpPr txBox="1"/>
          <p:nvPr/>
        </p:nvSpPr>
        <p:spPr>
          <a:xfrm>
            <a:off x="15283543" y="2515405"/>
            <a:ext cx="7045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Bertanggung</a:t>
            </a:r>
            <a:r>
              <a:rPr lang="en-US" sz="2800" dirty="0"/>
              <a:t> Jawab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endParaRPr lang="en-US" sz="2800" dirty="0"/>
          </a:p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Block, </a:t>
            </a:r>
            <a:r>
              <a:rPr lang="en-US" sz="2800" dirty="0" err="1"/>
              <a:t>Mencari</a:t>
            </a:r>
            <a:r>
              <a:rPr lang="en-US" sz="2800" dirty="0"/>
              <a:t> NONCE</a:t>
            </a:r>
          </a:p>
          <a:p>
            <a:r>
              <a:rPr lang="en-US" sz="2800" dirty="0"/>
              <a:t>Dan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50779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BF62F-AB76-42F8-A070-FCE60227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87" y="2214033"/>
            <a:ext cx="2336817" cy="2336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BE046-8443-4BDD-A4C1-A7232C9C9FA4}"/>
              </a:ext>
            </a:extLst>
          </p:cNvPr>
          <p:cNvSpPr txBox="1"/>
          <p:nvPr/>
        </p:nvSpPr>
        <p:spPr>
          <a:xfrm>
            <a:off x="10037436" y="836950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AE4B3-951E-42EE-BB04-2EB6B390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3" y="11331976"/>
            <a:ext cx="2183368" cy="2183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4D3E7-3BC9-4460-B221-3B81D2918F7A}"/>
              </a:ext>
            </a:extLst>
          </p:cNvPr>
          <p:cNvSpPr txBox="1"/>
          <p:nvPr/>
        </p:nvSpPr>
        <p:spPr>
          <a:xfrm>
            <a:off x="9996488" y="10685643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B56DA0-9D7A-4FEE-ADBD-7ECCF75E18FF}"/>
              </a:ext>
            </a:extLst>
          </p:cNvPr>
          <p:cNvCxnSpPr/>
          <p:nvPr/>
        </p:nvCxnSpPr>
        <p:spPr>
          <a:xfrm>
            <a:off x="12794016" y="2892490"/>
            <a:ext cx="217228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E0D9D8-82C3-4109-9DAB-73EED37E6013}"/>
              </a:ext>
            </a:extLst>
          </p:cNvPr>
          <p:cNvSpPr txBox="1"/>
          <p:nvPr/>
        </p:nvSpPr>
        <p:spPr>
          <a:xfrm>
            <a:off x="15283543" y="2515405"/>
            <a:ext cx="7045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Bertanggung</a:t>
            </a:r>
            <a:r>
              <a:rPr lang="en-US" sz="2800" dirty="0"/>
              <a:t> Jawab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endParaRPr lang="en-US" sz="2800" dirty="0"/>
          </a:p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Block, </a:t>
            </a:r>
            <a:r>
              <a:rPr lang="en-US" sz="2800" dirty="0" err="1"/>
              <a:t>Mencari</a:t>
            </a:r>
            <a:r>
              <a:rPr lang="en-US" sz="2800" dirty="0"/>
              <a:t> NONCE</a:t>
            </a:r>
          </a:p>
          <a:p>
            <a:r>
              <a:rPr lang="en-US" sz="2800" dirty="0"/>
              <a:t>Dan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9CE33-F58F-40E7-AA8B-50B44343A64D}"/>
              </a:ext>
            </a:extLst>
          </p:cNvPr>
          <p:cNvCxnSpPr>
            <a:stCxn id="17" idx="1"/>
          </p:cNvCxnSpPr>
          <p:nvPr/>
        </p:nvCxnSpPr>
        <p:spPr>
          <a:xfrm flipH="1">
            <a:off x="4758612" y="12423660"/>
            <a:ext cx="523259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F05A5-9C13-4E85-8A50-DEB15870E77B}"/>
              </a:ext>
            </a:extLst>
          </p:cNvPr>
          <p:cNvCxnSpPr>
            <a:cxnSpLocks/>
          </p:cNvCxnSpPr>
          <p:nvPr/>
        </p:nvCxnSpPr>
        <p:spPr>
          <a:xfrm flipV="1">
            <a:off x="4889241" y="8229600"/>
            <a:ext cx="0" cy="419406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71;ge8cb395ca9_0_3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terdiri dari berbagai Block terdiri dari beberapa data, yaitu: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Transaksi dan stampel waktu (</a:t>
            </a: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8"/>
          <p:cNvSpPr/>
          <p:nvPr/>
        </p:nvSpPr>
        <p:spPr>
          <a:xfrm>
            <a:off x="3441564" y="955402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4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10"/>
          <p:cNvSpPr/>
          <p:nvPr/>
        </p:nvSpPr>
        <p:spPr>
          <a:xfrm>
            <a:off x="3441564" y="861802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2"/>
          <p:cNvSpPr/>
          <p:nvPr/>
        </p:nvSpPr>
        <p:spPr>
          <a:xfrm>
            <a:off x="3441564" y="770532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18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20" name="Group 15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321" name="CustomShape 16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7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8"/>
            <p:cNvSpPr/>
            <p:nvPr/>
          </p:nvSpPr>
          <p:spPr>
            <a:xfrm>
              <a:off x="8303120" y="9567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324" name="CustomShape 19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20"/>
            <p:cNvSpPr/>
            <p:nvPr/>
          </p:nvSpPr>
          <p:spPr>
            <a:xfrm>
              <a:off x="8303120" y="8631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26" name="CustomShape 21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22"/>
            <p:cNvSpPr/>
            <p:nvPr/>
          </p:nvSpPr>
          <p:spPr>
            <a:xfrm>
              <a:off x="8303120" y="77061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28" name="CustomShape 23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29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0" name="Group 25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331" name="CustomShape 26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27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8"/>
            <p:cNvSpPr/>
            <p:nvPr/>
          </p:nvSpPr>
          <p:spPr>
            <a:xfrm>
              <a:off x="13255494" y="9582014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34" name="CustomShape 29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30"/>
            <p:cNvSpPr/>
            <p:nvPr/>
          </p:nvSpPr>
          <p:spPr>
            <a:xfrm>
              <a:off x="13255494" y="8631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36" name="CustomShape 31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32"/>
            <p:cNvSpPr/>
            <p:nvPr/>
          </p:nvSpPr>
          <p:spPr>
            <a:xfrm>
              <a:off x="13255494" y="77061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38" name="CustomShape 33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339" name="Group 34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340" name="CustomShape 35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36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37"/>
            <p:cNvSpPr/>
            <p:nvPr/>
          </p:nvSpPr>
          <p:spPr>
            <a:xfrm>
              <a:off x="18174792" y="957657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43" name="CustomShape 38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39"/>
            <p:cNvSpPr/>
            <p:nvPr/>
          </p:nvSpPr>
          <p:spPr>
            <a:xfrm>
              <a:off x="18174792" y="8626056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45" name="CustomShape 40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41"/>
            <p:cNvSpPr/>
            <p:nvPr/>
          </p:nvSpPr>
          <p:spPr>
            <a:xfrm>
              <a:off x="18174792" y="7697028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47" name="CustomShape 42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48" name="CustomShape 43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4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45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46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47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48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49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355" name="CustomShape 50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51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52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53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54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0" name="Group 55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361" name="CustomShape 56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57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58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59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60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BF62F-AB76-42F8-A070-FCE60227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87" y="2214033"/>
            <a:ext cx="2336817" cy="2336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BE046-8443-4BDD-A4C1-A7232C9C9FA4}"/>
              </a:ext>
            </a:extLst>
          </p:cNvPr>
          <p:cNvSpPr txBox="1"/>
          <p:nvPr/>
        </p:nvSpPr>
        <p:spPr>
          <a:xfrm>
            <a:off x="10037436" y="836950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AE4B3-951E-42EE-BB04-2EB6B390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3" y="11331976"/>
            <a:ext cx="2183368" cy="2183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4D3E7-3BC9-4460-B221-3B81D2918F7A}"/>
              </a:ext>
            </a:extLst>
          </p:cNvPr>
          <p:cNvSpPr txBox="1"/>
          <p:nvPr/>
        </p:nvSpPr>
        <p:spPr>
          <a:xfrm>
            <a:off x="9996488" y="10685643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B56DA0-9D7A-4FEE-ADBD-7ECCF75E18FF}"/>
              </a:ext>
            </a:extLst>
          </p:cNvPr>
          <p:cNvCxnSpPr/>
          <p:nvPr/>
        </p:nvCxnSpPr>
        <p:spPr>
          <a:xfrm>
            <a:off x="12794016" y="2892490"/>
            <a:ext cx="217228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E0D9D8-82C3-4109-9DAB-73EED37E6013}"/>
              </a:ext>
            </a:extLst>
          </p:cNvPr>
          <p:cNvSpPr txBox="1"/>
          <p:nvPr/>
        </p:nvSpPr>
        <p:spPr>
          <a:xfrm>
            <a:off x="15283543" y="2515405"/>
            <a:ext cx="7045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Bertanggung</a:t>
            </a:r>
            <a:r>
              <a:rPr lang="en-US" sz="2800" dirty="0"/>
              <a:t> Jawab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endParaRPr lang="en-US" sz="2800" dirty="0"/>
          </a:p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Block, </a:t>
            </a:r>
            <a:r>
              <a:rPr lang="en-US" sz="2800" dirty="0" err="1"/>
              <a:t>Mencari</a:t>
            </a:r>
            <a:r>
              <a:rPr lang="en-US" sz="2800" dirty="0"/>
              <a:t> NONCE</a:t>
            </a:r>
          </a:p>
          <a:p>
            <a:r>
              <a:rPr lang="en-US" sz="2800" dirty="0"/>
              <a:t>Dan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9CE33-F58F-40E7-AA8B-50B44343A64D}"/>
              </a:ext>
            </a:extLst>
          </p:cNvPr>
          <p:cNvCxnSpPr>
            <a:stCxn id="17" idx="1"/>
          </p:cNvCxnSpPr>
          <p:nvPr/>
        </p:nvCxnSpPr>
        <p:spPr>
          <a:xfrm flipH="1">
            <a:off x="4758612" y="12423660"/>
            <a:ext cx="523259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F05A5-9C13-4E85-8A50-DEB15870E77B}"/>
              </a:ext>
            </a:extLst>
          </p:cNvPr>
          <p:cNvCxnSpPr>
            <a:cxnSpLocks/>
          </p:cNvCxnSpPr>
          <p:nvPr/>
        </p:nvCxnSpPr>
        <p:spPr>
          <a:xfrm flipV="1">
            <a:off x="4889241" y="7949685"/>
            <a:ext cx="0" cy="447397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37F1E-7420-4DD3-B099-32C4A72E6B5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69567" y="7949685"/>
            <a:ext cx="1735490" cy="0"/>
          </a:xfrm>
          <a:prstGeom prst="line">
            <a:avLst/>
          </a:prstGeom>
          <a:ln w="762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0537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 err="1">
                <a:solidFill>
                  <a:srgbClr val="000000"/>
                </a:solidFill>
                <a:latin typeface="KacstBook"/>
                <a:ea typeface="DejaVu Sans"/>
              </a:rPr>
              <a:t>Jenis</a:t>
            </a: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 Node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20F10B-C28D-4C5B-BCED-8256971D5370}"/>
              </a:ext>
            </a:extLst>
          </p:cNvPr>
          <p:cNvSpPr/>
          <p:nvPr/>
        </p:nvSpPr>
        <p:spPr>
          <a:xfrm>
            <a:off x="6736704" y="3876820"/>
            <a:ext cx="8546840" cy="854684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88575E-4276-44CC-A66C-09021DF4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57" y="6858001"/>
            <a:ext cx="2183368" cy="218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B7768-10B7-4683-A0F2-BA6CFE597401}"/>
              </a:ext>
            </a:extLst>
          </p:cNvPr>
          <p:cNvSpPr txBox="1"/>
          <p:nvPr/>
        </p:nvSpPr>
        <p:spPr>
          <a:xfrm>
            <a:off x="5510342" y="6211668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39A4E-B586-41B4-81B0-55D4B8B0120D}"/>
              </a:ext>
            </a:extLst>
          </p:cNvPr>
          <p:cNvSpPr txBox="1"/>
          <p:nvPr/>
        </p:nvSpPr>
        <p:spPr>
          <a:xfrm>
            <a:off x="9767636" y="7411076"/>
            <a:ext cx="2484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Peer to Peer</a:t>
            </a:r>
          </a:p>
          <a:p>
            <a:pPr algn="ctr"/>
            <a:r>
              <a:rPr lang="en-US" sz="3200" dirty="0"/>
              <a:t>Network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011EC4-8BEB-497D-947F-FE5A71F459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135" y="6534833"/>
            <a:ext cx="2336817" cy="2336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72A788-EEEE-477A-8EA5-725945638107}"/>
              </a:ext>
            </a:extLst>
          </p:cNvPr>
          <p:cNvSpPr txBox="1"/>
          <p:nvPr/>
        </p:nvSpPr>
        <p:spPr>
          <a:xfrm>
            <a:off x="15283543" y="9225157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1BF62F-AB76-42F8-A070-FCE6022701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87" y="2214033"/>
            <a:ext cx="2336817" cy="23368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BE046-8443-4BDD-A4C1-A7232C9C9FA4}"/>
              </a:ext>
            </a:extLst>
          </p:cNvPr>
          <p:cNvSpPr txBox="1"/>
          <p:nvPr/>
        </p:nvSpPr>
        <p:spPr>
          <a:xfrm>
            <a:off x="10037436" y="836950"/>
            <a:ext cx="2439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(Mining)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AAE4B3-951E-42EE-BB04-2EB6B390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3" y="11331976"/>
            <a:ext cx="2183368" cy="2183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4D3E7-3BC9-4460-B221-3B81D2918F7A}"/>
              </a:ext>
            </a:extLst>
          </p:cNvPr>
          <p:cNvSpPr txBox="1"/>
          <p:nvPr/>
        </p:nvSpPr>
        <p:spPr>
          <a:xfrm>
            <a:off x="9996488" y="10685643"/>
            <a:ext cx="24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B56DA0-9D7A-4FEE-ADBD-7ECCF75E18FF}"/>
              </a:ext>
            </a:extLst>
          </p:cNvPr>
          <p:cNvCxnSpPr/>
          <p:nvPr/>
        </p:nvCxnSpPr>
        <p:spPr>
          <a:xfrm>
            <a:off x="12794016" y="2892490"/>
            <a:ext cx="2172286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E0D9D8-82C3-4109-9DAB-73EED37E6013}"/>
              </a:ext>
            </a:extLst>
          </p:cNvPr>
          <p:cNvSpPr txBox="1"/>
          <p:nvPr/>
        </p:nvSpPr>
        <p:spPr>
          <a:xfrm>
            <a:off x="15283543" y="2515405"/>
            <a:ext cx="70450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Bertanggung</a:t>
            </a:r>
            <a:r>
              <a:rPr lang="en-US" sz="2800" dirty="0"/>
              <a:t> Jawab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mengumpulkan</a:t>
            </a:r>
            <a:endParaRPr lang="en-US" sz="2800" dirty="0"/>
          </a:p>
          <a:p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kedalam</a:t>
            </a:r>
            <a:r>
              <a:rPr lang="en-US" sz="2800" dirty="0"/>
              <a:t> Block, </a:t>
            </a:r>
            <a:r>
              <a:rPr lang="en-US" sz="2800" dirty="0" err="1"/>
              <a:t>Mencari</a:t>
            </a:r>
            <a:r>
              <a:rPr lang="en-US" sz="2800" dirty="0"/>
              <a:t> NONCE</a:t>
            </a:r>
          </a:p>
          <a:p>
            <a:r>
              <a:rPr lang="en-US" sz="2800" dirty="0"/>
              <a:t>Dan </a:t>
            </a: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berikutnya</a:t>
            </a:r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9CE33-F58F-40E7-AA8B-50B44343A64D}"/>
              </a:ext>
            </a:extLst>
          </p:cNvPr>
          <p:cNvCxnSpPr>
            <a:stCxn id="17" idx="1"/>
          </p:cNvCxnSpPr>
          <p:nvPr/>
        </p:nvCxnSpPr>
        <p:spPr>
          <a:xfrm flipH="1">
            <a:off x="4758612" y="12423660"/>
            <a:ext cx="523259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F05A5-9C13-4E85-8A50-DEB15870E77B}"/>
              </a:ext>
            </a:extLst>
          </p:cNvPr>
          <p:cNvCxnSpPr>
            <a:cxnSpLocks/>
          </p:cNvCxnSpPr>
          <p:nvPr/>
        </p:nvCxnSpPr>
        <p:spPr>
          <a:xfrm flipV="1">
            <a:off x="4889241" y="7949685"/>
            <a:ext cx="0" cy="447397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37F1E-7420-4DD3-B099-32C4A72E6B5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69567" y="7949685"/>
            <a:ext cx="1735490" cy="0"/>
          </a:xfrm>
          <a:prstGeom prst="line">
            <a:avLst/>
          </a:prstGeom>
          <a:ln w="762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68300F1-125B-4CFB-AD0E-3B85C86A809C}"/>
              </a:ext>
            </a:extLst>
          </p:cNvPr>
          <p:cNvPicPr/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255575" y="6933840"/>
            <a:ext cx="1554455" cy="1554455"/>
          </a:xfrm>
          <a:prstGeom prst="rect">
            <a:avLst/>
          </a:prstGeom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0A6BF3-34FD-4C6A-BF39-541108939EBD}"/>
              </a:ext>
            </a:extLst>
          </p:cNvPr>
          <p:cNvSpPr txBox="1"/>
          <p:nvPr/>
        </p:nvSpPr>
        <p:spPr>
          <a:xfrm>
            <a:off x="978304" y="8567398"/>
            <a:ext cx="243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91904859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84141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216924589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</p:spTree>
    <p:extLst>
      <p:ext uri="{BB962C8B-B14F-4D97-AF65-F5344CB8AC3E}">
        <p14:creationId xmlns:p14="http://schemas.microsoft.com/office/powerpoint/2010/main" val="243801156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1381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3C0849-9391-4880-8AB7-267AA5CFC4EC}"/>
              </a:ext>
            </a:extLst>
          </p:cNvPr>
          <p:cNvSpPr txBox="1"/>
          <p:nvPr/>
        </p:nvSpPr>
        <p:spPr>
          <a:xfrm>
            <a:off x="5029200" y="10978690"/>
            <a:ext cx="1923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Salinan</a:t>
            </a:r>
          </a:p>
          <a:p>
            <a:r>
              <a:rPr lang="en-US" sz="2800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9286047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3C0849-9391-4880-8AB7-267AA5CFC4EC}"/>
              </a:ext>
            </a:extLst>
          </p:cNvPr>
          <p:cNvSpPr txBox="1"/>
          <p:nvPr/>
        </p:nvSpPr>
        <p:spPr>
          <a:xfrm>
            <a:off x="5029200" y="10978690"/>
            <a:ext cx="1923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Salinan</a:t>
            </a:r>
          </a:p>
          <a:p>
            <a:r>
              <a:rPr lang="en-US" sz="2800" dirty="0"/>
              <a:t>Blockchain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A97B3-6060-43D4-AF67-9E1CF1B021A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9939" y="8959386"/>
            <a:ext cx="140586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74AD1-0977-4AA5-8075-DC9405FB5FF5}"/>
              </a:ext>
            </a:extLst>
          </p:cNvPr>
          <p:cNvCxnSpPr>
            <a:cxnSpLocks/>
          </p:cNvCxnSpPr>
          <p:nvPr/>
        </p:nvCxnSpPr>
        <p:spPr>
          <a:xfrm flipV="1">
            <a:off x="4495800" y="7935218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D735D-0170-4866-AA62-6FFA9AC5107E}"/>
              </a:ext>
            </a:extLst>
          </p:cNvPr>
          <p:cNvCxnSpPr>
            <a:cxnSpLocks/>
          </p:cNvCxnSpPr>
          <p:nvPr/>
        </p:nvCxnSpPr>
        <p:spPr>
          <a:xfrm flipV="1">
            <a:off x="4495800" y="8749865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30F58-76B5-4DB0-B271-E527282FA4A7}"/>
              </a:ext>
            </a:extLst>
          </p:cNvPr>
          <p:cNvCxnSpPr>
            <a:cxnSpLocks/>
          </p:cNvCxnSpPr>
          <p:nvPr/>
        </p:nvCxnSpPr>
        <p:spPr>
          <a:xfrm flipH="1" flipV="1">
            <a:off x="4457701" y="9774034"/>
            <a:ext cx="6654799" cy="814646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EF29B-62D1-414F-B9D4-BC6C3D0E98F3}"/>
              </a:ext>
            </a:extLst>
          </p:cNvPr>
          <p:cNvCxnSpPr>
            <a:cxnSpLocks/>
          </p:cNvCxnSpPr>
          <p:nvPr/>
        </p:nvCxnSpPr>
        <p:spPr>
          <a:xfrm flipH="1">
            <a:off x="4457700" y="6812262"/>
            <a:ext cx="6781800" cy="1332477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6260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3C0849-9391-4880-8AB7-267AA5CFC4EC}"/>
              </a:ext>
            </a:extLst>
          </p:cNvPr>
          <p:cNvSpPr txBox="1"/>
          <p:nvPr/>
        </p:nvSpPr>
        <p:spPr>
          <a:xfrm>
            <a:off x="5029200" y="10978690"/>
            <a:ext cx="1923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Salinan</a:t>
            </a:r>
          </a:p>
          <a:p>
            <a:r>
              <a:rPr lang="en-US" sz="2800" dirty="0"/>
              <a:t>Blockchain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A97B3-6060-43D4-AF67-9E1CF1B021A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9939" y="8959386"/>
            <a:ext cx="140586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74AD1-0977-4AA5-8075-DC9405FB5FF5}"/>
              </a:ext>
            </a:extLst>
          </p:cNvPr>
          <p:cNvCxnSpPr>
            <a:cxnSpLocks/>
          </p:cNvCxnSpPr>
          <p:nvPr/>
        </p:nvCxnSpPr>
        <p:spPr>
          <a:xfrm flipV="1">
            <a:off x="4495800" y="7935218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D735D-0170-4866-AA62-6FFA9AC5107E}"/>
              </a:ext>
            </a:extLst>
          </p:cNvPr>
          <p:cNvCxnSpPr>
            <a:cxnSpLocks/>
          </p:cNvCxnSpPr>
          <p:nvPr/>
        </p:nvCxnSpPr>
        <p:spPr>
          <a:xfrm flipV="1">
            <a:off x="4495800" y="8749865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30F58-76B5-4DB0-B271-E527282FA4A7}"/>
              </a:ext>
            </a:extLst>
          </p:cNvPr>
          <p:cNvCxnSpPr>
            <a:cxnSpLocks/>
          </p:cNvCxnSpPr>
          <p:nvPr/>
        </p:nvCxnSpPr>
        <p:spPr>
          <a:xfrm flipH="1" flipV="1">
            <a:off x="4457701" y="9774034"/>
            <a:ext cx="6654799" cy="814646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EF29B-62D1-414F-B9D4-BC6C3D0E98F3}"/>
              </a:ext>
            </a:extLst>
          </p:cNvPr>
          <p:cNvCxnSpPr>
            <a:cxnSpLocks/>
          </p:cNvCxnSpPr>
          <p:nvPr/>
        </p:nvCxnSpPr>
        <p:spPr>
          <a:xfrm flipH="1">
            <a:off x="4457700" y="6812262"/>
            <a:ext cx="6781800" cy="1332477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306BBA1-CA0A-40B7-A991-4B9C4CB7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7" y="6178702"/>
            <a:ext cx="1358595" cy="13585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5F433-04C3-4B01-A043-80CD55D0C9D3}"/>
              </a:ext>
            </a:extLst>
          </p:cNvPr>
          <p:cNvSpPr txBox="1"/>
          <p:nvPr/>
        </p:nvSpPr>
        <p:spPr>
          <a:xfrm>
            <a:off x="13462309" y="6285551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</p:spTree>
    <p:extLst>
      <p:ext uri="{BB962C8B-B14F-4D97-AF65-F5344CB8AC3E}">
        <p14:creationId xmlns:p14="http://schemas.microsoft.com/office/powerpoint/2010/main" val="42803666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3C0849-9391-4880-8AB7-267AA5CFC4EC}"/>
              </a:ext>
            </a:extLst>
          </p:cNvPr>
          <p:cNvSpPr txBox="1"/>
          <p:nvPr/>
        </p:nvSpPr>
        <p:spPr>
          <a:xfrm>
            <a:off x="5029200" y="10978690"/>
            <a:ext cx="1923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Salinan</a:t>
            </a:r>
          </a:p>
          <a:p>
            <a:r>
              <a:rPr lang="en-US" sz="2800" dirty="0"/>
              <a:t>Blockchain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A97B3-6060-43D4-AF67-9E1CF1B021A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9939" y="8959386"/>
            <a:ext cx="140586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74AD1-0977-4AA5-8075-DC9405FB5FF5}"/>
              </a:ext>
            </a:extLst>
          </p:cNvPr>
          <p:cNvCxnSpPr>
            <a:cxnSpLocks/>
          </p:cNvCxnSpPr>
          <p:nvPr/>
        </p:nvCxnSpPr>
        <p:spPr>
          <a:xfrm flipV="1">
            <a:off x="4495800" y="7935218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D735D-0170-4866-AA62-6FFA9AC5107E}"/>
              </a:ext>
            </a:extLst>
          </p:cNvPr>
          <p:cNvCxnSpPr>
            <a:cxnSpLocks/>
          </p:cNvCxnSpPr>
          <p:nvPr/>
        </p:nvCxnSpPr>
        <p:spPr>
          <a:xfrm flipV="1">
            <a:off x="4495800" y="8749865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30F58-76B5-4DB0-B271-E527282FA4A7}"/>
              </a:ext>
            </a:extLst>
          </p:cNvPr>
          <p:cNvCxnSpPr>
            <a:cxnSpLocks/>
          </p:cNvCxnSpPr>
          <p:nvPr/>
        </p:nvCxnSpPr>
        <p:spPr>
          <a:xfrm flipH="1" flipV="1">
            <a:off x="4457701" y="9774034"/>
            <a:ext cx="6654799" cy="814646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EF29B-62D1-414F-B9D4-BC6C3D0E98F3}"/>
              </a:ext>
            </a:extLst>
          </p:cNvPr>
          <p:cNvCxnSpPr>
            <a:cxnSpLocks/>
          </p:cNvCxnSpPr>
          <p:nvPr/>
        </p:nvCxnSpPr>
        <p:spPr>
          <a:xfrm flipH="1">
            <a:off x="4457700" y="6812262"/>
            <a:ext cx="6781800" cy="1332477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306BBA1-CA0A-40B7-A991-4B9C4CB7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7" y="6178702"/>
            <a:ext cx="1358595" cy="13585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5F433-04C3-4B01-A043-80CD55D0C9D3}"/>
              </a:ext>
            </a:extLst>
          </p:cNvPr>
          <p:cNvSpPr txBox="1"/>
          <p:nvPr/>
        </p:nvSpPr>
        <p:spPr>
          <a:xfrm>
            <a:off x="13462309" y="6285551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05FD93-3F04-4709-9D38-FC3B7E6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7" y="10059326"/>
            <a:ext cx="1358595" cy="13585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4FA6A4-2190-4A15-B746-DD2E98BF6D00}"/>
              </a:ext>
            </a:extLst>
          </p:cNvPr>
          <p:cNvSpPr txBox="1"/>
          <p:nvPr/>
        </p:nvSpPr>
        <p:spPr>
          <a:xfrm>
            <a:off x="13462309" y="10166175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</p:spTree>
    <p:extLst>
      <p:ext uri="{BB962C8B-B14F-4D97-AF65-F5344CB8AC3E}">
        <p14:creationId xmlns:p14="http://schemas.microsoft.com/office/powerpoint/2010/main" val="199722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71;ge8cb395ca9_0_4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6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1188720" y="3713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terdiri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berbagai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terdiri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beberapa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data,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yaitu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: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Transaksi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dan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stampel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waktu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(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timestamp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)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8"/>
          <p:cNvSpPr/>
          <p:nvPr/>
        </p:nvSpPr>
        <p:spPr>
          <a:xfrm>
            <a:off x="3486661" y="957657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75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3486661" y="864057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2"/>
          <p:cNvSpPr/>
          <p:nvPr/>
        </p:nvSpPr>
        <p:spPr>
          <a:xfrm>
            <a:off x="3486661" y="7697028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0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381" name="Group 15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382" name="CustomShape 16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17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18"/>
            <p:cNvSpPr/>
            <p:nvPr/>
          </p:nvSpPr>
          <p:spPr>
            <a:xfrm>
              <a:off x="8346660" y="9591084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385" name="CustomShape 19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20"/>
            <p:cNvSpPr/>
            <p:nvPr/>
          </p:nvSpPr>
          <p:spPr>
            <a:xfrm>
              <a:off x="8346660" y="864057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87" name="CustomShape 21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22"/>
            <p:cNvSpPr/>
            <p:nvPr/>
          </p:nvSpPr>
          <p:spPr>
            <a:xfrm>
              <a:off x="8346660" y="771154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89" name="CustomShape 23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390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1" name="Group 25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392" name="CustomShape 26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7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8"/>
            <p:cNvSpPr/>
            <p:nvPr/>
          </p:nvSpPr>
          <p:spPr>
            <a:xfrm>
              <a:off x="13238646" y="9559983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395" name="CustomShape 29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30"/>
            <p:cNvSpPr/>
            <p:nvPr/>
          </p:nvSpPr>
          <p:spPr>
            <a:xfrm>
              <a:off x="13238646" y="8623983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397" name="CustomShape 31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32"/>
            <p:cNvSpPr/>
            <p:nvPr/>
          </p:nvSpPr>
          <p:spPr>
            <a:xfrm>
              <a:off x="13238646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399" name="CustomShape 33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400" name="Group 34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401" name="CustomShape 35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36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37"/>
            <p:cNvSpPr/>
            <p:nvPr/>
          </p:nvSpPr>
          <p:spPr>
            <a:xfrm>
              <a:off x="18189307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404" name="CustomShape 38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39"/>
            <p:cNvSpPr/>
            <p:nvPr/>
          </p:nvSpPr>
          <p:spPr>
            <a:xfrm>
              <a:off x="18189307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406" name="CustomShape 40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41"/>
            <p:cNvSpPr/>
            <p:nvPr/>
          </p:nvSpPr>
          <p:spPr>
            <a:xfrm>
              <a:off x="18189307" y="77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408" name="CustomShape 42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409" name="CustomShape 43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4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45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46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7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48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5" name="Group 49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416" name="CustomShape 50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51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52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53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54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21" name="Group 55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422" name="CustomShape 56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CustomShape 57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CustomShape 58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CustomShape 59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CustomShape 60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7" name="CustomShape 61"/>
          <p:cNvSpPr/>
          <p:nvPr/>
        </p:nvSpPr>
        <p:spPr>
          <a:xfrm>
            <a:off x="9159840" y="11612880"/>
            <a:ext cx="3266280" cy="6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Blockchain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Node Desktop Wallet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0CF05-594D-4FE8-914F-A6DACB9F745D}"/>
              </a:ext>
            </a:extLst>
          </p:cNvPr>
          <p:cNvSpPr txBox="1"/>
          <p:nvPr/>
        </p:nvSpPr>
        <p:spPr>
          <a:xfrm>
            <a:off x="1188720" y="4693673"/>
            <a:ext cx="194447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b="1" dirty="0"/>
              <a:t>Full Node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dompet</a:t>
            </a:r>
            <a:r>
              <a:rPr lang="en-US" sz="3200" dirty="0"/>
              <a:t> desktop, yang </a:t>
            </a:r>
            <a:r>
              <a:rPr lang="en-US" sz="3200" dirty="0" err="1"/>
              <a:t>bertujuan</a:t>
            </a:r>
            <a:r>
              <a:rPr lang="en-US" sz="3200" dirty="0"/>
              <a:t> agar </a:t>
            </a:r>
            <a:r>
              <a:rPr lang="en-US" sz="3200" dirty="0" err="1"/>
              <a:t>pengguna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r>
              <a:rPr lang="en-US" sz="3200" dirty="0" err="1"/>
              <a:t>Menggunakan</a:t>
            </a:r>
            <a:r>
              <a:rPr lang="en-US" sz="3200" dirty="0"/>
              <a:t> cryptocurrency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F11C0-31F1-41CA-A549-77624469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44" y="8144738"/>
            <a:ext cx="1629295" cy="162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0CAA9-5051-4D90-BF56-4C9055344F61}"/>
              </a:ext>
            </a:extLst>
          </p:cNvPr>
          <p:cNvSpPr txBox="1"/>
          <p:nvPr/>
        </p:nvSpPr>
        <p:spPr>
          <a:xfrm>
            <a:off x="1055623" y="685800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Full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1AFC49-10A4-42CD-A7EB-76ED551D42F5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8872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6EE52-0803-4429-AE56-012DE10C6CEC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3240160" y="10738624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E1021-3E88-4643-8957-3B892E045BE8}"/>
              </a:ext>
            </a:extLst>
          </p:cNvPr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2214440" y="10738624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3C0849-9391-4880-8AB7-267AA5CFC4EC}"/>
              </a:ext>
            </a:extLst>
          </p:cNvPr>
          <p:cNvSpPr txBox="1"/>
          <p:nvPr/>
        </p:nvSpPr>
        <p:spPr>
          <a:xfrm>
            <a:off x="5029200" y="10978690"/>
            <a:ext cx="19239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Salinan</a:t>
            </a:r>
          </a:p>
          <a:p>
            <a:r>
              <a:rPr lang="en-US" sz="2800" dirty="0"/>
              <a:t>Blockchain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A97B3-6060-43D4-AF67-9E1CF1B021A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89939" y="8959386"/>
            <a:ext cx="1405861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C74AD1-0977-4AA5-8075-DC9405FB5FF5}"/>
              </a:ext>
            </a:extLst>
          </p:cNvPr>
          <p:cNvCxnSpPr>
            <a:cxnSpLocks/>
          </p:cNvCxnSpPr>
          <p:nvPr/>
        </p:nvCxnSpPr>
        <p:spPr>
          <a:xfrm flipV="1">
            <a:off x="4495800" y="7935218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BD735D-0170-4866-AA62-6FFA9AC5107E}"/>
              </a:ext>
            </a:extLst>
          </p:cNvPr>
          <p:cNvCxnSpPr>
            <a:cxnSpLocks/>
          </p:cNvCxnSpPr>
          <p:nvPr/>
        </p:nvCxnSpPr>
        <p:spPr>
          <a:xfrm flipV="1">
            <a:off x="4495800" y="8749865"/>
            <a:ext cx="0" cy="1024168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30F58-76B5-4DB0-B271-E527282FA4A7}"/>
              </a:ext>
            </a:extLst>
          </p:cNvPr>
          <p:cNvCxnSpPr>
            <a:cxnSpLocks/>
          </p:cNvCxnSpPr>
          <p:nvPr/>
        </p:nvCxnSpPr>
        <p:spPr>
          <a:xfrm flipH="1" flipV="1">
            <a:off x="4457702" y="9774034"/>
            <a:ext cx="6654797" cy="118160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0EF29B-62D1-414F-B9D4-BC6C3D0E98F3}"/>
              </a:ext>
            </a:extLst>
          </p:cNvPr>
          <p:cNvCxnSpPr>
            <a:cxnSpLocks/>
          </p:cNvCxnSpPr>
          <p:nvPr/>
        </p:nvCxnSpPr>
        <p:spPr>
          <a:xfrm flipH="1">
            <a:off x="4457700" y="6812262"/>
            <a:ext cx="6781800" cy="1332477"/>
          </a:xfrm>
          <a:prstGeom prst="line">
            <a:avLst/>
          </a:prstGeom>
          <a:ln w="7620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306BBA1-CA0A-40B7-A991-4B9C4CB7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7" y="6178702"/>
            <a:ext cx="1358595" cy="13585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D5F433-04C3-4B01-A043-80CD55D0C9D3}"/>
              </a:ext>
            </a:extLst>
          </p:cNvPr>
          <p:cNvSpPr txBox="1"/>
          <p:nvPr/>
        </p:nvSpPr>
        <p:spPr>
          <a:xfrm>
            <a:off x="13462309" y="6285551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05FD93-3F04-4709-9D38-FC3B7E6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907" y="9380029"/>
            <a:ext cx="1358595" cy="13585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4FA6A4-2190-4A15-B746-DD2E98BF6D00}"/>
              </a:ext>
            </a:extLst>
          </p:cNvPr>
          <p:cNvSpPr txBox="1"/>
          <p:nvPr/>
        </p:nvSpPr>
        <p:spPr>
          <a:xfrm>
            <a:off x="13462309" y="9486878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CF037D-55C3-4918-9BC5-B4BFBD5C1C0C}"/>
              </a:ext>
            </a:extLst>
          </p:cNvPr>
          <p:cNvSpPr/>
          <p:nvPr/>
        </p:nvSpPr>
        <p:spPr>
          <a:xfrm>
            <a:off x="10838375" y="11103354"/>
            <a:ext cx="8069900" cy="2139019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Light Node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memverifikasi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b="1" dirty="0"/>
              <a:t>SPV</a:t>
            </a:r>
            <a:r>
              <a:rPr lang="en-US" sz="2800" dirty="0"/>
              <a:t>(</a:t>
            </a:r>
            <a:r>
              <a:rPr lang="en-US" sz="2800" b="1" dirty="0"/>
              <a:t>S</a:t>
            </a:r>
            <a:r>
              <a:rPr lang="en-US" sz="2800" dirty="0"/>
              <a:t>implified </a:t>
            </a:r>
            <a:r>
              <a:rPr lang="en-US" sz="2800" b="1" dirty="0"/>
              <a:t>P</a:t>
            </a:r>
            <a:r>
              <a:rPr lang="en-US" sz="2800" dirty="0"/>
              <a:t>ayment </a:t>
            </a:r>
            <a:r>
              <a:rPr lang="en-US" sz="2800" b="1" dirty="0"/>
              <a:t>V</a:t>
            </a:r>
            <a:r>
              <a:rPr lang="en-US" sz="2800" dirty="0"/>
              <a:t>erification). SPV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terhubung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Full Node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356276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66891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</p:spTree>
    <p:extLst>
      <p:ext uri="{BB962C8B-B14F-4D97-AF65-F5344CB8AC3E}">
        <p14:creationId xmlns:p14="http://schemas.microsoft.com/office/powerpoint/2010/main" val="31846031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B0C30-39EF-40D0-865C-9BCE0F1B4AEB}"/>
              </a:ext>
            </a:extLst>
          </p:cNvPr>
          <p:cNvSpPr/>
          <p:nvPr/>
        </p:nvSpPr>
        <p:spPr>
          <a:xfrm>
            <a:off x="1280160" y="8283954"/>
            <a:ext cx="14074140" cy="2323086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Node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b="1" dirty="0"/>
              <a:t>header </a:t>
            </a:r>
            <a:r>
              <a:rPr lang="en-US" sz="2800" b="1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di Blockchain.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b="1" dirty="0"/>
              <a:t>Light Node </a:t>
            </a:r>
            <a:r>
              <a:rPr lang="en-US" sz="2800" dirty="0" err="1"/>
              <a:t>adalah</a:t>
            </a:r>
            <a:r>
              <a:rPr lang="en-US" sz="2800" dirty="0"/>
              <a:t> mobile wallet,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mobile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/>
              <a:t>Trust Wallet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Android dan iOS. </a:t>
            </a:r>
            <a:r>
              <a:rPr lang="en-US" sz="2800" dirty="0" err="1"/>
              <a:t>Dengan</a:t>
            </a:r>
            <a:r>
              <a:rPr lang="en-US" sz="2800" dirty="0"/>
              <a:t> mobile wallet,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di smartphone </a:t>
            </a:r>
            <a:r>
              <a:rPr lang="en-US" sz="2800" dirty="0" err="1"/>
              <a:t>mereka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941541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B0C30-39EF-40D0-865C-9BCE0F1B4AEB}"/>
              </a:ext>
            </a:extLst>
          </p:cNvPr>
          <p:cNvSpPr/>
          <p:nvPr/>
        </p:nvSpPr>
        <p:spPr>
          <a:xfrm>
            <a:off x="1280160" y="8283954"/>
            <a:ext cx="14074140" cy="2323086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Node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b="1" dirty="0"/>
              <a:t>header </a:t>
            </a:r>
            <a:r>
              <a:rPr lang="en-US" sz="2800" b="1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di Blockchain.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b="1" dirty="0"/>
              <a:t>Light Node </a:t>
            </a:r>
            <a:r>
              <a:rPr lang="en-US" sz="2800" dirty="0" err="1"/>
              <a:t>adalah</a:t>
            </a:r>
            <a:r>
              <a:rPr lang="en-US" sz="2800" dirty="0"/>
              <a:t> mobile wallet,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mobile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/>
              <a:t>Trust Wallet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Android dan iOS. </a:t>
            </a:r>
            <a:r>
              <a:rPr lang="en-US" sz="2800" dirty="0" err="1"/>
              <a:t>Dengan</a:t>
            </a:r>
            <a:r>
              <a:rPr lang="en-US" sz="2800" dirty="0"/>
              <a:t> mobile wallet,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di smartphone </a:t>
            </a:r>
            <a:r>
              <a:rPr lang="en-US" sz="2800" dirty="0" err="1"/>
              <a:t>mereka</a:t>
            </a:r>
            <a:endParaRPr lang="en-US" sz="28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E66365-3385-46A3-AE32-470C44866494}"/>
              </a:ext>
            </a:extLst>
          </p:cNvPr>
          <p:cNvCxnSpPr>
            <a:cxnSpLocks/>
          </p:cNvCxnSpPr>
          <p:nvPr/>
        </p:nvCxnSpPr>
        <p:spPr>
          <a:xfrm>
            <a:off x="6477000" y="6667500"/>
            <a:ext cx="419100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1627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B0C30-39EF-40D0-865C-9BCE0F1B4AEB}"/>
              </a:ext>
            </a:extLst>
          </p:cNvPr>
          <p:cNvSpPr/>
          <p:nvPr/>
        </p:nvSpPr>
        <p:spPr>
          <a:xfrm>
            <a:off x="1280160" y="8283954"/>
            <a:ext cx="14074140" cy="2323086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Node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b="1" dirty="0"/>
              <a:t>header </a:t>
            </a:r>
            <a:r>
              <a:rPr lang="en-US" sz="2800" b="1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di Blockchain.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b="1" dirty="0"/>
              <a:t>Light Node </a:t>
            </a:r>
            <a:r>
              <a:rPr lang="en-US" sz="2800" dirty="0" err="1"/>
              <a:t>adalah</a:t>
            </a:r>
            <a:r>
              <a:rPr lang="en-US" sz="2800" dirty="0"/>
              <a:t> mobile wallet,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mobile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/>
              <a:t>Trust Wallet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Android dan iOS. </a:t>
            </a:r>
            <a:r>
              <a:rPr lang="en-US" sz="2800" dirty="0" err="1"/>
              <a:t>Dengan</a:t>
            </a:r>
            <a:r>
              <a:rPr lang="en-US" sz="2800" dirty="0"/>
              <a:t> mobile wallet,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di smartphone </a:t>
            </a:r>
            <a:r>
              <a:rPr lang="en-US" sz="2800" dirty="0" err="1"/>
              <a:t>mereka</a:t>
            </a:r>
            <a:endParaRPr lang="en-US" sz="28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E66365-3385-46A3-AE32-470C44866494}"/>
              </a:ext>
            </a:extLst>
          </p:cNvPr>
          <p:cNvCxnSpPr>
            <a:cxnSpLocks/>
          </p:cNvCxnSpPr>
          <p:nvPr/>
        </p:nvCxnSpPr>
        <p:spPr>
          <a:xfrm>
            <a:off x="6477000" y="6667500"/>
            <a:ext cx="419100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09EC62C2-04EF-4F57-96F6-CE3209DCB4A3}"/>
              </a:ext>
            </a:extLst>
          </p:cNvPr>
          <p:cNvSpPr/>
          <p:nvPr/>
        </p:nvSpPr>
        <p:spPr>
          <a:xfrm>
            <a:off x="11368640" y="5011450"/>
            <a:ext cx="2347361" cy="2347361"/>
          </a:xfrm>
          <a:prstGeom prst="cube">
            <a:avLst/>
          </a:prstGeom>
          <a:solidFill>
            <a:srgbClr val="2645AA"/>
          </a:solidFill>
          <a:ln>
            <a:solidFill>
              <a:srgbClr val="0E1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487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B0C30-39EF-40D0-865C-9BCE0F1B4AEB}"/>
              </a:ext>
            </a:extLst>
          </p:cNvPr>
          <p:cNvSpPr/>
          <p:nvPr/>
        </p:nvSpPr>
        <p:spPr>
          <a:xfrm>
            <a:off x="1280160" y="8283954"/>
            <a:ext cx="14074140" cy="2323086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Node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b="1" dirty="0"/>
              <a:t>header </a:t>
            </a:r>
            <a:r>
              <a:rPr lang="en-US" sz="2800" b="1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di Blockchain.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b="1" dirty="0"/>
              <a:t>Light Node </a:t>
            </a:r>
            <a:r>
              <a:rPr lang="en-US" sz="2800" dirty="0" err="1"/>
              <a:t>adalah</a:t>
            </a:r>
            <a:r>
              <a:rPr lang="en-US" sz="2800" dirty="0"/>
              <a:t> mobile wallet,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mobile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/>
              <a:t>Trust Wallet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Android dan iOS. </a:t>
            </a:r>
            <a:r>
              <a:rPr lang="en-US" sz="2800" dirty="0" err="1"/>
              <a:t>Dengan</a:t>
            </a:r>
            <a:r>
              <a:rPr lang="en-US" sz="2800" dirty="0"/>
              <a:t> mobile wallet,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di smartphone </a:t>
            </a:r>
            <a:r>
              <a:rPr lang="en-US" sz="2800" dirty="0" err="1"/>
              <a:t>mereka</a:t>
            </a:r>
            <a:endParaRPr lang="en-US" sz="28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E66365-3385-46A3-AE32-470C44866494}"/>
              </a:ext>
            </a:extLst>
          </p:cNvPr>
          <p:cNvCxnSpPr>
            <a:cxnSpLocks/>
          </p:cNvCxnSpPr>
          <p:nvPr/>
        </p:nvCxnSpPr>
        <p:spPr>
          <a:xfrm>
            <a:off x="6477000" y="6667500"/>
            <a:ext cx="419100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09EC62C2-04EF-4F57-96F6-CE3209DCB4A3}"/>
              </a:ext>
            </a:extLst>
          </p:cNvPr>
          <p:cNvSpPr/>
          <p:nvPr/>
        </p:nvSpPr>
        <p:spPr>
          <a:xfrm>
            <a:off x="11368640" y="5011450"/>
            <a:ext cx="2347361" cy="2347361"/>
          </a:xfrm>
          <a:prstGeom prst="cube">
            <a:avLst/>
          </a:prstGeom>
          <a:solidFill>
            <a:srgbClr val="2645AA"/>
          </a:solidFill>
          <a:ln>
            <a:solidFill>
              <a:srgbClr val="0E1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18E2D43-E55F-45A2-8DE7-3F210CF42EC7}"/>
              </a:ext>
            </a:extLst>
          </p:cNvPr>
          <p:cNvCxnSpPr>
            <a:cxnSpLocks/>
            <a:stCxn id="2" idx="5"/>
          </p:cNvCxnSpPr>
          <p:nvPr/>
        </p:nvCxnSpPr>
        <p:spPr>
          <a:xfrm flipV="1">
            <a:off x="13716001" y="5011450"/>
            <a:ext cx="1333499" cy="88026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7576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Light Nodes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FA50-F395-4C1A-84DD-E69223D2B3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899306"/>
            <a:ext cx="1676402" cy="1676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06B37-981F-42E1-906A-241018C0E995}"/>
              </a:ext>
            </a:extLst>
          </p:cNvPr>
          <p:cNvSpPr txBox="1"/>
          <p:nvPr/>
        </p:nvSpPr>
        <p:spPr>
          <a:xfrm>
            <a:off x="3337020" y="6050270"/>
            <a:ext cx="243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 Node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(Wallet)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B0C30-39EF-40D0-865C-9BCE0F1B4AEB}"/>
              </a:ext>
            </a:extLst>
          </p:cNvPr>
          <p:cNvSpPr/>
          <p:nvPr/>
        </p:nvSpPr>
        <p:spPr>
          <a:xfrm>
            <a:off x="1280160" y="8283954"/>
            <a:ext cx="14074140" cy="2323086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Light Node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</a:t>
            </a:r>
            <a:r>
              <a:rPr lang="en-US" sz="2800" b="1" dirty="0"/>
              <a:t>header </a:t>
            </a:r>
            <a:r>
              <a:rPr lang="en-US" sz="2800" b="1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di Blockchain.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b="1" dirty="0"/>
              <a:t>Light Node </a:t>
            </a:r>
            <a:r>
              <a:rPr lang="en-US" sz="2800" dirty="0" err="1"/>
              <a:t>adalah</a:t>
            </a:r>
            <a:r>
              <a:rPr lang="en-US" sz="2800" dirty="0"/>
              <a:t> mobile wallet,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mobile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b="1" dirty="0"/>
              <a:t>Trust Wallet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Android dan iOS. </a:t>
            </a:r>
            <a:r>
              <a:rPr lang="en-US" sz="2800" dirty="0" err="1"/>
              <a:t>Dengan</a:t>
            </a:r>
            <a:r>
              <a:rPr lang="en-US" sz="2800" dirty="0"/>
              <a:t> mobile wallet,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di smartphone </a:t>
            </a:r>
            <a:r>
              <a:rPr lang="en-US" sz="2800" dirty="0" err="1"/>
              <a:t>mereka</a:t>
            </a:r>
            <a:endParaRPr lang="en-US" sz="28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E66365-3385-46A3-AE32-470C44866494}"/>
              </a:ext>
            </a:extLst>
          </p:cNvPr>
          <p:cNvCxnSpPr>
            <a:cxnSpLocks/>
          </p:cNvCxnSpPr>
          <p:nvPr/>
        </p:nvCxnSpPr>
        <p:spPr>
          <a:xfrm>
            <a:off x="6477000" y="6667500"/>
            <a:ext cx="419100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09EC62C2-04EF-4F57-96F6-CE3209DCB4A3}"/>
              </a:ext>
            </a:extLst>
          </p:cNvPr>
          <p:cNvSpPr/>
          <p:nvPr/>
        </p:nvSpPr>
        <p:spPr>
          <a:xfrm>
            <a:off x="11368640" y="5011450"/>
            <a:ext cx="2347361" cy="2347361"/>
          </a:xfrm>
          <a:prstGeom prst="cube">
            <a:avLst/>
          </a:prstGeom>
          <a:solidFill>
            <a:srgbClr val="2645AA"/>
          </a:solidFill>
          <a:ln>
            <a:solidFill>
              <a:srgbClr val="0E1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18E2D43-E55F-45A2-8DE7-3F210CF42EC7}"/>
              </a:ext>
            </a:extLst>
          </p:cNvPr>
          <p:cNvCxnSpPr>
            <a:cxnSpLocks/>
            <a:stCxn id="2" idx="5"/>
          </p:cNvCxnSpPr>
          <p:nvPr/>
        </p:nvCxnSpPr>
        <p:spPr>
          <a:xfrm flipV="1">
            <a:off x="13716001" y="5011450"/>
            <a:ext cx="1333499" cy="88026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42C9234-2909-4F88-A4C0-65F0DDC0A786}"/>
              </a:ext>
            </a:extLst>
          </p:cNvPr>
          <p:cNvSpPr/>
          <p:nvPr/>
        </p:nvSpPr>
        <p:spPr>
          <a:xfrm>
            <a:off x="15383505" y="3523313"/>
            <a:ext cx="3105150" cy="4052395"/>
          </a:xfrm>
          <a:prstGeom prst="rect">
            <a:avLst/>
          </a:prstGeom>
          <a:solidFill>
            <a:srgbClr val="2645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82B05B-E5C5-490C-87CE-39C0500B32CC}"/>
              </a:ext>
            </a:extLst>
          </p:cNvPr>
          <p:cNvCxnSpPr>
            <a:cxnSpLocks/>
          </p:cNvCxnSpPr>
          <p:nvPr/>
        </p:nvCxnSpPr>
        <p:spPr>
          <a:xfrm>
            <a:off x="15383505" y="4089400"/>
            <a:ext cx="3105150" cy="0"/>
          </a:xfrm>
          <a:prstGeom prst="line">
            <a:avLst/>
          </a:prstGeom>
          <a:ln w="38100">
            <a:solidFill>
              <a:srgbClr val="0B15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4CECB1-7DAB-4B68-8072-38D7B1E28FDB}"/>
              </a:ext>
            </a:extLst>
          </p:cNvPr>
          <p:cNvSpPr txBox="1"/>
          <p:nvPr/>
        </p:nvSpPr>
        <p:spPr>
          <a:xfrm>
            <a:off x="16494292" y="3590382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AE822-E044-48BE-8B27-B1B11AC7292D}"/>
              </a:ext>
            </a:extLst>
          </p:cNvPr>
          <p:cNvSpPr txBox="1"/>
          <p:nvPr/>
        </p:nvSpPr>
        <p:spPr>
          <a:xfrm>
            <a:off x="16408530" y="423128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3A4EF-5E17-47FE-9BD4-93496A83DC1C}"/>
              </a:ext>
            </a:extLst>
          </p:cNvPr>
          <p:cNvSpPr txBox="1"/>
          <p:nvPr/>
        </p:nvSpPr>
        <p:spPr>
          <a:xfrm>
            <a:off x="16067892" y="4662518"/>
            <a:ext cx="1736373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BlockNumber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prevBlockHash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merkleRoot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NONCE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5200AB-4072-46C9-B132-4DEBD212BD1C}"/>
              </a:ext>
            </a:extLst>
          </p:cNvPr>
          <p:cNvCxnSpPr>
            <a:cxnSpLocks/>
          </p:cNvCxnSpPr>
          <p:nvPr/>
        </p:nvCxnSpPr>
        <p:spPr>
          <a:xfrm>
            <a:off x="15383505" y="6185130"/>
            <a:ext cx="3105150" cy="0"/>
          </a:xfrm>
          <a:prstGeom prst="line">
            <a:avLst/>
          </a:prstGeom>
          <a:ln w="38100">
            <a:solidFill>
              <a:srgbClr val="0B15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6BCB2A-362E-4F91-997C-4D3BEB0C97A6}"/>
              </a:ext>
            </a:extLst>
          </p:cNvPr>
          <p:cNvSpPr txBox="1"/>
          <p:nvPr/>
        </p:nvSpPr>
        <p:spPr>
          <a:xfrm>
            <a:off x="16408529" y="6289906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6BF4D-099F-4F98-981B-1C547C0E7783}"/>
              </a:ext>
            </a:extLst>
          </p:cNvPr>
          <p:cNvSpPr txBox="1"/>
          <p:nvPr/>
        </p:nvSpPr>
        <p:spPr>
          <a:xfrm>
            <a:off x="16472157" y="6737507"/>
            <a:ext cx="6335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3512353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Kesimpulan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4309E-AC5B-4FED-87FD-16D90D050355}"/>
              </a:ext>
            </a:extLst>
          </p:cNvPr>
          <p:cNvSpPr/>
          <p:nvPr/>
        </p:nvSpPr>
        <p:spPr>
          <a:xfrm>
            <a:off x="1280160" y="5105400"/>
            <a:ext cx="5552880" cy="100965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Full 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B80CF4-ECB9-422D-A2EB-F69ADC7899BA}"/>
              </a:ext>
            </a:extLst>
          </p:cNvPr>
          <p:cNvSpPr/>
          <p:nvPr/>
        </p:nvSpPr>
        <p:spPr>
          <a:xfrm>
            <a:off x="8131590" y="5105400"/>
            <a:ext cx="5552880" cy="100965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Full Mining 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0EC428-6D23-4BB9-AB03-E890D4478BFD}"/>
              </a:ext>
            </a:extLst>
          </p:cNvPr>
          <p:cNvSpPr/>
          <p:nvPr/>
        </p:nvSpPr>
        <p:spPr>
          <a:xfrm>
            <a:off x="14983020" y="5105400"/>
            <a:ext cx="5552880" cy="100965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Light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4174D-D2A5-4EBF-8CAE-A7EB88A2B491}"/>
              </a:ext>
            </a:extLst>
          </p:cNvPr>
          <p:cNvSpPr txBox="1"/>
          <p:nvPr/>
        </p:nvSpPr>
        <p:spPr>
          <a:xfrm>
            <a:off x="1526901" y="6719441"/>
            <a:ext cx="5059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Mempertahankan</a:t>
            </a:r>
            <a:r>
              <a:rPr lang="en-US" sz="3200" dirty="0"/>
              <a:t> Salinan</a:t>
            </a:r>
          </a:p>
          <a:p>
            <a:pPr algn="ctr"/>
            <a:r>
              <a:rPr lang="en-US" sz="3200" dirty="0"/>
              <a:t>Blockchain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lengkap</a:t>
            </a:r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85E80B-01BF-484C-984B-43D7B14C0733}"/>
              </a:ext>
            </a:extLst>
          </p:cNvPr>
          <p:cNvCxnSpPr/>
          <p:nvPr/>
        </p:nvCxnSpPr>
        <p:spPr>
          <a:xfrm>
            <a:off x="1280160" y="8401050"/>
            <a:ext cx="19255740" cy="0"/>
          </a:xfrm>
          <a:prstGeom prst="line">
            <a:avLst/>
          </a:prstGeom>
          <a:ln w="76200">
            <a:solidFill>
              <a:srgbClr val="375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695C00-AE2E-4490-A07C-4AE0DBD8C526}"/>
              </a:ext>
            </a:extLst>
          </p:cNvPr>
          <p:cNvSpPr txBox="1"/>
          <p:nvPr/>
        </p:nvSpPr>
        <p:spPr>
          <a:xfrm>
            <a:off x="8481725" y="6562057"/>
            <a:ext cx="4852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algoritma</a:t>
            </a:r>
            <a:endParaRPr lang="en-US" sz="3200" dirty="0"/>
          </a:p>
          <a:p>
            <a:pPr algn="ctr"/>
            <a:r>
              <a:rPr lang="en-US" sz="3200" dirty="0"/>
              <a:t>Hashing dan </a:t>
            </a:r>
            <a:r>
              <a:rPr lang="en-US" sz="3200" dirty="0" err="1"/>
              <a:t>menemukan</a:t>
            </a:r>
            <a:endParaRPr lang="en-US" sz="3200" dirty="0"/>
          </a:p>
          <a:p>
            <a:pPr algn="ctr"/>
            <a:r>
              <a:rPr lang="en-US" sz="3200" dirty="0"/>
              <a:t> Nonce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9AD64-E2F6-48F9-A756-5C0717531660}"/>
              </a:ext>
            </a:extLst>
          </p:cNvPr>
          <p:cNvSpPr txBox="1"/>
          <p:nvPr/>
        </p:nvSpPr>
        <p:spPr>
          <a:xfrm>
            <a:off x="15844512" y="6719441"/>
            <a:ext cx="3829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Mempertahankan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/>
              <a:t>Headers Blockchain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4AB7C-3FFC-46BC-8481-A6ABD6EA4B70}"/>
              </a:ext>
            </a:extLst>
          </p:cNvPr>
          <p:cNvSpPr txBox="1"/>
          <p:nvPr/>
        </p:nvSpPr>
        <p:spPr>
          <a:xfrm>
            <a:off x="1716678" y="8759221"/>
            <a:ext cx="3874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verifikasi</a:t>
            </a:r>
            <a:endParaRPr lang="en-US" sz="3200" dirty="0"/>
          </a:p>
          <a:p>
            <a:pPr algn="ctr"/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transaksi</a:t>
            </a:r>
            <a:endParaRPr lang="en-US" sz="3200" dirty="0"/>
          </a:p>
          <a:p>
            <a:pPr algn="ctr"/>
            <a:r>
              <a:rPr lang="en-US" sz="3200" dirty="0" err="1"/>
              <a:t>Sejak</a:t>
            </a:r>
            <a:r>
              <a:rPr lang="en-US" sz="3200" dirty="0"/>
              <a:t> </a:t>
            </a:r>
            <a:r>
              <a:rPr lang="en-US" sz="3200" dirty="0" err="1"/>
              <a:t>awal</a:t>
            </a:r>
            <a:endParaRPr lang="en-US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22CF94-96F8-439E-AC6C-0C6C88C5664F}"/>
              </a:ext>
            </a:extLst>
          </p:cNvPr>
          <p:cNvCxnSpPr>
            <a:cxnSpLocks/>
          </p:cNvCxnSpPr>
          <p:nvPr/>
        </p:nvCxnSpPr>
        <p:spPr>
          <a:xfrm>
            <a:off x="1033419" y="10687051"/>
            <a:ext cx="19502481" cy="0"/>
          </a:xfrm>
          <a:prstGeom prst="line">
            <a:avLst/>
          </a:prstGeom>
          <a:ln w="76200">
            <a:solidFill>
              <a:srgbClr val="375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7CA466-8CCD-468E-B7C6-BE3FEC5F02CE}"/>
              </a:ext>
            </a:extLst>
          </p:cNvPr>
          <p:cNvSpPr txBox="1"/>
          <p:nvPr/>
        </p:nvSpPr>
        <p:spPr>
          <a:xfrm>
            <a:off x="14633322" y="8759221"/>
            <a:ext cx="59025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SPV</a:t>
            </a:r>
          </a:p>
          <a:p>
            <a:pPr algn="ctr"/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memverifikasi</a:t>
            </a:r>
            <a:r>
              <a:rPr lang="en-US" sz="3200" dirty="0"/>
              <a:t> </a:t>
            </a:r>
            <a:r>
              <a:rPr lang="en-US" sz="3200" dirty="0" err="1"/>
              <a:t>Kevalidan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Transaksi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block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3E183-C944-44AC-8ABA-30EA394F42BA}"/>
              </a:ext>
            </a:extLst>
          </p:cNvPr>
          <p:cNvSpPr txBox="1"/>
          <p:nvPr/>
        </p:nvSpPr>
        <p:spPr>
          <a:xfrm>
            <a:off x="840694" y="10917081"/>
            <a:ext cx="59923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Memverifikasi</a:t>
            </a:r>
            <a:r>
              <a:rPr lang="en-US" sz="3200" dirty="0"/>
              <a:t> Block</a:t>
            </a:r>
          </a:p>
          <a:p>
            <a:pPr algn="ctr"/>
            <a:r>
              <a:rPr lang="en-US" sz="3200" dirty="0"/>
              <a:t>Yang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dan</a:t>
            </a:r>
          </a:p>
          <a:p>
            <a:pPr algn="ctr"/>
            <a:r>
              <a:rPr lang="en-US" sz="3200" dirty="0" err="1"/>
              <a:t>Menambahkannya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Blockhain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2421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3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424;gd94d58039c_1_74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sp>
        <p:nvSpPr>
          <p:cNvPr id="1271" name="CustomShape 1"/>
          <p:cNvSpPr/>
          <p:nvPr/>
        </p:nvSpPr>
        <p:spPr>
          <a:xfrm>
            <a:off x="-9360" y="2577600"/>
            <a:ext cx="2438244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10000" b="1" strike="noStrike" spc="-1">
                <a:solidFill>
                  <a:srgbClr val="0C162C"/>
                </a:solidFill>
                <a:latin typeface="Avenir"/>
                <a:ea typeface="Avenir"/>
              </a:rPr>
              <a:t>Terima Kasih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1272" name="Google Shape;426;gd94d58039c_1_74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73" name="CustomShape 2"/>
          <p:cNvSpPr/>
          <p:nvPr/>
        </p:nvSpPr>
        <p:spPr>
          <a:xfrm>
            <a:off x="0" y="3988440"/>
            <a:ext cx="2438244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-US" sz="75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@Chainlink.Indonesia</a:t>
            </a:r>
            <a:br>
              <a:rPr dirty="0"/>
            </a:br>
            <a:r>
              <a:rPr lang="en-US" sz="75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ChainlinkID</a:t>
            </a:r>
            <a:endParaRPr lang="en-US" sz="7500" b="0" strike="noStrike" spc="-1" dirty="0">
              <a:latin typeface="Arial"/>
            </a:endParaRPr>
          </a:p>
        </p:txBody>
      </p:sp>
      <p:pic>
        <p:nvPicPr>
          <p:cNvPr id="1274" name="Google Shape;428;gd94d58039c_1_74"/>
          <p:cNvPicPr/>
          <p:nvPr/>
        </p:nvPicPr>
        <p:blipFill>
          <a:blip r:embed="rId4"/>
          <a:stretch/>
        </p:blipFill>
        <p:spPr>
          <a:xfrm>
            <a:off x="4986404" y="6496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275" name="Google Shape;429;gd94d58039c_1_74"/>
          <p:cNvPicPr/>
          <p:nvPr/>
        </p:nvPicPr>
        <p:blipFill>
          <a:blip r:embed="rId5"/>
          <a:stretch/>
        </p:blipFill>
        <p:spPr>
          <a:xfrm>
            <a:off x="9122738" y="53946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8337960" y="911160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7" name="Google Shape;431;gd94d58039c_1_74"/>
          <p:cNvPicPr/>
          <p:nvPr/>
        </p:nvPicPr>
        <p:blipFill>
          <a:blip r:embed="rId6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78" name="Google Shape;432;gd94d58039c_1_74"/>
          <p:cNvPicPr/>
          <p:nvPr/>
        </p:nvPicPr>
        <p:blipFill>
          <a:blip r:embed="rId7"/>
          <a:stretch/>
        </p:blipFill>
        <p:spPr>
          <a:xfrm>
            <a:off x="10349354" y="5394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0" name="Google Shape;424;gd94d58039c_1_74">
            <a:extLst>
              <a:ext uri="{FF2B5EF4-FFF2-40B4-BE49-F238E27FC236}">
                <a16:creationId xmlns:a16="http://schemas.microsoft.com/office/drawing/2014/main" id="{A9344DBF-0996-406D-BE55-BB849BAE3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9275" y="-123200"/>
            <a:ext cx="24564064" cy="138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5;gd94d58039c_1_74">
            <a:extLst>
              <a:ext uri="{FF2B5EF4-FFF2-40B4-BE49-F238E27FC236}">
                <a16:creationId xmlns:a16="http://schemas.microsoft.com/office/drawing/2014/main" id="{FBC50355-35E3-42AC-B104-368C80A639C4}"/>
              </a:ext>
            </a:extLst>
          </p:cNvPr>
          <p:cNvSpPr txBox="1">
            <a:spLocks/>
          </p:cNvSpPr>
          <p:nvPr/>
        </p:nvSpPr>
        <p:spPr>
          <a:xfrm>
            <a:off x="-9249" y="2577650"/>
            <a:ext cx="24384001" cy="20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>
              <a:lnSpc>
                <a:spcPct val="100000"/>
              </a:lnSpc>
              <a:spcBef>
                <a:spcPts val="0"/>
              </a:spcBef>
            </a:pPr>
            <a:r>
              <a:rPr lang="en-US" sz="10000" b="1" dirty="0">
                <a:solidFill>
                  <a:srgbClr val="0C162C"/>
                </a:solidFill>
                <a:latin typeface="Avenir"/>
                <a:sym typeface="Avenir"/>
              </a:rPr>
              <a:t>Join Group Discord Kami!</a:t>
            </a:r>
            <a:endParaRPr lang="en-US" dirty="0"/>
          </a:p>
        </p:txBody>
      </p:sp>
      <p:pic>
        <p:nvPicPr>
          <p:cNvPr id="32" name="Google Shape;426;gd94d58039c_1_74">
            <a:extLst>
              <a:ext uri="{FF2B5EF4-FFF2-40B4-BE49-F238E27FC236}">
                <a16:creationId xmlns:a16="http://schemas.microsoft.com/office/drawing/2014/main" id="{0DE14AE5-BE65-482E-99C1-8F8F2441D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4275" y="11719300"/>
            <a:ext cx="911600" cy="10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31;gd94d58039c_1_74">
            <a:extLst>
              <a:ext uri="{FF2B5EF4-FFF2-40B4-BE49-F238E27FC236}">
                <a16:creationId xmlns:a16="http://schemas.microsoft.com/office/drawing/2014/main" id="{17E4005B-3A63-4128-AC46-3655E07639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12238" y="11527400"/>
            <a:ext cx="1435675" cy="14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CustomShape 3">
            <a:extLst>
              <a:ext uri="{FF2B5EF4-FFF2-40B4-BE49-F238E27FC236}">
                <a16:creationId xmlns:a16="http://schemas.microsoft.com/office/drawing/2014/main" id="{DDB306E3-1E09-49EA-8834-5C91982243DF}"/>
              </a:ext>
            </a:extLst>
          </p:cNvPr>
          <p:cNvSpPr/>
          <p:nvPr/>
        </p:nvSpPr>
        <p:spPr>
          <a:xfrm>
            <a:off x="8347140" y="924457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063A7ED0-0DEE-43D4-B704-732674831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213" y="5994545"/>
            <a:ext cx="2520176" cy="1412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1F71E-3ADA-4AA2-BA99-84FF91A63BB1}"/>
              </a:ext>
            </a:extLst>
          </p:cNvPr>
          <p:cNvSpPr txBox="1"/>
          <p:nvPr/>
        </p:nvSpPr>
        <p:spPr>
          <a:xfrm>
            <a:off x="8926436" y="6243293"/>
            <a:ext cx="7408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latin typeface="MS UI Gothic"/>
                <a:ea typeface="+mn-lt"/>
                <a:cs typeface="+mn-lt"/>
              </a:rPr>
              <a:t>bit.ly/discord-</a:t>
            </a:r>
            <a:r>
              <a:rPr lang="en-US" sz="4800" b="1" dirty="0" err="1">
                <a:latin typeface="MS UI Gothic"/>
                <a:ea typeface="+mn-lt"/>
                <a:cs typeface="+mn-lt"/>
              </a:rPr>
              <a:t>chainlinkid</a:t>
            </a:r>
            <a:endParaRPr lang="en-US" sz="4800" b="1">
              <a:latin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398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24382440" cy="21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24383160" cy="1371528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3"/>
          <p:cNvSpPr/>
          <p:nvPr/>
        </p:nvSpPr>
        <p:spPr>
          <a:xfrm>
            <a:off x="5922720" y="5230440"/>
            <a:ext cx="12821760" cy="354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>
                <a:solidFill>
                  <a:srgbClr val="FFFFFF"/>
                </a:solidFill>
                <a:latin typeface="KacstBook"/>
                <a:ea typeface="DejaVu Sans"/>
              </a:rPr>
              <a:t>Bagaimana cara kita </a:t>
            </a:r>
            <a:endParaRPr lang="en-US" sz="8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>
                <a:solidFill>
                  <a:srgbClr val="FFFFFF"/>
                </a:solidFill>
                <a:latin typeface="KacstBook"/>
                <a:ea typeface="DejaVu Sans"/>
              </a:rPr>
              <a:t>Menyatukan blok-blok</a:t>
            </a:r>
            <a:endParaRPr lang="en-US" sz="8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>
                <a:solidFill>
                  <a:srgbClr val="FFFFFF"/>
                </a:solidFill>
                <a:latin typeface="KacstBook"/>
                <a:ea typeface="DejaVu Sans"/>
              </a:rPr>
              <a:t>Tersebut?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28800" y="11064240"/>
            <a:ext cx="2468160" cy="182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22214160" y="11612880"/>
            <a:ext cx="864720" cy="456480"/>
          </a:xfrm>
          <a:custGeom>
            <a:avLst/>
            <a:gdLst/>
            <a:ahLst/>
            <a:cxnLst/>
            <a:rect l="l" t="t" r="r" b="b"/>
            <a:pathLst>
              <a:path w="2406" h="1272">
                <a:moveTo>
                  <a:pt x="1202" y="0"/>
                </a:moveTo>
                <a:lnTo>
                  <a:pt x="2405" y="1271"/>
                </a:lnTo>
                <a:lnTo>
                  <a:pt x="0" y="1271"/>
                </a:lnTo>
                <a:lnTo>
                  <a:pt x="1202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 rot="10800000">
            <a:off x="22215240" y="12045960"/>
            <a:ext cx="864720" cy="456480"/>
          </a:xfrm>
          <a:custGeom>
            <a:avLst/>
            <a:gdLst/>
            <a:ahLst/>
            <a:cxnLst/>
            <a:rect l="l" t="t" r="r" b="b"/>
            <a:pathLst>
              <a:path w="2406" h="1272">
                <a:moveTo>
                  <a:pt x="1202" y="0"/>
                </a:moveTo>
                <a:lnTo>
                  <a:pt x="2405" y="1271"/>
                </a:lnTo>
                <a:lnTo>
                  <a:pt x="0" y="1271"/>
                </a:lnTo>
                <a:lnTo>
                  <a:pt x="1202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4" name="Picture 433"/>
          <p:cNvPicPr/>
          <p:nvPr/>
        </p:nvPicPr>
        <p:blipFill>
          <a:blip r:embed="rId2"/>
          <a:stretch/>
        </p:blipFill>
        <p:spPr>
          <a:xfrm>
            <a:off x="22210920" y="11528640"/>
            <a:ext cx="864720" cy="99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73342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103632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33921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64211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94500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</p:spTree>
    <p:extLst>
      <p:ext uri="{BB962C8B-B14F-4D97-AF65-F5344CB8AC3E}">
        <p14:creationId xmlns:p14="http://schemas.microsoft.com/office/powerpoint/2010/main" val="380507372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73342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103632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33921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64211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94500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85058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5347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5637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5831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6121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17954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73342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103632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33921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64211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94500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85058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5347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5637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5831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6121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73342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103632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33921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641157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944052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</p:spTree>
    <p:extLst>
      <p:ext uri="{BB962C8B-B14F-4D97-AF65-F5344CB8AC3E}">
        <p14:creationId xmlns:p14="http://schemas.microsoft.com/office/powerpoint/2010/main" val="12503127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73342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103632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33921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64211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94500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85058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5347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5637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5831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6121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73342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103632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33921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641157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944052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5058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5347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849133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1004252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95501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60320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296473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68199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98488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28778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59067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89357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79914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0204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0493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0688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0977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68199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98488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28778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589722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892617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14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0204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797698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952817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44066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08885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FACD70-2CAD-4189-9034-260127729745}"/>
              </a:ext>
            </a:extLst>
          </p:cNvPr>
          <p:cNvSpPr/>
          <p:nvPr/>
        </p:nvSpPr>
        <p:spPr>
          <a:xfrm>
            <a:off x="8269085" y="9475920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ApelJagung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BE5CC-BE47-4BAC-8F13-8F2493598812}"/>
              </a:ext>
            </a:extLst>
          </p:cNvPr>
          <p:cNvSpPr/>
          <p:nvPr/>
        </p:nvSpPr>
        <p:spPr>
          <a:xfrm>
            <a:off x="14442671" y="9484953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DurianAnggur</a:t>
            </a:r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4D72-8491-4C85-992E-BA227D746027}"/>
              </a:ext>
            </a:extLst>
          </p:cNvPr>
          <p:cNvSpPr/>
          <p:nvPr/>
        </p:nvSpPr>
        <p:spPr>
          <a:xfrm>
            <a:off x="22212720" y="11527920"/>
            <a:ext cx="1618830" cy="178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04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68199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98488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28778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59067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89357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79914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0204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0493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0688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0977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68199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98488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28778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589722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892617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14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0204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797698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952817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44066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08885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FACD70-2CAD-4189-9034-260127729745}"/>
              </a:ext>
            </a:extLst>
          </p:cNvPr>
          <p:cNvSpPr/>
          <p:nvPr/>
        </p:nvSpPr>
        <p:spPr>
          <a:xfrm>
            <a:off x="8269085" y="9475920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ApelJagung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BE5CC-BE47-4BAC-8F13-8F2493598812}"/>
              </a:ext>
            </a:extLst>
          </p:cNvPr>
          <p:cNvSpPr/>
          <p:nvPr/>
        </p:nvSpPr>
        <p:spPr>
          <a:xfrm>
            <a:off x="14442671" y="9484953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DurianAnggur</a:t>
            </a:r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4D72-8491-4C85-992E-BA227D746027}"/>
              </a:ext>
            </a:extLst>
          </p:cNvPr>
          <p:cNvSpPr/>
          <p:nvPr/>
        </p:nvSpPr>
        <p:spPr>
          <a:xfrm>
            <a:off x="22212720" y="11527920"/>
            <a:ext cx="1618830" cy="178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48A5F9-1492-444F-BC24-EA48B1CFAF05}"/>
              </a:ext>
            </a:extLst>
          </p:cNvPr>
          <p:cNvCxnSpPr>
            <a:stCxn id="14" idx="3"/>
          </p:cNvCxnSpPr>
          <p:nvPr/>
        </p:nvCxnSpPr>
        <p:spPr>
          <a:xfrm flipV="1">
            <a:off x="21278850" y="11391900"/>
            <a:ext cx="1200150" cy="1261380"/>
          </a:xfrm>
          <a:prstGeom prst="curvedConnector2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9118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68199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98488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28778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59067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89357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79914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0204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0493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0688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0977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68199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98488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28778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589722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892617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14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0204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797698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952817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44066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08885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FACD70-2CAD-4189-9034-260127729745}"/>
              </a:ext>
            </a:extLst>
          </p:cNvPr>
          <p:cNvSpPr/>
          <p:nvPr/>
        </p:nvSpPr>
        <p:spPr>
          <a:xfrm>
            <a:off x="8269085" y="9475920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ApelJagung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BE5CC-BE47-4BAC-8F13-8F2493598812}"/>
              </a:ext>
            </a:extLst>
          </p:cNvPr>
          <p:cNvSpPr/>
          <p:nvPr/>
        </p:nvSpPr>
        <p:spPr>
          <a:xfrm>
            <a:off x="14442671" y="9484953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DurianAnggur</a:t>
            </a:r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4D72-8491-4C85-992E-BA227D746027}"/>
              </a:ext>
            </a:extLst>
          </p:cNvPr>
          <p:cNvSpPr/>
          <p:nvPr/>
        </p:nvSpPr>
        <p:spPr>
          <a:xfrm>
            <a:off x="22212720" y="11527920"/>
            <a:ext cx="1618830" cy="178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48A5F9-1492-444F-BC24-EA48B1CFAF05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V="1">
            <a:off x="21278850" y="11527920"/>
            <a:ext cx="1743285" cy="1125360"/>
          </a:xfrm>
          <a:prstGeom prst="curvedConnector4">
            <a:avLst>
              <a:gd name="adj1" fmla="val 39274"/>
              <a:gd name="adj2" fmla="val 50666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CEDCE5-DC82-48A1-8C9B-E0C04BA1BA57}"/>
              </a:ext>
            </a:extLst>
          </p:cNvPr>
          <p:cNvSpPr txBox="1"/>
          <p:nvPr/>
        </p:nvSpPr>
        <p:spPr>
          <a:xfrm>
            <a:off x="21891025" y="12569117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 hash </a:t>
            </a:r>
            <a:r>
              <a:rPr lang="en-US" sz="2400" dirty="0" err="1"/>
              <a:t>dengan</a:t>
            </a:r>
            <a:endParaRPr lang="en-US" sz="2400" dirty="0"/>
          </a:p>
          <a:p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66464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68199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98488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28778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59067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89357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79914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0204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0493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0688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0977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68199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98488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28778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589722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892617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14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0204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797698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952817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44066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08885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FACD70-2CAD-4189-9034-260127729745}"/>
              </a:ext>
            </a:extLst>
          </p:cNvPr>
          <p:cNvSpPr/>
          <p:nvPr/>
        </p:nvSpPr>
        <p:spPr>
          <a:xfrm>
            <a:off x="8269085" y="9475920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ApelJagung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BE5CC-BE47-4BAC-8F13-8F2493598812}"/>
              </a:ext>
            </a:extLst>
          </p:cNvPr>
          <p:cNvSpPr/>
          <p:nvPr/>
        </p:nvSpPr>
        <p:spPr>
          <a:xfrm>
            <a:off x="14442671" y="9484953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DurianAnggur</a:t>
            </a:r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4D72-8491-4C85-992E-BA227D746027}"/>
              </a:ext>
            </a:extLst>
          </p:cNvPr>
          <p:cNvSpPr/>
          <p:nvPr/>
        </p:nvSpPr>
        <p:spPr>
          <a:xfrm>
            <a:off x="22212720" y="11527920"/>
            <a:ext cx="1618830" cy="178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48A5F9-1492-444F-BC24-EA48B1CFAF05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V="1">
            <a:off x="21278850" y="11527920"/>
            <a:ext cx="1743285" cy="1125360"/>
          </a:xfrm>
          <a:prstGeom prst="curvedConnector4">
            <a:avLst>
              <a:gd name="adj1" fmla="val 39274"/>
              <a:gd name="adj2" fmla="val 50666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CEDCE5-DC82-48A1-8C9B-E0C04BA1BA57}"/>
              </a:ext>
            </a:extLst>
          </p:cNvPr>
          <p:cNvSpPr txBox="1"/>
          <p:nvPr/>
        </p:nvSpPr>
        <p:spPr>
          <a:xfrm>
            <a:off x="21891025" y="12569117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 hash </a:t>
            </a:r>
            <a:r>
              <a:rPr lang="en-US" sz="2400" dirty="0" err="1"/>
              <a:t>dengan</a:t>
            </a:r>
            <a:endParaRPr lang="en-US" sz="2400" dirty="0"/>
          </a:p>
          <a:p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A43B6-55F0-4E7E-A52E-4BD72E038D13}"/>
              </a:ext>
            </a:extLst>
          </p:cNvPr>
          <p:cNvSpPr/>
          <p:nvPr/>
        </p:nvSpPr>
        <p:spPr>
          <a:xfrm>
            <a:off x="21964650" y="10919193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</p:spTree>
    <p:extLst>
      <p:ext uri="{BB962C8B-B14F-4D97-AF65-F5344CB8AC3E}">
        <p14:creationId xmlns:p14="http://schemas.microsoft.com/office/powerpoint/2010/main" val="355411841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71361-8BD0-475E-84F0-F861FB509806}"/>
              </a:ext>
            </a:extLst>
          </p:cNvPr>
          <p:cNvSpPr/>
          <p:nvPr/>
        </p:nvSpPr>
        <p:spPr>
          <a:xfrm>
            <a:off x="68199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E2E5A-CC4B-4CAD-BB4E-EF707B509B29}"/>
              </a:ext>
            </a:extLst>
          </p:cNvPr>
          <p:cNvSpPr/>
          <p:nvPr/>
        </p:nvSpPr>
        <p:spPr>
          <a:xfrm>
            <a:off x="98488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753E-033F-4229-B718-61C8F704AE8C}"/>
              </a:ext>
            </a:extLst>
          </p:cNvPr>
          <p:cNvSpPr/>
          <p:nvPr/>
        </p:nvSpPr>
        <p:spPr>
          <a:xfrm>
            <a:off x="128778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82915-A4A5-4829-8C9D-88D699FF2897}"/>
              </a:ext>
            </a:extLst>
          </p:cNvPr>
          <p:cNvSpPr/>
          <p:nvPr/>
        </p:nvSpPr>
        <p:spPr>
          <a:xfrm>
            <a:off x="1590675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5720B-81EC-42CE-AA0F-68646D754F62}"/>
              </a:ext>
            </a:extLst>
          </p:cNvPr>
          <p:cNvSpPr/>
          <p:nvPr/>
        </p:nvSpPr>
        <p:spPr>
          <a:xfrm>
            <a:off x="18935700" y="12344400"/>
            <a:ext cx="2343150" cy="617760"/>
          </a:xfrm>
          <a:prstGeom prst="rect">
            <a:avLst/>
          </a:prstGeom>
          <a:solidFill>
            <a:srgbClr val="375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E4A276-F38F-4FC0-8087-6D20FD96FAFF}"/>
              </a:ext>
            </a:extLst>
          </p:cNvPr>
          <p:cNvCxnSpPr>
            <a:stCxn id="3" idx="0"/>
          </p:cNvCxnSpPr>
          <p:nvPr/>
        </p:nvCxnSpPr>
        <p:spPr>
          <a:xfrm flipV="1">
            <a:off x="79914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92899-8851-4FE9-A94E-F4BBBA2ECD6C}"/>
              </a:ext>
            </a:extLst>
          </p:cNvPr>
          <p:cNvCxnSpPr/>
          <p:nvPr/>
        </p:nvCxnSpPr>
        <p:spPr>
          <a:xfrm flipV="1">
            <a:off x="1102042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D3542-43E4-44D7-A886-A834E5251F1F}"/>
              </a:ext>
            </a:extLst>
          </p:cNvPr>
          <p:cNvCxnSpPr/>
          <p:nvPr/>
        </p:nvCxnSpPr>
        <p:spPr>
          <a:xfrm flipV="1">
            <a:off x="14049375" y="1152792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937F9-769A-47AF-AF27-BCF4F7D34051}"/>
              </a:ext>
            </a:extLst>
          </p:cNvPr>
          <p:cNvCxnSpPr/>
          <p:nvPr/>
        </p:nvCxnSpPr>
        <p:spPr>
          <a:xfrm flipV="1">
            <a:off x="1706880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84158E-3BC5-405D-A9E2-1B4E04B1058C}"/>
              </a:ext>
            </a:extLst>
          </p:cNvPr>
          <p:cNvCxnSpPr/>
          <p:nvPr/>
        </p:nvCxnSpPr>
        <p:spPr>
          <a:xfrm flipV="1">
            <a:off x="20097750" y="11531160"/>
            <a:ext cx="9525" cy="81648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6DE89-9D58-45EF-B3BF-B311BB746366}"/>
              </a:ext>
            </a:extLst>
          </p:cNvPr>
          <p:cNvSpPr/>
          <p:nvPr/>
        </p:nvSpPr>
        <p:spPr>
          <a:xfrm>
            <a:off x="68199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B19F1B-73DC-4F71-86C5-0D60F5E991A7}"/>
              </a:ext>
            </a:extLst>
          </p:cNvPr>
          <p:cNvSpPr/>
          <p:nvPr/>
        </p:nvSpPr>
        <p:spPr>
          <a:xfrm>
            <a:off x="984885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Jagung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77499F-D5FA-4354-ADA0-C2AC74CDDAA8}"/>
              </a:ext>
            </a:extLst>
          </p:cNvPr>
          <p:cNvSpPr/>
          <p:nvPr/>
        </p:nvSpPr>
        <p:spPr>
          <a:xfrm>
            <a:off x="12877800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Durian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F349C5-A77C-4210-B154-356C33D7589E}"/>
              </a:ext>
            </a:extLst>
          </p:cNvPr>
          <p:cNvSpPr/>
          <p:nvPr/>
        </p:nvSpPr>
        <p:spPr>
          <a:xfrm>
            <a:off x="15897225" y="10910160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Anggur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B848D-B6E2-4B02-B66B-7F2B16669D13}"/>
              </a:ext>
            </a:extLst>
          </p:cNvPr>
          <p:cNvSpPr/>
          <p:nvPr/>
        </p:nvSpPr>
        <p:spPr>
          <a:xfrm>
            <a:off x="18926175" y="10913498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13E41F-910E-49D2-B7A5-FA12E2DD51F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147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8BF2-1C1E-4E8D-9F81-DE57DC682EF5}"/>
              </a:ext>
            </a:extLst>
          </p:cNvPr>
          <p:cNvCxnSpPr>
            <a:cxnSpLocks/>
          </p:cNvCxnSpPr>
          <p:nvPr/>
        </p:nvCxnSpPr>
        <p:spPr>
          <a:xfrm flipV="1">
            <a:off x="11020425" y="10538460"/>
            <a:ext cx="0" cy="37170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29CB2F-7CEC-4AC1-AFE8-6E091019EDE9}"/>
              </a:ext>
            </a:extLst>
          </p:cNvPr>
          <p:cNvCxnSpPr>
            <a:cxnSpLocks/>
          </p:cNvCxnSpPr>
          <p:nvPr/>
        </p:nvCxnSpPr>
        <p:spPr>
          <a:xfrm>
            <a:off x="7976985" y="10575925"/>
            <a:ext cx="1573415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45ECE-5338-48A4-8214-189F33E3F646}"/>
              </a:ext>
            </a:extLst>
          </p:cNvPr>
          <p:cNvCxnSpPr>
            <a:cxnSpLocks/>
          </p:cNvCxnSpPr>
          <p:nvPr/>
        </p:nvCxnSpPr>
        <p:spPr>
          <a:xfrm flipV="1">
            <a:off x="9528175" y="10572750"/>
            <a:ext cx="1531735" cy="317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DCF1AD-FC70-4A8D-B313-C1A4A85171F6}"/>
              </a:ext>
            </a:extLst>
          </p:cNvPr>
          <p:cNvCxnSpPr>
            <a:cxnSpLocks/>
          </p:cNvCxnSpPr>
          <p:nvPr/>
        </p:nvCxnSpPr>
        <p:spPr>
          <a:xfrm flipV="1">
            <a:off x="9440660" y="10093680"/>
            <a:ext cx="0" cy="4790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468F8-2C54-448D-8416-82A833119490}"/>
              </a:ext>
            </a:extLst>
          </p:cNvPr>
          <p:cNvGrpSpPr/>
          <p:nvPr/>
        </p:nvGrpSpPr>
        <p:grpSpPr>
          <a:xfrm>
            <a:off x="14088859" y="10102713"/>
            <a:ext cx="3082925" cy="816480"/>
            <a:chOff x="8643735" y="10246080"/>
            <a:chExt cx="3082925" cy="816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53CA632-CF6E-4C93-9AAE-1D535C7D0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438700-3AAA-4932-936C-6296CEA44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4E8AA-9C77-4B73-9512-6669B1771F7F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3C3475-A980-46E0-A5DF-2016FE7B9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1580E80-5637-4991-A06D-0CA6B723B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8FACD70-2CAD-4189-9034-260127729745}"/>
              </a:ext>
            </a:extLst>
          </p:cNvPr>
          <p:cNvSpPr/>
          <p:nvPr/>
        </p:nvSpPr>
        <p:spPr>
          <a:xfrm>
            <a:off x="8269085" y="9475920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ApelJagung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BE5CC-BE47-4BAC-8F13-8F2493598812}"/>
              </a:ext>
            </a:extLst>
          </p:cNvPr>
          <p:cNvSpPr/>
          <p:nvPr/>
        </p:nvSpPr>
        <p:spPr>
          <a:xfrm>
            <a:off x="14442671" y="9484953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DurianAnggur</a:t>
            </a:r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04D72-8491-4C85-992E-BA227D746027}"/>
              </a:ext>
            </a:extLst>
          </p:cNvPr>
          <p:cNvSpPr/>
          <p:nvPr/>
        </p:nvSpPr>
        <p:spPr>
          <a:xfrm>
            <a:off x="22212720" y="11527920"/>
            <a:ext cx="1618830" cy="1788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48A5F9-1492-444F-BC24-EA48B1CFAF05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V="1">
            <a:off x="21278850" y="11527920"/>
            <a:ext cx="1743285" cy="1125360"/>
          </a:xfrm>
          <a:prstGeom prst="curvedConnector4">
            <a:avLst>
              <a:gd name="adj1" fmla="val 39274"/>
              <a:gd name="adj2" fmla="val 50666"/>
            </a:avLst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CEDCE5-DC82-48A1-8C9B-E0C04BA1BA57}"/>
              </a:ext>
            </a:extLst>
          </p:cNvPr>
          <p:cNvSpPr txBox="1"/>
          <p:nvPr/>
        </p:nvSpPr>
        <p:spPr>
          <a:xfrm>
            <a:off x="21891025" y="12569117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 hash </a:t>
            </a:r>
            <a:r>
              <a:rPr lang="en-US" sz="2400" dirty="0" err="1"/>
              <a:t>dengan</a:t>
            </a:r>
            <a:endParaRPr lang="en-US" sz="2400" dirty="0"/>
          </a:p>
          <a:p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A43B6-55F0-4E7E-A52E-4BD72E038D13}"/>
              </a:ext>
            </a:extLst>
          </p:cNvPr>
          <p:cNvSpPr/>
          <p:nvPr/>
        </p:nvSpPr>
        <p:spPr>
          <a:xfrm>
            <a:off x="21964650" y="10919193"/>
            <a:ext cx="2343150" cy="6177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Pisang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5A33D2-5821-4B78-B1AA-A29422079189}"/>
              </a:ext>
            </a:extLst>
          </p:cNvPr>
          <p:cNvGrpSpPr/>
          <p:nvPr/>
        </p:nvGrpSpPr>
        <p:grpSpPr>
          <a:xfrm>
            <a:off x="20161249" y="10102713"/>
            <a:ext cx="3082925" cy="816480"/>
            <a:chOff x="8643735" y="10246080"/>
            <a:chExt cx="3082925" cy="81648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073519-A308-41C1-92F6-BA94AA2BA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22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C1AD3B-67C6-4C60-A9DB-B2CC6C46A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7175" y="10690860"/>
              <a:ext cx="0" cy="37170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4214EF2-8DAF-4768-950A-1357D82FACA6}"/>
                </a:ext>
              </a:extLst>
            </p:cNvPr>
            <p:cNvCxnSpPr>
              <a:cxnSpLocks/>
            </p:cNvCxnSpPr>
            <p:nvPr/>
          </p:nvCxnSpPr>
          <p:spPr>
            <a:xfrm>
              <a:off x="8643735" y="10728325"/>
              <a:ext cx="1573415" cy="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BD1D66-98FE-47F3-9EB5-9E0E75C25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4925" y="10725150"/>
              <a:ext cx="1531735" cy="3175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64DCFF-EFDB-4906-9E28-6B5ADDA8C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7410" y="10246080"/>
              <a:ext cx="0" cy="479070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3DA273C-AEAA-4BCB-90F7-593CB0E664D9}"/>
              </a:ext>
            </a:extLst>
          </p:cNvPr>
          <p:cNvSpPr/>
          <p:nvPr/>
        </p:nvSpPr>
        <p:spPr>
          <a:xfrm>
            <a:off x="20453349" y="9503451"/>
            <a:ext cx="2343150" cy="617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/>
              <a:t>PisangPisang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6758042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58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71;ge8cb395ca9_0_6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36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6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Kriptografi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26261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911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4F710-3D39-4E9E-BDEF-684E676BF015}"/>
              </a:ext>
            </a:extLst>
          </p:cNvPr>
          <p:cNvSpPr/>
          <p:nvPr/>
        </p:nvSpPr>
        <p:spPr>
          <a:xfrm>
            <a:off x="22176581" y="9966994"/>
            <a:ext cx="1951036" cy="508692"/>
          </a:xfrm>
          <a:prstGeom prst="rect">
            <a:avLst/>
          </a:prstGeom>
          <a:solidFill>
            <a:srgbClr val="31859C"/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422145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911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4F710-3D39-4E9E-BDEF-684E676BF015}"/>
              </a:ext>
            </a:extLst>
          </p:cNvPr>
          <p:cNvSpPr/>
          <p:nvPr/>
        </p:nvSpPr>
        <p:spPr>
          <a:xfrm>
            <a:off x="22176581" y="9966994"/>
            <a:ext cx="1951036" cy="508692"/>
          </a:xfrm>
          <a:prstGeom prst="rect">
            <a:avLst/>
          </a:prstGeom>
          <a:solidFill>
            <a:srgbClr val="31859C"/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7452F3-DD1A-43F8-8326-B4E0C89527B3}"/>
              </a:ext>
            </a:extLst>
          </p:cNvPr>
          <p:cNvSpPr/>
          <p:nvPr/>
        </p:nvSpPr>
        <p:spPr>
          <a:xfrm>
            <a:off x="9812829" y="8507987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ApelJagungDurianAnggur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4667F-EC7B-4827-84A2-B3CF89C2D619}"/>
              </a:ext>
            </a:extLst>
          </p:cNvPr>
          <p:cNvSpPr/>
          <p:nvPr/>
        </p:nvSpPr>
        <p:spPr>
          <a:xfrm>
            <a:off x="19374480" y="8488968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PisangPisangPisangPisang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753700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911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4F710-3D39-4E9E-BDEF-684E676BF015}"/>
              </a:ext>
            </a:extLst>
          </p:cNvPr>
          <p:cNvSpPr/>
          <p:nvPr/>
        </p:nvSpPr>
        <p:spPr>
          <a:xfrm>
            <a:off x="22176581" y="9966994"/>
            <a:ext cx="1951036" cy="508692"/>
          </a:xfrm>
          <a:prstGeom prst="rect">
            <a:avLst/>
          </a:prstGeom>
          <a:solidFill>
            <a:srgbClr val="31859C"/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7452F3-DD1A-43F8-8326-B4E0C89527B3}"/>
              </a:ext>
            </a:extLst>
          </p:cNvPr>
          <p:cNvSpPr/>
          <p:nvPr/>
        </p:nvSpPr>
        <p:spPr>
          <a:xfrm>
            <a:off x="9812829" y="8507987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ApelJagungDurianAnggur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4667F-EC7B-4827-84A2-B3CF89C2D619}"/>
              </a:ext>
            </a:extLst>
          </p:cNvPr>
          <p:cNvSpPr/>
          <p:nvPr/>
        </p:nvSpPr>
        <p:spPr>
          <a:xfrm>
            <a:off x="19374480" y="8488968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PisangPisangPisangPisang</a:t>
            </a:r>
            <a:endParaRPr lang="en-US" sz="2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29E8FE-CBE4-41BA-9F3E-6C6FA2848ADC}"/>
              </a:ext>
            </a:extLst>
          </p:cNvPr>
          <p:cNvGrpSpPr/>
          <p:nvPr/>
        </p:nvGrpSpPr>
        <p:grpSpPr>
          <a:xfrm>
            <a:off x="11572875" y="6858000"/>
            <a:ext cx="9626535" cy="1649987"/>
            <a:chOff x="9029700" y="8285545"/>
            <a:chExt cx="9626535" cy="164998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42452-97DC-4CC5-9606-958025E50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CAA27F-DD22-4BF5-AB26-452C0E62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99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98F8B2-359A-4C9D-9C98-B52FE590DE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3CCE0C-BFF4-4CF2-80BB-58B4BAAEA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6864285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960986-4272-420B-98AA-81A94253F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5660" y="8285545"/>
              <a:ext cx="0" cy="1278287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7616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911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4F710-3D39-4E9E-BDEF-684E676BF015}"/>
              </a:ext>
            </a:extLst>
          </p:cNvPr>
          <p:cNvSpPr/>
          <p:nvPr/>
        </p:nvSpPr>
        <p:spPr>
          <a:xfrm>
            <a:off x="22176581" y="9966994"/>
            <a:ext cx="1951036" cy="508692"/>
          </a:xfrm>
          <a:prstGeom prst="rect">
            <a:avLst/>
          </a:prstGeom>
          <a:solidFill>
            <a:srgbClr val="31859C"/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7452F3-DD1A-43F8-8326-B4E0C89527B3}"/>
              </a:ext>
            </a:extLst>
          </p:cNvPr>
          <p:cNvSpPr/>
          <p:nvPr/>
        </p:nvSpPr>
        <p:spPr>
          <a:xfrm>
            <a:off x="9812829" y="8507987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ApelJagungDurianAnggur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4667F-EC7B-4827-84A2-B3CF89C2D619}"/>
              </a:ext>
            </a:extLst>
          </p:cNvPr>
          <p:cNvSpPr/>
          <p:nvPr/>
        </p:nvSpPr>
        <p:spPr>
          <a:xfrm>
            <a:off x="19374480" y="8488968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PisangPisangPisangPisang</a:t>
            </a:r>
            <a:endParaRPr lang="en-US" sz="2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29E8FE-CBE4-41BA-9F3E-6C6FA2848ADC}"/>
              </a:ext>
            </a:extLst>
          </p:cNvPr>
          <p:cNvGrpSpPr/>
          <p:nvPr/>
        </p:nvGrpSpPr>
        <p:grpSpPr>
          <a:xfrm>
            <a:off x="11572875" y="6858000"/>
            <a:ext cx="9626535" cy="1649987"/>
            <a:chOff x="9029700" y="8285545"/>
            <a:chExt cx="9626535" cy="164998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42452-97DC-4CC5-9606-958025E50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CAA27F-DD22-4BF5-AB26-452C0E62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99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98F8B2-359A-4C9D-9C98-B52FE590DE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3CCE0C-BFF4-4CF2-80BB-58B4BAAEA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6864285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960986-4272-420B-98AA-81A94253F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5660" y="8285545"/>
              <a:ext cx="0" cy="1278287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03832-FBE8-442D-870E-CF765A20B4B0}"/>
              </a:ext>
            </a:extLst>
          </p:cNvPr>
          <p:cNvSpPr/>
          <p:nvPr/>
        </p:nvSpPr>
        <p:spPr>
          <a:xfrm>
            <a:off x="11791950" y="6154584"/>
            <a:ext cx="9773249" cy="758103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ApelJagungDurianAnggurPisangPisangPisangPisang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420727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523313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KacstBook"/>
                <a:ea typeface="DejaVu Sans"/>
              </a:rPr>
              <a:t>Merkle Tree</a:t>
            </a:r>
            <a:endParaRPr lang="en-US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986C3-2E9E-46D7-8C74-D58619C229C2}"/>
              </a:ext>
            </a:extLst>
          </p:cNvPr>
          <p:cNvSpPr txBox="1"/>
          <p:nvPr/>
        </p:nvSpPr>
        <p:spPr>
          <a:xfrm>
            <a:off x="1439522" y="5900830"/>
            <a:ext cx="4060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Daftar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endParaRPr lang="en-US" sz="2800" dirty="0"/>
          </a:p>
          <a:p>
            <a:r>
              <a:rPr lang="en-US" sz="2800" dirty="0"/>
              <a:t>Satu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disimpan</a:t>
            </a:r>
            <a:endParaRPr lang="en-US" sz="2800" dirty="0"/>
          </a:p>
          <a:p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b="1" dirty="0" err="1"/>
              <a:t>Pohon</a:t>
            </a:r>
            <a:r>
              <a:rPr lang="en-US" sz="2800" b="1" dirty="0"/>
              <a:t> Merkle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A7C51-F915-4B71-BBA5-E90290FB7621}"/>
              </a:ext>
            </a:extLst>
          </p:cNvPr>
          <p:cNvSpPr txBox="1"/>
          <p:nvPr/>
        </p:nvSpPr>
        <p:spPr>
          <a:xfrm>
            <a:off x="1439522" y="7607164"/>
            <a:ext cx="46666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Yang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Merkle</a:t>
            </a:r>
          </a:p>
          <a:p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sekumpulan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endParaRPr lang="en-US" sz="2800" dirty="0"/>
          </a:p>
          <a:p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daun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Hash</a:t>
            </a:r>
          </a:p>
          <a:p>
            <a:r>
              <a:rPr lang="en-US" sz="2800" dirty="0"/>
              <a:t>Dari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endParaRPr lang="en-US" sz="2800" dirty="0"/>
          </a:p>
          <a:p>
            <a:r>
              <a:rPr lang="en-US" sz="2800" dirty="0"/>
              <a:t>Dan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non-</a:t>
            </a:r>
            <a:r>
              <a:rPr lang="en-US" sz="2800" dirty="0" err="1"/>
              <a:t>daun</a:t>
            </a:r>
            <a:endParaRPr lang="en-US" sz="2800" dirty="0"/>
          </a:p>
          <a:p>
            <a:r>
              <a:rPr lang="en-US" sz="2800" dirty="0" err="1"/>
              <a:t>Adalah</a:t>
            </a:r>
            <a:r>
              <a:rPr lang="en-US" sz="2800" dirty="0"/>
              <a:t> hash </a:t>
            </a:r>
            <a:r>
              <a:rPr lang="en-US" sz="2800" dirty="0" err="1"/>
              <a:t>kriptografi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endParaRPr lang="en-US" sz="2800" dirty="0"/>
          </a:p>
          <a:p>
            <a:r>
              <a:rPr lang="en-US" sz="2800" dirty="0"/>
              <a:t>Node </a:t>
            </a:r>
            <a:r>
              <a:rPr lang="en-US" sz="2800" dirty="0" err="1"/>
              <a:t>turunan</a:t>
            </a:r>
            <a:endParaRPr lang="en-US" sz="2800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D617CC7-DA88-4F87-9619-5E9F039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45" y="9916482"/>
            <a:ext cx="14589055" cy="3395988"/>
          </a:xfrm>
          <a:prstGeom prst="rect">
            <a:avLst/>
          </a:prstGeom>
          <a:noFill/>
        </p:spPr>
      </p:pic>
      <p:pic>
        <p:nvPicPr>
          <p:cNvPr id="70" name="Google Shape;71;ge8cb395ca9_0_40">
            <a:extLst>
              <a:ext uri="{FF2B5EF4-FFF2-40B4-BE49-F238E27FC236}">
                <a16:creationId xmlns:a16="http://schemas.microsoft.com/office/drawing/2014/main" id="{68067213-07D8-49A9-9111-993699D8DE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D8DE18-F640-4F29-B05D-09044659C933}"/>
              </a:ext>
            </a:extLst>
          </p:cNvPr>
          <p:cNvGrpSpPr/>
          <p:nvPr/>
        </p:nvGrpSpPr>
        <p:grpSpPr>
          <a:xfrm>
            <a:off x="9029700" y="9084762"/>
            <a:ext cx="5086350" cy="850770"/>
            <a:chOff x="9029700" y="9084762"/>
            <a:chExt cx="5086350" cy="8507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B0AF8A-1822-4CE7-8520-7DC0256E6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8AE44-45B9-4E71-AF96-580FEE57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60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368BF-B61F-47E6-82D6-5DD445D09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B6F24D-3F63-4835-8D4C-BEE473689140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232410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8C7C4-1A24-4F47-A8A5-4DEC395D5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776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DF776-70BD-4A07-AB01-2F40B4C51C06}"/>
              </a:ext>
            </a:extLst>
          </p:cNvPr>
          <p:cNvGrpSpPr/>
          <p:nvPr/>
        </p:nvGrpSpPr>
        <p:grpSpPr>
          <a:xfrm>
            <a:off x="19202399" y="9125747"/>
            <a:ext cx="3981451" cy="876170"/>
            <a:chOff x="9029700" y="9084762"/>
            <a:chExt cx="3981451" cy="8761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C0C4E-BC1D-4799-8F6A-839262059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47A66C-045C-4784-A264-5723BCF3C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79400" y="95384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739287-F955-4859-B1E1-4374B733C9D8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194038-AE94-42BC-BC72-08A7ABD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1219201" cy="1270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4B7250-C36C-4CE9-9BF1-2A6970C10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9110" y="9084762"/>
              <a:ext cx="0" cy="47907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7D4F710-3D39-4E9E-BDEF-684E676BF015}"/>
              </a:ext>
            </a:extLst>
          </p:cNvPr>
          <p:cNvSpPr/>
          <p:nvPr/>
        </p:nvSpPr>
        <p:spPr>
          <a:xfrm>
            <a:off x="22176581" y="9966994"/>
            <a:ext cx="1951036" cy="508692"/>
          </a:xfrm>
          <a:prstGeom prst="rect">
            <a:avLst/>
          </a:prstGeom>
          <a:solidFill>
            <a:srgbClr val="31859C"/>
          </a:solidFill>
          <a:ln w="381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</a:t>
            </a:r>
            <a:endParaRPr lang="en-US" sz="2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7452F3-DD1A-43F8-8326-B4E0C89527B3}"/>
              </a:ext>
            </a:extLst>
          </p:cNvPr>
          <p:cNvSpPr/>
          <p:nvPr/>
        </p:nvSpPr>
        <p:spPr>
          <a:xfrm>
            <a:off x="9812829" y="8507987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ApelJagungDurianAnggur</a:t>
            </a: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D4667F-EC7B-4827-84A2-B3CF89C2D619}"/>
              </a:ext>
            </a:extLst>
          </p:cNvPr>
          <p:cNvSpPr/>
          <p:nvPr/>
        </p:nvSpPr>
        <p:spPr>
          <a:xfrm>
            <a:off x="19374480" y="8488968"/>
            <a:ext cx="3649861" cy="617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PisangPisangPisangPisang</a:t>
            </a:r>
            <a:endParaRPr lang="en-US" sz="2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29E8FE-CBE4-41BA-9F3E-6C6FA2848ADC}"/>
              </a:ext>
            </a:extLst>
          </p:cNvPr>
          <p:cNvGrpSpPr/>
          <p:nvPr/>
        </p:nvGrpSpPr>
        <p:grpSpPr>
          <a:xfrm>
            <a:off x="11572875" y="6858000"/>
            <a:ext cx="9626535" cy="1649987"/>
            <a:chOff x="9029700" y="8285545"/>
            <a:chExt cx="9626535" cy="164998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C42452-97DC-4CC5-9606-958025E50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9513094"/>
              <a:ext cx="0" cy="412915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CAA27F-DD22-4BF5-AB26-452C0E62FE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49950" y="9513094"/>
              <a:ext cx="0" cy="422438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98F8B2-359A-4C9D-9C98-B52FE590DE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9700" y="9551132"/>
              <a:ext cx="2762250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3CCE0C-BFF4-4CF2-80BB-58B4BAAEA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791950" y="9551132"/>
              <a:ext cx="6864285" cy="0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960986-4272-420B-98AA-81A94253F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5660" y="8285545"/>
              <a:ext cx="0" cy="1278287"/>
            </a:xfrm>
            <a:prstGeom prst="line">
              <a:avLst/>
            </a:prstGeom>
            <a:ln w="6604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03832-FBE8-442D-870E-CF765A20B4B0}"/>
              </a:ext>
            </a:extLst>
          </p:cNvPr>
          <p:cNvSpPr/>
          <p:nvPr/>
        </p:nvSpPr>
        <p:spPr>
          <a:xfrm>
            <a:off x="11791950" y="6154584"/>
            <a:ext cx="9773249" cy="758103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ApelJagungDurianAnggurPisangPisangPisangPisang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B8955-D4E5-4BB4-BA1C-542358E15E78}"/>
              </a:ext>
            </a:extLst>
          </p:cNvPr>
          <p:cNvSpPr txBox="1"/>
          <p:nvPr/>
        </p:nvSpPr>
        <p:spPr>
          <a:xfrm>
            <a:off x="15015627" y="5350572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Merkle Root</a:t>
            </a:r>
          </a:p>
        </p:txBody>
      </p:sp>
    </p:spTree>
    <p:extLst>
      <p:ext uri="{BB962C8B-B14F-4D97-AF65-F5344CB8AC3E}">
        <p14:creationId xmlns:p14="http://schemas.microsoft.com/office/powerpoint/2010/main" val="33032012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424;gd94d58039c_1_74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sp>
        <p:nvSpPr>
          <p:cNvPr id="1271" name="CustomShape 1"/>
          <p:cNvSpPr/>
          <p:nvPr/>
        </p:nvSpPr>
        <p:spPr>
          <a:xfrm>
            <a:off x="-9360" y="2577600"/>
            <a:ext cx="2438244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10000" b="1" strike="noStrike" spc="-1">
                <a:solidFill>
                  <a:srgbClr val="0C162C"/>
                </a:solidFill>
                <a:latin typeface="Avenir"/>
                <a:ea typeface="Avenir"/>
              </a:rPr>
              <a:t>Terima Kasih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1272" name="Google Shape;426;gd94d58039c_1_74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73" name="CustomShape 2"/>
          <p:cNvSpPr/>
          <p:nvPr/>
        </p:nvSpPr>
        <p:spPr>
          <a:xfrm>
            <a:off x="0" y="3988440"/>
            <a:ext cx="2438244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-US" sz="75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@Chainlink.Indonesia</a:t>
            </a:r>
            <a:br>
              <a:rPr dirty="0"/>
            </a:br>
            <a:r>
              <a:rPr lang="en-US" sz="75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ChainlinkID</a:t>
            </a:r>
            <a:endParaRPr lang="en-US" sz="7500" b="0" strike="noStrike" spc="-1" dirty="0">
              <a:latin typeface="Arial"/>
            </a:endParaRPr>
          </a:p>
        </p:txBody>
      </p:sp>
      <p:pic>
        <p:nvPicPr>
          <p:cNvPr id="1274" name="Google Shape;428;gd94d58039c_1_74"/>
          <p:cNvPicPr/>
          <p:nvPr/>
        </p:nvPicPr>
        <p:blipFill>
          <a:blip r:embed="rId4"/>
          <a:stretch/>
        </p:blipFill>
        <p:spPr>
          <a:xfrm>
            <a:off x="4986404" y="6496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275" name="Google Shape;429;gd94d58039c_1_74"/>
          <p:cNvPicPr/>
          <p:nvPr/>
        </p:nvPicPr>
        <p:blipFill>
          <a:blip r:embed="rId5"/>
          <a:stretch/>
        </p:blipFill>
        <p:spPr>
          <a:xfrm>
            <a:off x="9122738" y="53946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8337960" y="911160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7" name="Google Shape;431;gd94d58039c_1_74"/>
          <p:cNvPicPr/>
          <p:nvPr/>
        </p:nvPicPr>
        <p:blipFill>
          <a:blip r:embed="rId6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78" name="Google Shape;432;gd94d58039c_1_74"/>
          <p:cNvPicPr/>
          <p:nvPr/>
        </p:nvPicPr>
        <p:blipFill>
          <a:blip r:embed="rId7"/>
          <a:stretch/>
        </p:blipFill>
        <p:spPr>
          <a:xfrm>
            <a:off x="10349354" y="5394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0" name="Google Shape;424;gd94d58039c_1_74">
            <a:extLst>
              <a:ext uri="{FF2B5EF4-FFF2-40B4-BE49-F238E27FC236}">
                <a16:creationId xmlns:a16="http://schemas.microsoft.com/office/drawing/2014/main" id="{A9344DBF-0996-406D-BE55-BB849BAE3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9275" y="-123200"/>
            <a:ext cx="24564064" cy="138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5;gd94d58039c_1_74">
            <a:extLst>
              <a:ext uri="{FF2B5EF4-FFF2-40B4-BE49-F238E27FC236}">
                <a16:creationId xmlns:a16="http://schemas.microsoft.com/office/drawing/2014/main" id="{FBC50355-35E3-42AC-B104-368C80A639C4}"/>
              </a:ext>
            </a:extLst>
          </p:cNvPr>
          <p:cNvSpPr txBox="1">
            <a:spLocks/>
          </p:cNvSpPr>
          <p:nvPr/>
        </p:nvSpPr>
        <p:spPr>
          <a:xfrm>
            <a:off x="-9249" y="5402075"/>
            <a:ext cx="24384001" cy="20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>
              <a:lnSpc>
                <a:spcPct val="100000"/>
              </a:lnSpc>
              <a:spcBef>
                <a:spcPts val="0"/>
              </a:spcBef>
            </a:pPr>
            <a:r>
              <a:rPr lang="en-US" sz="9600" b="1" dirty="0" err="1">
                <a:solidFill>
                  <a:srgbClr val="0C162C"/>
                </a:solidFill>
                <a:latin typeface="Avenir"/>
                <a:sym typeface="Avenir"/>
              </a:rPr>
              <a:t>QnA</a:t>
            </a:r>
            <a:endParaRPr lang="en-US" sz="9600"/>
          </a:p>
        </p:txBody>
      </p:sp>
      <p:pic>
        <p:nvPicPr>
          <p:cNvPr id="32" name="Google Shape;426;gd94d58039c_1_74">
            <a:extLst>
              <a:ext uri="{FF2B5EF4-FFF2-40B4-BE49-F238E27FC236}">
                <a16:creationId xmlns:a16="http://schemas.microsoft.com/office/drawing/2014/main" id="{0DE14AE5-BE65-482E-99C1-8F8F2441D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4275" y="11719300"/>
            <a:ext cx="911600" cy="10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31;gd94d58039c_1_74">
            <a:extLst>
              <a:ext uri="{FF2B5EF4-FFF2-40B4-BE49-F238E27FC236}">
                <a16:creationId xmlns:a16="http://schemas.microsoft.com/office/drawing/2014/main" id="{17E4005B-3A63-4128-AC46-3655E07639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12238" y="11527400"/>
            <a:ext cx="1435675" cy="143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48482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-12276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5" name="Google Shape;57;ge8cb395ca9_0_1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6400" b="1" strike="noStrike" spc="-1">
                <a:solidFill>
                  <a:srgbClr val="0C162C"/>
                </a:solidFill>
                <a:latin typeface="Avenir"/>
                <a:ea typeface="Avenir"/>
              </a:rPr>
              <a:t>Agenda</a:t>
            </a:r>
            <a:endParaRPr lang="en-US" sz="6400" b="0" strike="noStrike" spc="-1">
              <a:latin typeface="Arial"/>
            </a:endParaRPr>
          </a:p>
        </p:txBody>
      </p:sp>
      <p:pic>
        <p:nvPicPr>
          <p:cNvPr id="177" name="Google Shape;60;ge8cb395ca9_0_1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1993320" y="4063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566160" y="425160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>
            <a:off x="3803760" y="452592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2034000" y="6013440"/>
            <a:ext cx="380664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Blockchain Underhood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034000" y="6508800"/>
            <a:ext cx="4434840" cy="19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Struktur data dibalik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Mengenal Kriptografi Hash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Blockchain Layers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Linked List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Peer to Peer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595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752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0"/>
          <p:cNvSpPr/>
          <p:nvPr/>
        </p:nvSpPr>
        <p:spPr>
          <a:xfrm>
            <a:off x="776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6649920" y="5997960"/>
            <a:ext cx="262728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Mining Process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6649920" y="6493320"/>
            <a:ext cx="317124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Tipe-tipe Node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Proses Penambangan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NONCE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991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1148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5"/>
          <p:cNvSpPr/>
          <p:nvPr/>
        </p:nvSpPr>
        <p:spPr>
          <a:xfrm>
            <a:off x="1172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16"/>
          <p:cNvSpPr/>
          <p:nvPr/>
        </p:nvSpPr>
        <p:spPr>
          <a:xfrm>
            <a:off x="10285920" y="5997960"/>
            <a:ext cx="236052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Proof of Work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10285920" y="6493320"/>
            <a:ext cx="3854160" cy="158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Konsep Kerja PoW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Implementasi di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Kelebihan &amp; Kekurangan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13873680" y="406368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15446520" y="425196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0"/>
          <p:cNvSpPr/>
          <p:nvPr/>
        </p:nvSpPr>
        <p:spPr>
          <a:xfrm>
            <a:off x="15684120" y="452628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1"/>
          <p:cNvSpPr/>
          <p:nvPr/>
        </p:nvSpPr>
        <p:spPr>
          <a:xfrm>
            <a:off x="14137920" y="5997960"/>
            <a:ext cx="317736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Merkle Tree &amp; Root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97" name="CustomShape 22"/>
          <p:cNvSpPr/>
          <p:nvPr/>
        </p:nvSpPr>
        <p:spPr>
          <a:xfrm>
            <a:off x="14137920" y="6493320"/>
            <a:ext cx="3881520" cy="23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Tree &amp; It’s structure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Root &amp; It’s structure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Merkle Demo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&amp; Use Case in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23"/>
          <p:cNvSpPr/>
          <p:nvPr/>
        </p:nvSpPr>
        <p:spPr>
          <a:xfrm>
            <a:off x="17834040" y="406404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FF5E57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24"/>
          <p:cNvSpPr/>
          <p:nvPr/>
        </p:nvSpPr>
        <p:spPr>
          <a:xfrm>
            <a:off x="19406880" y="425232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25"/>
          <p:cNvSpPr/>
          <p:nvPr/>
        </p:nvSpPr>
        <p:spPr>
          <a:xfrm>
            <a:off x="19644480" y="4526640"/>
            <a:ext cx="72000" cy="140724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6"/>
          <p:cNvSpPr/>
          <p:nvPr/>
        </p:nvSpPr>
        <p:spPr>
          <a:xfrm>
            <a:off x="18098280" y="5998320"/>
            <a:ext cx="306900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 Blockchain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18098280" y="6493680"/>
            <a:ext cx="4504680" cy="81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Create simulation of Blockchain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Manjari"/>
                <a:ea typeface="DejaVu Sans"/>
              </a:rPr>
              <a:t>With NodeJS &amp; ExpressJS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68456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424;gd94d58039c_1_74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sp>
        <p:nvSpPr>
          <p:cNvPr id="1271" name="CustomShape 1"/>
          <p:cNvSpPr/>
          <p:nvPr/>
        </p:nvSpPr>
        <p:spPr>
          <a:xfrm>
            <a:off x="-9360" y="2577600"/>
            <a:ext cx="2438244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10000" b="1" strike="noStrike" spc="-1">
                <a:solidFill>
                  <a:srgbClr val="0C162C"/>
                </a:solidFill>
                <a:latin typeface="Avenir"/>
                <a:ea typeface="Avenir"/>
              </a:rPr>
              <a:t>Terima Kasih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1272" name="Google Shape;426;gd94d58039c_1_74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73" name="CustomShape 2"/>
          <p:cNvSpPr/>
          <p:nvPr/>
        </p:nvSpPr>
        <p:spPr>
          <a:xfrm>
            <a:off x="0" y="3988440"/>
            <a:ext cx="2438244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-US" sz="75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@Chainlink.Indonesia</a:t>
            </a:r>
            <a:br>
              <a:rPr dirty="0"/>
            </a:br>
            <a:r>
              <a:rPr lang="en-US" sz="75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ChainlinkID</a:t>
            </a:r>
            <a:endParaRPr lang="en-US" sz="7500" b="0" strike="noStrike" spc="-1" dirty="0">
              <a:latin typeface="Arial"/>
            </a:endParaRPr>
          </a:p>
        </p:txBody>
      </p:sp>
      <p:pic>
        <p:nvPicPr>
          <p:cNvPr id="1274" name="Google Shape;428;gd94d58039c_1_74"/>
          <p:cNvPicPr/>
          <p:nvPr/>
        </p:nvPicPr>
        <p:blipFill>
          <a:blip r:embed="rId4"/>
          <a:stretch/>
        </p:blipFill>
        <p:spPr>
          <a:xfrm>
            <a:off x="4986404" y="6496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275" name="Google Shape;429;gd94d58039c_1_74"/>
          <p:cNvPicPr/>
          <p:nvPr/>
        </p:nvPicPr>
        <p:blipFill>
          <a:blip r:embed="rId5"/>
          <a:stretch/>
        </p:blipFill>
        <p:spPr>
          <a:xfrm>
            <a:off x="9122738" y="53946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8337960" y="911160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7" name="Google Shape;431;gd94d58039c_1_74"/>
          <p:cNvPicPr/>
          <p:nvPr/>
        </p:nvPicPr>
        <p:blipFill>
          <a:blip r:embed="rId6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78" name="Google Shape;432;gd94d58039c_1_74"/>
          <p:cNvPicPr/>
          <p:nvPr/>
        </p:nvPicPr>
        <p:blipFill>
          <a:blip r:embed="rId7"/>
          <a:stretch/>
        </p:blipFill>
        <p:spPr>
          <a:xfrm>
            <a:off x="10349354" y="5394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0" name="Google Shape;424;gd94d58039c_1_74">
            <a:extLst>
              <a:ext uri="{FF2B5EF4-FFF2-40B4-BE49-F238E27FC236}">
                <a16:creationId xmlns:a16="http://schemas.microsoft.com/office/drawing/2014/main" id="{A9344DBF-0996-406D-BE55-BB849BAE3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9275" y="-123200"/>
            <a:ext cx="24564064" cy="138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5;gd94d58039c_1_74">
            <a:extLst>
              <a:ext uri="{FF2B5EF4-FFF2-40B4-BE49-F238E27FC236}">
                <a16:creationId xmlns:a16="http://schemas.microsoft.com/office/drawing/2014/main" id="{FBC50355-35E3-42AC-B104-368C80A639C4}"/>
              </a:ext>
            </a:extLst>
          </p:cNvPr>
          <p:cNvSpPr txBox="1">
            <a:spLocks/>
          </p:cNvSpPr>
          <p:nvPr/>
        </p:nvSpPr>
        <p:spPr>
          <a:xfrm>
            <a:off x="-9249" y="2577650"/>
            <a:ext cx="24384001" cy="20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10000" b="1">
                <a:solidFill>
                  <a:srgbClr val="0C162C"/>
                </a:solidFill>
                <a:latin typeface="Avenir"/>
                <a:ea typeface="Avenir"/>
                <a:cs typeface="Avenir"/>
                <a:sym typeface="Avenir"/>
              </a:rPr>
              <a:t>Terima Kasih</a:t>
            </a:r>
          </a:p>
        </p:txBody>
      </p:sp>
      <p:pic>
        <p:nvPicPr>
          <p:cNvPr id="32" name="Google Shape;426;gd94d58039c_1_74">
            <a:extLst>
              <a:ext uri="{FF2B5EF4-FFF2-40B4-BE49-F238E27FC236}">
                <a16:creationId xmlns:a16="http://schemas.microsoft.com/office/drawing/2014/main" id="{0DE14AE5-BE65-482E-99C1-8F8F2441D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4275" y="11719300"/>
            <a:ext cx="911600" cy="10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427;gd94d58039c_1_74">
            <a:extLst>
              <a:ext uri="{FF2B5EF4-FFF2-40B4-BE49-F238E27FC236}">
                <a16:creationId xmlns:a16="http://schemas.microsoft.com/office/drawing/2014/main" id="{C97E1B2D-87D4-40F4-B802-28C4A63F6CD8}"/>
              </a:ext>
            </a:extLst>
          </p:cNvPr>
          <p:cNvSpPr txBox="1">
            <a:spLocks/>
          </p:cNvSpPr>
          <p:nvPr/>
        </p:nvSpPr>
        <p:spPr>
          <a:xfrm>
            <a:off x="1" y="3988550"/>
            <a:ext cx="24384000" cy="4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1100"/>
            </a:pPr>
            <a:endParaRPr lang="en-US" sz="7500">
              <a:solidFill>
                <a:srgbClr val="375BD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algn="ctr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7500">
                <a:solidFill>
                  <a:srgbClr val="375BD2"/>
                </a:solidFill>
                <a:latin typeface="Avenir"/>
                <a:ea typeface="Avenir"/>
                <a:cs typeface="Avenir"/>
                <a:sym typeface="Avenir"/>
              </a:rPr>
              <a:t>@Chainlink.Indonesia</a:t>
            </a:r>
          </a:p>
          <a:p>
            <a:pPr marL="457200" algn="ctr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7500">
                <a:solidFill>
                  <a:srgbClr val="375BD2"/>
                </a:solidFill>
                <a:latin typeface="Avenir"/>
                <a:ea typeface="Avenir"/>
                <a:cs typeface="Avenir"/>
                <a:sym typeface="Avenir"/>
              </a:rPr>
              <a:t>ChainlinkID</a:t>
            </a:r>
          </a:p>
        </p:txBody>
      </p:sp>
      <p:pic>
        <p:nvPicPr>
          <p:cNvPr id="34" name="Google Shape;428;gd94d58039c_1_74">
            <a:extLst>
              <a:ext uri="{FF2B5EF4-FFF2-40B4-BE49-F238E27FC236}">
                <a16:creationId xmlns:a16="http://schemas.microsoft.com/office/drawing/2014/main" id="{7FF5F163-4EC9-4CD9-AE50-F32265B4A6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6438" y="6895400"/>
            <a:ext cx="911600" cy="9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29;gd94d58039c_1_74">
            <a:extLst>
              <a:ext uri="{FF2B5EF4-FFF2-40B4-BE49-F238E27FC236}">
                <a16:creationId xmlns:a16="http://schemas.microsoft.com/office/drawing/2014/main" id="{040FA7B9-F438-4B37-86E9-5B8459251B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363" y="5758000"/>
            <a:ext cx="911600" cy="9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31;gd94d58039c_1_74">
            <a:extLst>
              <a:ext uri="{FF2B5EF4-FFF2-40B4-BE49-F238E27FC236}">
                <a16:creationId xmlns:a16="http://schemas.microsoft.com/office/drawing/2014/main" id="{17E4005B-3A63-4128-AC46-3655E07639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12238" y="11527400"/>
            <a:ext cx="1435675" cy="1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432;gd94d58039c_1_74">
            <a:extLst>
              <a:ext uri="{FF2B5EF4-FFF2-40B4-BE49-F238E27FC236}">
                <a16:creationId xmlns:a16="http://schemas.microsoft.com/office/drawing/2014/main" id="{6F043E50-9DFB-474D-A808-A37ECE7916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1975" y="5758000"/>
            <a:ext cx="911600" cy="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CustomShape 3">
            <a:extLst>
              <a:ext uri="{FF2B5EF4-FFF2-40B4-BE49-F238E27FC236}">
                <a16:creationId xmlns:a16="http://schemas.microsoft.com/office/drawing/2014/main" id="{DDB306E3-1E09-49EA-8834-5C91982243DF}"/>
              </a:ext>
            </a:extLst>
          </p:cNvPr>
          <p:cNvSpPr/>
          <p:nvPr/>
        </p:nvSpPr>
        <p:spPr>
          <a:xfrm>
            <a:off x="8347140" y="924457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424;gd94d58039c_1_74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sp>
        <p:nvSpPr>
          <p:cNvPr id="1271" name="CustomShape 1"/>
          <p:cNvSpPr/>
          <p:nvPr/>
        </p:nvSpPr>
        <p:spPr>
          <a:xfrm>
            <a:off x="-9360" y="2577600"/>
            <a:ext cx="2438244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10000" b="1" strike="noStrike" spc="-1">
                <a:solidFill>
                  <a:srgbClr val="0C162C"/>
                </a:solidFill>
                <a:latin typeface="Avenir"/>
                <a:ea typeface="Avenir"/>
              </a:rPr>
              <a:t>Terima Kasih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1272" name="Google Shape;426;gd94d58039c_1_74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73" name="CustomShape 2"/>
          <p:cNvSpPr/>
          <p:nvPr/>
        </p:nvSpPr>
        <p:spPr>
          <a:xfrm>
            <a:off x="0" y="3988440"/>
            <a:ext cx="2438244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-US" sz="75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@Chainlink.Indonesia</a:t>
            </a:r>
            <a:br>
              <a:rPr dirty="0"/>
            </a:br>
            <a:r>
              <a:rPr lang="en-US" sz="75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ChainlinkID</a:t>
            </a:r>
            <a:endParaRPr lang="en-US" sz="7500" b="0" strike="noStrike" spc="-1" dirty="0">
              <a:latin typeface="Arial"/>
            </a:endParaRPr>
          </a:p>
        </p:txBody>
      </p:sp>
      <p:pic>
        <p:nvPicPr>
          <p:cNvPr id="1274" name="Google Shape;428;gd94d58039c_1_74"/>
          <p:cNvPicPr/>
          <p:nvPr/>
        </p:nvPicPr>
        <p:blipFill>
          <a:blip r:embed="rId4"/>
          <a:stretch/>
        </p:blipFill>
        <p:spPr>
          <a:xfrm>
            <a:off x="4986404" y="6496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275" name="Google Shape;429;gd94d58039c_1_74"/>
          <p:cNvPicPr/>
          <p:nvPr/>
        </p:nvPicPr>
        <p:blipFill>
          <a:blip r:embed="rId5"/>
          <a:stretch/>
        </p:blipFill>
        <p:spPr>
          <a:xfrm>
            <a:off x="9122738" y="53946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8337960" y="911160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7" name="Google Shape;431;gd94d58039c_1_74"/>
          <p:cNvPicPr/>
          <p:nvPr/>
        </p:nvPicPr>
        <p:blipFill>
          <a:blip r:embed="rId6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78" name="Google Shape;432;gd94d58039c_1_74"/>
          <p:cNvPicPr/>
          <p:nvPr/>
        </p:nvPicPr>
        <p:blipFill>
          <a:blip r:embed="rId7"/>
          <a:stretch/>
        </p:blipFill>
        <p:spPr>
          <a:xfrm>
            <a:off x="10349354" y="5394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0" name="Google Shape;424;gd94d58039c_1_74">
            <a:extLst>
              <a:ext uri="{FF2B5EF4-FFF2-40B4-BE49-F238E27FC236}">
                <a16:creationId xmlns:a16="http://schemas.microsoft.com/office/drawing/2014/main" id="{A9344DBF-0996-406D-BE55-BB849BAE3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9275" y="-123200"/>
            <a:ext cx="24564064" cy="138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5;gd94d58039c_1_74">
            <a:extLst>
              <a:ext uri="{FF2B5EF4-FFF2-40B4-BE49-F238E27FC236}">
                <a16:creationId xmlns:a16="http://schemas.microsoft.com/office/drawing/2014/main" id="{FBC50355-35E3-42AC-B104-368C80A639C4}"/>
              </a:ext>
            </a:extLst>
          </p:cNvPr>
          <p:cNvSpPr txBox="1">
            <a:spLocks/>
          </p:cNvSpPr>
          <p:nvPr/>
        </p:nvSpPr>
        <p:spPr>
          <a:xfrm>
            <a:off x="-9249" y="2577650"/>
            <a:ext cx="24384001" cy="20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>
              <a:lnSpc>
                <a:spcPct val="100000"/>
              </a:lnSpc>
              <a:spcBef>
                <a:spcPts val="0"/>
              </a:spcBef>
            </a:pPr>
            <a:r>
              <a:rPr lang="en-US" sz="10000" b="1" dirty="0">
                <a:solidFill>
                  <a:srgbClr val="0C162C"/>
                </a:solidFill>
                <a:latin typeface="Avenir"/>
                <a:sym typeface="Avenir"/>
              </a:rPr>
              <a:t>Feedback </a:t>
            </a:r>
            <a:r>
              <a:rPr lang="en-US" sz="10000" b="1" dirty="0" err="1">
                <a:solidFill>
                  <a:srgbClr val="0C162C"/>
                </a:solidFill>
                <a:latin typeface="Avenir"/>
                <a:sym typeface="Avenir"/>
              </a:rPr>
              <a:t>untuk</a:t>
            </a:r>
            <a:r>
              <a:rPr lang="en-US" sz="10000" b="1" dirty="0">
                <a:solidFill>
                  <a:srgbClr val="0C162C"/>
                </a:solidFill>
                <a:latin typeface="Avenir"/>
                <a:sym typeface="Avenir"/>
              </a:rPr>
              <a:t> kami :)</a:t>
            </a:r>
            <a:endParaRPr lang="en-US" sz="10000" b="1" dirty="0">
              <a:solidFill>
                <a:srgbClr val="0C162C"/>
              </a:solidFill>
              <a:latin typeface="Avenir"/>
            </a:endParaRPr>
          </a:p>
        </p:txBody>
      </p:sp>
      <p:pic>
        <p:nvPicPr>
          <p:cNvPr id="32" name="Google Shape;426;gd94d58039c_1_74">
            <a:extLst>
              <a:ext uri="{FF2B5EF4-FFF2-40B4-BE49-F238E27FC236}">
                <a16:creationId xmlns:a16="http://schemas.microsoft.com/office/drawing/2014/main" id="{0DE14AE5-BE65-482E-99C1-8F8F2441D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4275" y="11719300"/>
            <a:ext cx="911600" cy="10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31;gd94d58039c_1_74">
            <a:extLst>
              <a:ext uri="{FF2B5EF4-FFF2-40B4-BE49-F238E27FC236}">
                <a16:creationId xmlns:a16="http://schemas.microsoft.com/office/drawing/2014/main" id="{17E4005B-3A63-4128-AC46-3655E07639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12238" y="11527400"/>
            <a:ext cx="1435675" cy="14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CustomShape 3">
            <a:extLst>
              <a:ext uri="{FF2B5EF4-FFF2-40B4-BE49-F238E27FC236}">
                <a16:creationId xmlns:a16="http://schemas.microsoft.com/office/drawing/2014/main" id="{DDB306E3-1E09-49EA-8834-5C91982243DF}"/>
              </a:ext>
            </a:extLst>
          </p:cNvPr>
          <p:cNvSpPr/>
          <p:nvPr/>
        </p:nvSpPr>
        <p:spPr>
          <a:xfrm>
            <a:off x="8347140" y="924457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1F71E-3ADA-4AA2-BA99-84FF91A63BB1}"/>
              </a:ext>
            </a:extLst>
          </p:cNvPr>
          <p:cNvSpPr txBox="1"/>
          <p:nvPr/>
        </p:nvSpPr>
        <p:spPr>
          <a:xfrm>
            <a:off x="8866428" y="6593663"/>
            <a:ext cx="8095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latin typeface="MS UI Gothic"/>
                <a:ea typeface="+mn-lt"/>
                <a:cs typeface="+mn-lt"/>
              </a:rPr>
              <a:t>https://bit.ly/feedbackbcid1</a:t>
            </a:r>
            <a:endParaRPr lang="en-US" b="1">
              <a:latin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52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71;ge8cb395ca9_0_5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4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4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4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6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7130C5DD-37E8-4564-8BA1-3D27D248AF90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424;gd94d58039c_1_74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sp>
        <p:nvSpPr>
          <p:cNvPr id="1271" name="CustomShape 1"/>
          <p:cNvSpPr/>
          <p:nvPr/>
        </p:nvSpPr>
        <p:spPr>
          <a:xfrm>
            <a:off x="-9360" y="2577600"/>
            <a:ext cx="2438244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10000" b="1" strike="noStrike" spc="-1">
                <a:solidFill>
                  <a:srgbClr val="0C162C"/>
                </a:solidFill>
                <a:latin typeface="Avenir"/>
                <a:ea typeface="Avenir"/>
              </a:rPr>
              <a:t>Terima Kasih</a:t>
            </a:r>
            <a:endParaRPr lang="en-US" sz="10000" b="0" strike="noStrike" spc="-1">
              <a:latin typeface="Arial"/>
            </a:endParaRPr>
          </a:p>
        </p:txBody>
      </p:sp>
      <p:pic>
        <p:nvPicPr>
          <p:cNvPr id="1272" name="Google Shape;426;gd94d58039c_1_74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73" name="CustomShape 2"/>
          <p:cNvSpPr/>
          <p:nvPr/>
        </p:nvSpPr>
        <p:spPr>
          <a:xfrm>
            <a:off x="0" y="3988440"/>
            <a:ext cx="24382440" cy="44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-US" sz="75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@Chainlink.Indonesia</a:t>
            </a:r>
            <a:br>
              <a:rPr dirty="0"/>
            </a:br>
            <a:r>
              <a:rPr lang="en-US" sz="75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ChainlinkID</a:t>
            </a:r>
            <a:endParaRPr lang="en-US" sz="7500" b="0" strike="noStrike" spc="-1" dirty="0">
              <a:latin typeface="Arial"/>
            </a:endParaRPr>
          </a:p>
        </p:txBody>
      </p:sp>
      <p:pic>
        <p:nvPicPr>
          <p:cNvPr id="1274" name="Google Shape;428;gd94d58039c_1_74"/>
          <p:cNvPicPr/>
          <p:nvPr/>
        </p:nvPicPr>
        <p:blipFill>
          <a:blip r:embed="rId4"/>
          <a:stretch/>
        </p:blipFill>
        <p:spPr>
          <a:xfrm>
            <a:off x="4986404" y="649656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1275" name="Google Shape;429;gd94d58039c_1_74"/>
          <p:cNvPicPr/>
          <p:nvPr/>
        </p:nvPicPr>
        <p:blipFill>
          <a:blip r:embed="rId5"/>
          <a:stretch/>
        </p:blipFill>
        <p:spPr>
          <a:xfrm>
            <a:off x="9122738" y="5394600"/>
            <a:ext cx="910080" cy="910080"/>
          </a:xfrm>
          <a:prstGeom prst="rect">
            <a:avLst/>
          </a:prstGeom>
          <a:ln>
            <a:noFill/>
          </a:ln>
        </p:spPr>
      </p:pic>
      <p:sp>
        <p:nvSpPr>
          <p:cNvPr id="1276" name="CustomShape 3"/>
          <p:cNvSpPr/>
          <p:nvPr/>
        </p:nvSpPr>
        <p:spPr>
          <a:xfrm>
            <a:off x="8337960" y="911160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277" name="Google Shape;431;gd94d58039c_1_74"/>
          <p:cNvPicPr/>
          <p:nvPr/>
        </p:nvPicPr>
        <p:blipFill>
          <a:blip r:embed="rId6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1278" name="Google Shape;432;gd94d58039c_1_74"/>
          <p:cNvPicPr/>
          <p:nvPr/>
        </p:nvPicPr>
        <p:blipFill>
          <a:blip r:embed="rId7"/>
          <a:stretch/>
        </p:blipFill>
        <p:spPr>
          <a:xfrm>
            <a:off x="10349354" y="5394600"/>
            <a:ext cx="910080" cy="910080"/>
          </a:xfrm>
          <a:prstGeom prst="rect">
            <a:avLst/>
          </a:prstGeom>
          <a:ln>
            <a:noFill/>
          </a:ln>
        </p:spPr>
      </p:pic>
      <p:pic>
        <p:nvPicPr>
          <p:cNvPr id="30" name="Google Shape;424;gd94d58039c_1_74">
            <a:extLst>
              <a:ext uri="{FF2B5EF4-FFF2-40B4-BE49-F238E27FC236}">
                <a16:creationId xmlns:a16="http://schemas.microsoft.com/office/drawing/2014/main" id="{A9344DBF-0996-406D-BE55-BB849BAE36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9275" y="-123200"/>
            <a:ext cx="24564064" cy="138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25;gd94d58039c_1_74">
            <a:extLst>
              <a:ext uri="{FF2B5EF4-FFF2-40B4-BE49-F238E27FC236}">
                <a16:creationId xmlns:a16="http://schemas.microsoft.com/office/drawing/2014/main" id="{FBC50355-35E3-42AC-B104-368C80A639C4}"/>
              </a:ext>
            </a:extLst>
          </p:cNvPr>
          <p:cNvSpPr txBox="1">
            <a:spLocks/>
          </p:cNvSpPr>
          <p:nvPr/>
        </p:nvSpPr>
        <p:spPr>
          <a:xfrm>
            <a:off x="-9249" y="2577650"/>
            <a:ext cx="24384001" cy="20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>
              <a:lnSpc>
                <a:spcPct val="100000"/>
              </a:lnSpc>
              <a:spcBef>
                <a:spcPts val="0"/>
              </a:spcBef>
            </a:pPr>
            <a:r>
              <a:rPr lang="en-US" sz="10000" b="1" dirty="0">
                <a:solidFill>
                  <a:srgbClr val="0C162C"/>
                </a:solidFill>
                <a:latin typeface="Avenir"/>
                <a:sym typeface="Avenir"/>
              </a:rPr>
              <a:t>Join Group Discord Kami!</a:t>
            </a:r>
            <a:endParaRPr lang="en-US" dirty="0"/>
          </a:p>
        </p:txBody>
      </p:sp>
      <p:pic>
        <p:nvPicPr>
          <p:cNvPr id="32" name="Google Shape;426;gd94d58039c_1_74">
            <a:extLst>
              <a:ext uri="{FF2B5EF4-FFF2-40B4-BE49-F238E27FC236}">
                <a16:creationId xmlns:a16="http://schemas.microsoft.com/office/drawing/2014/main" id="{0DE14AE5-BE65-482E-99C1-8F8F2441D7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4275" y="11719300"/>
            <a:ext cx="911600" cy="10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431;gd94d58039c_1_74">
            <a:extLst>
              <a:ext uri="{FF2B5EF4-FFF2-40B4-BE49-F238E27FC236}">
                <a16:creationId xmlns:a16="http://schemas.microsoft.com/office/drawing/2014/main" id="{17E4005B-3A63-4128-AC46-3655E076394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12238" y="11527400"/>
            <a:ext cx="1435675" cy="14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CustomShape 3">
            <a:extLst>
              <a:ext uri="{FF2B5EF4-FFF2-40B4-BE49-F238E27FC236}">
                <a16:creationId xmlns:a16="http://schemas.microsoft.com/office/drawing/2014/main" id="{DDB306E3-1E09-49EA-8834-5C91982243DF}"/>
              </a:ext>
            </a:extLst>
          </p:cNvPr>
          <p:cNvSpPr/>
          <p:nvPr/>
        </p:nvSpPr>
        <p:spPr>
          <a:xfrm>
            <a:off x="8347140" y="9244570"/>
            <a:ext cx="7688160" cy="224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Avenir"/>
                <a:ea typeface="Avenir"/>
              </a:rPr>
              <a:t>How Blockchain Works &amp; Let’s make simple Blockchain with us!</a:t>
            </a:r>
            <a:br>
              <a:rPr lang="en-US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Avenir"/>
                <a:ea typeface="Avenir"/>
              </a:rPr>
              <a:t>by </a:t>
            </a:r>
            <a:r>
              <a:rPr lang="en-US" sz="3200" spc="-1" dirty="0">
                <a:solidFill>
                  <a:srgbClr val="000000"/>
                </a:solidFill>
                <a:latin typeface="Avenir"/>
                <a:ea typeface="Avenir"/>
              </a:rPr>
              <a:t>Muhammad </a:t>
            </a:r>
            <a:r>
              <a:rPr lang="en-US" sz="3200" spc="-1" dirty="0" err="1">
                <a:solidFill>
                  <a:srgbClr val="000000"/>
                </a:solidFill>
                <a:latin typeface="Avenir"/>
                <a:ea typeface="Avenir"/>
              </a:rPr>
              <a:t>Indrawan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063A7ED0-0DEE-43D4-B704-732674831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213" y="5994545"/>
            <a:ext cx="2520176" cy="1412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1F71E-3ADA-4AA2-BA99-84FF91A63BB1}"/>
              </a:ext>
            </a:extLst>
          </p:cNvPr>
          <p:cNvSpPr txBox="1"/>
          <p:nvPr/>
        </p:nvSpPr>
        <p:spPr>
          <a:xfrm>
            <a:off x="8926436" y="6243293"/>
            <a:ext cx="7408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dirty="0">
                <a:latin typeface="MS UI Gothic"/>
                <a:ea typeface="+mn-lt"/>
                <a:cs typeface="+mn-lt"/>
              </a:rPr>
              <a:t>bit.ly/discord-</a:t>
            </a:r>
            <a:r>
              <a:rPr lang="en-US" sz="4800" b="1" dirty="0" err="1">
                <a:latin typeface="MS UI Gothic"/>
                <a:ea typeface="+mn-lt"/>
                <a:cs typeface="+mn-lt"/>
              </a:rPr>
              <a:t>chainlinkid</a:t>
            </a:r>
            <a:endParaRPr lang="en-US" sz="4800" b="1">
              <a:latin typeface="MS UI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504379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CustomShape 1"/>
          <p:cNvSpPr/>
          <p:nvPr/>
        </p:nvSpPr>
        <p:spPr>
          <a:xfrm>
            <a:off x="959760" y="2014560"/>
            <a:ext cx="22720320" cy="944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3720" tIns="243720" rIns="243720" bIns="2437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9600" b="1" strike="noStrike" spc="-1">
                <a:solidFill>
                  <a:srgbClr val="000000"/>
                </a:solidFill>
                <a:latin typeface="Calibri"/>
                <a:ea typeface="Calibri"/>
              </a:rPr>
              <a:t>Q&amp;A</a:t>
            </a:r>
            <a:endParaRPr lang="en-US" sz="9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MAKE SURE TO FOLLOW US ON TWITTER FOR FUTURE EVENTS!!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800" b="1" strike="noStrike" spc="-1">
                <a:solidFill>
                  <a:srgbClr val="000000"/>
                </a:solidFill>
                <a:latin typeface="Calibri"/>
                <a:ea typeface="Calibri"/>
              </a:rPr>
              <a:t>@CHAINLINKLV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280" name="CustomShape 2"/>
          <p:cNvSpPr/>
          <p:nvPr/>
        </p:nvSpPr>
        <p:spPr>
          <a:xfrm>
            <a:off x="-107280" y="0"/>
            <a:ext cx="24382440" cy="21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243720" rIns="731520" bIns="2437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400" b="0" strike="noStrike" spc="-1">
                <a:solidFill>
                  <a:srgbClr val="FFFFFF"/>
                </a:solidFill>
                <a:latin typeface="Calibri"/>
                <a:ea typeface="Calibri"/>
              </a:rPr>
              <a:t>THANK YOU!</a:t>
            </a:r>
            <a:endParaRPr lang="en-US" sz="6400" b="0" strike="noStrike" spc="-1">
              <a:latin typeface="Arial"/>
            </a:endParaRPr>
          </a:p>
        </p:txBody>
      </p:sp>
      <p:sp>
        <p:nvSpPr>
          <p:cNvPr id="1281" name="CustomShape 3"/>
          <p:cNvSpPr/>
          <p:nvPr/>
        </p:nvSpPr>
        <p:spPr>
          <a:xfrm>
            <a:off x="-104400" y="-103680"/>
            <a:ext cx="24662160" cy="13966200"/>
          </a:xfrm>
          <a:prstGeom prst="rect">
            <a:avLst/>
          </a:prstGeom>
          <a:solidFill>
            <a:srgbClr val="000000"/>
          </a:solidFill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71;ge8cb395ca9_0_7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52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6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9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71;ge8cb395ca9_0_9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6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69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D37F2F50-A33A-4342-A79B-A03830E0863A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71;ge8cb395ca9_0_1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79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80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CAD32FF0-7C98-4B89-A514-0DEBB4EE2E9C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71;ge8cb395ca9_0_11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6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0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1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92" name="CustomShape 11"/>
          <p:cNvSpPr/>
          <p:nvPr/>
        </p:nvSpPr>
        <p:spPr>
          <a:xfrm>
            <a:off x="128016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6274C04E-B999-4AC7-8893-5E2C6A5250D2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71;ge8cb395ca9_0_12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49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02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03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04" name="CustomShape 11"/>
          <p:cNvSpPr/>
          <p:nvPr/>
        </p:nvSpPr>
        <p:spPr>
          <a:xfrm>
            <a:off x="128016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05" name="CustomShape 12"/>
          <p:cNvSpPr/>
          <p:nvPr/>
        </p:nvSpPr>
        <p:spPr>
          <a:xfrm>
            <a:off x="529488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Asymmetric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7AACB5C3-2AFC-424D-B0AC-4698B4B0A325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71;ge8cb395ca9_0_13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0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11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16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17" name="CustomShape 11"/>
          <p:cNvSpPr/>
          <p:nvPr/>
        </p:nvSpPr>
        <p:spPr>
          <a:xfrm>
            <a:off x="128016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29488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Asymmetric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19" name="CustomShape 13"/>
          <p:cNvSpPr/>
          <p:nvPr/>
        </p:nvSpPr>
        <p:spPr>
          <a:xfrm>
            <a:off x="928224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Keypairs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1D460F95-6C58-444A-B1E0-4B80F7384FDB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71;ge8cb395ca9_0_14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2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0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31" name="CustomShape 11"/>
          <p:cNvSpPr/>
          <p:nvPr/>
        </p:nvSpPr>
        <p:spPr>
          <a:xfrm>
            <a:off x="128016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2" name="CustomShape 12"/>
          <p:cNvSpPr/>
          <p:nvPr/>
        </p:nvSpPr>
        <p:spPr>
          <a:xfrm>
            <a:off x="529488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Asymmetric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3" name="CustomShape 13"/>
          <p:cNvSpPr/>
          <p:nvPr/>
        </p:nvSpPr>
        <p:spPr>
          <a:xfrm>
            <a:off x="9282240" y="778320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Keypairs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4" name="CustomShape 14"/>
          <p:cNvSpPr/>
          <p:nvPr/>
        </p:nvSpPr>
        <p:spPr>
          <a:xfrm>
            <a:off x="5303520" y="954576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Signing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FFD1A17E-F131-4656-BEF5-9268C8971231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753200" y="5449320"/>
            <a:ext cx="21569040" cy="382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3720" tIns="243720" rIns="243720" bIns="24372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8000" b="1" spc="-1" dirty="0" err="1">
                <a:solidFill>
                  <a:srgbClr val="FFFFFF"/>
                </a:solidFill>
                <a:latin typeface="Avenir"/>
                <a:ea typeface="Avenir"/>
              </a:rPr>
              <a:t>Bagaimana</a:t>
            </a:r>
            <a:r>
              <a:rPr lang="en-US" sz="8000" b="1" spc="-1" dirty="0">
                <a:solidFill>
                  <a:srgbClr val="FFFFFF"/>
                </a:solidFill>
                <a:latin typeface="Avenir"/>
                <a:ea typeface="Avenir"/>
              </a:rPr>
              <a:t> Cara </a:t>
            </a:r>
            <a:r>
              <a:rPr lang="en-US" sz="8000" b="1" spc="-1" dirty="0" err="1">
                <a:solidFill>
                  <a:srgbClr val="FFFFFF"/>
                </a:solidFill>
                <a:latin typeface="Avenir"/>
                <a:ea typeface="Avenir"/>
              </a:rPr>
              <a:t>Kerja</a:t>
            </a:r>
            <a:r>
              <a:rPr lang="en-US" sz="8000" b="1" spc="-1" dirty="0">
                <a:solidFill>
                  <a:srgbClr val="FFFFFF"/>
                </a:solidFill>
                <a:latin typeface="Avenir"/>
                <a:ea typeface="Avenir"/>
              </a:rPr>
              <a:t> Blockchain</a:t>
            </a:r>
            <a:r>
              <a:rPr lang="en-US" sz="8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 &amp;</a:t>
            </a:r>
            <a:br>
              <a:rPr dirty="0"/>
            </a:br>
            <a:r>
              <a:rPr lang="en-US" sz="8000" b="1" spc="-1" dirty="0" err="1">
                <a:solidFill>
                  <a:srgbClr val="FFFFFF"/>
                </a:solidFill>
                <a:latin typeface="Avenir"/>
              </a:rPr>
              <a:t>Membuat</a:t>
            </a:r>
            <a:r>
              <a:rPr lang="en-US" sz="8000" b="1" spc="-1" dirty="0">
                <a:solidFill>
                  <a:srgbClr val="FFFFFF"/>
                </a:solidFill>
                <a:latin typeface="Avenir"/>
              </a:rPr>
              <a:t> Blockchain </a:t>
            </a:r>
            <a:r>
              <a:rPr lang="en-US" sz="8000" b="1" spc="-1" dirty="0" err="1">
                <a:solidFill>
                  <a:srgbClr val="FFFFFF"/>
                </a:solidFill>
                <a:latin typeface="Avenir"/>
              </a:rPr>
              <a:t>Sederhana</a:t>
            </a:r>
            <a:r>
              <a:rPr lang="en-US" sz="8000" b="1" strike="noStrike" spc="-1" dirty="0">
                <a:solidFill>
                  <a:srgbClr val="FFFFFF"/>
                </a:solidFill>
                <a:latin typeface="Avenir"/>
                <a:ea typeface="Avenir"/>
              </a:rPr>
              <a:t>!</a:t>
            </a:r>
            <a:br>
              <a:rPr dirty="0"/>
            </a:br>
            <a:r>
              <a:rPr lang="en-US" sz="4800" b="0" strike="noStrike" spc="-1" dirty="0">
                <a:solidFill>
                  <a:srgbClr val="FFFFFF"/>
                </a:solidFill>
                <a:latin typeface="Avenir"/>
                <a:ea typeface="Avenir"/>
              </a:rPr>
              <a:t>Developer Workshop #1 |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Chainlink</a:t>
            </a:r>
            <a:r>
              <a:rPr lang="en-US" sz="4800" b="0" strike="noStrike" spc="-1" dirty="0">
                <a:solidFill>
                  <a:srgbClr val="FFFFFF"/>
                </a:solidFill>
                <a:latin typeface="Avenir"/>
                <a:ea typeface="Avenir"/>
              </a:rPr>
              <a:t> Indonesia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US" sz="4800" b="0" strike="noStrike" spc="-1" dirty="0">
                <a:solidFill>
                  <a:srgbClr val="FFFFFF"/>
                </a:solidFill>
                <a:latin typeface="Avenir"/>
                <a:ea typeface="Avenir"/>
              </a:rPr>
              <a:t>Muhammad </a:t>
            </a:r>
            <a:r>
              <a:rPr lang="en-US" sz="4800" b="0" strike="noStrike" spc="-1" dirty="0" err="1">
                <a:solidFill>
                  <a:srgbClr val="FFFFFF"/>
                </a:solidFill>
                <a:latin typeface="Avenir"/>
                <a:ea typeface="Avenir"/>
              </a:rPr>
              <a:t>Indrawan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71;ge8cb395ca9_0_8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36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40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280160" y="6035040"/>
            <a:ext cx="3474000" cy="127944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rial"/>
                <a:ea typeface="DejaVu Sans"/>
              </a:rPr>
              <a:t>Hash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5287680" y="603504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Salt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9301680" y="603504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Hash-Based Message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Authentication Code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HMAC</a:t>
            </a:r>
            <a:r>
              <a:rPr lang="en-US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1280160" y="778320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5294880" y="778320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Asymmetric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Encryption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9282240" y="778320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Keypairs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5303520" y="9545760"/>
            <a:ext cx="3474000" cy="1279440"/>
          </a:xfrm>
          <a:prstGeom prst="rect">
            <a:avLst/>
          </a:prstGeom>
          <a:solidFill>
            <a:srgbClr val="375BD2">
              <a:alpha val="3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DejaVu Sans"/>
              </a:rPr>
              <a:t>Signing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F84947C8-75EC-43D0-B856-1624C67664E4}"/>
              </a:ext>
            </a:extLst>
          </p:cNvPr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Kriptografi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merupakan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proses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konversi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dari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kalimat-kalimat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yang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dapat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menjadi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kelihatan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tidak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masuk</a:t>
            </a:r>
            <a:r>
              <a:rPr lang="en-US" sz="4000" b="0" strike="noStrike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KacstBook"/>
                <a:ea typeface="Noto Sans CJK SC"/>
              </a:rPr>
              <a:t>akal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bagi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orang lain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namun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bisa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dipahami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oleh orang yang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kita</a:t>
            </a:r>
            <a:r>
              <a:rPr lang="en-US" sz="4000" spc="-1" dirty="0">
                <a:solidFill>
                  <a:srgbClr val="000000"/>
                </a:solidFill>
                <a:latin typeface="KacstBook"/>
                <a:ea typeface="Noto Sans CJK S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KacstBook"/>
                <a:ea typeface="Noto Sans CJK SC"/>
              </a:rPr>
              <a:t>kirimkan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71;ge8cb395ca9_0_16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5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71;ge8cb395ca9_0_18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59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5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192320" y="8001360"/>
            <a:ext cx="2377008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Hash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merupakan salah satu algoritma dari kriptografi, yang befungsi untuk merubah 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Suatu data menjadi acak secara </a:t>
            </a:r>
            <a:r>
              <a:rPr lang="en-US" sz="4000" b="0" i="1" strike="noStrike" spc="-1">
                <a:solidFill>
                  <a:srgbClr val="000000"/>
                </a:solidFill>
                <a:latin typeface="KacstBook"/>
                <a:ea typeface="DejaVu Sans"/>
              </a:rPr>
              <a:t>one-way encryption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atau permanen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71;ge8cb395ca9_0_19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68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2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75" name="CustomShape 8"/>
          <p:cNvSpPr/>
          <p:nvPr/>
        </p:nvSpPr>
        <p:spPr>
          <a:xfrm>
            <a:off x="1400760" y="10097640"/>
            <a:ext cx="9116640" cy="14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Kunci utama dalam teknologi 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Blockchain adalah </a:t>
            </a:r>
            <a:r>
              <a:rPr lang="en-US" sz="48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Hashing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76" name="CustomShape 9"/>
          <p:cNvSpPr/>
          <p:nvPr/>
        </p:nvSpPr>
        <p:spPr>
          <a:xfrm>
            <a:off x="1192320" y="8001360"/>
            <a:ext cx="2377008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Hash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merupakan salah satu algoritma dari kriptografi, yang befungsi untuk merubah 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Suatu data menjadi acak secara </a:t>
            </a:r>
            <a:r>
              <a:rPr lang="en-US" sz="4000" b="0" i="1" strike="noStrike" spc="-1">
                <a:solidFill>
                  <a:srgbClr val="000000"/>
                </a:solidFill>
                <a:latin typeface="KacstBook"/>
                <a:ea typeface="DejaVu Sans"/>
              </a:rPr>
              <a:t>one-way encryption</a:t>
            </a:r>
            <a:r>
              <a:rPr lang="en-US" sz="4000" b="0" strike="noStrike" spc="-1">
                <a:solidFill>
                  <a:srgbClr val="000000"/>
                </a:solidFill>
                <a:latin typeface="KacstBook"/>
                <a:ea typeface="DejaVu Sans"/>
              </a:rPr>
              <a:t> atau permanen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77" name="CustomShape 10"/>
          <p:cNvSpPr/>
          <p:nvPr/>
        </p:nvSpPr>
        <p:spPr>
          <a:xfrm>
            <a:off x="1280160" y="10329840"/>
            <a:ext cx="90720" cy="1188000"/>
          </a:xfrm>
          <a:prstGeom prst="rect">
            <a:avLst/>
          </a:prstGeom>
          <a:solidFill>
            <a:srgbClr val="252E42"/>
          </a:solidFill>
          <a:ln>
            <a:solidFill>
              <a:srgbClr val="375BD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71;ge8cb395ca9_0_2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79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86" name="CustomShape 8"/>
          <p:cNvSpPr/>
          <p:nvPr/>
        </p:nvSpPr>
        <p:spPr>
          <a:xfrm>
            <a:off x="1299240" y="6809760"/>
            <a:ext cx="7133760" cy="10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7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71;ge8cb395ca9_0_21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588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92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95" name="CustomShape 8"/>
          <p:cNvSpPr/>
          <p:nvPr/>
        </p:nvSpPr>
        <p:spPr>
          <a:xfrm>
            <a:off x="1299240" y="6809760"/>
            <a:ext cx="7133760" cy="10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7000" b="0" strike="noStrike" spc="-1">
              <a:latin typeface="Arial"/>
            </a:endParaRPr>
          </a:p>
        </p:txBody>
      </p:sp>
      <p:pic>
        <p:nvPicPr>
          <p:cNvPr id="596" name="Picture 595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726280" y="5064840"/>
            <a:ext cx="2587320" cy="2587320"/>
          </a:xfrm>
          <a:prstGeom prst="rect">
            <a:avLst/>
          </a:prstGeom>
          <a:ln>
            <a:noFill/>
          </a:ln>
        </p:spPr>
      </p:pic>
      <p:sp>
        <p:nvSpPr>
          <p:cNvPr id="597" name="CustomShape 9"/>
          <p:cNvSpPr/>
          <p:nvPr/>
        </p:nvSpPr>
        <p:spPr>
          <a:xfrm>
            <a:off x="11836800" y="7907760"/>
            <a:ext cx="288036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98" name="Line 10"/>
          <p:cNvSpPr/>
          <p:nvPr/>
        </p:nvSpPr>
        <p:spPr>
          <a:xfrm>
            <a:off x="9235440" y="7223760"/>
            <a:ext cx="16459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71;ge8cb395ca9_0_22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00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04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6"/>
          <p:cNvSpPr/>
          <p:nvPr/>
        </p:nvSpPr>
        <p:spPr>
          <a:xfrm>
            <a:off x="6449760" y="759312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6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07" name="CustomShape 8"/>
          <p:cNvSpPr/>
          <p:nvPr/>
        </p:nvSpPr>
        <p:spPr>
          <a:xfrm>
            <a:off x="1299240" y="6809760"/>
            <a:ext cx="7133760" cy="10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7000" b="0" strike="noStrike" spc="-1">
              <a:latin typeface="Arial"/>
            </a:endParaRPr>
          </a:p>
        </p:txBody>
      </p:sp>
      <p:pic>
        <p:nvPicPr>
          <p:cNvPr id="608" name="Picture 607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1726280" y="5064840"/>
            <a:ext cx="2587320" cy="2587320"/>
          </a:xfrm>
          <a:prstGeom prst="rect">
            <a:avLst/>
          </a:prstGeom>
          <a:ln>
            <a:noFill/>
          </a:ln>
        </p:spPr>
      </p:pic>
      <p:sp>
        <p:nvSpPr>
          <p:cNvPr id="609" name="CustomShape 9"/>
          <p:cNvSpPr/>
          <p:nvPr/>
        </p:nvSpPr>
        <p:spPr>
          <a:xfrm>
            <a:off x="11836800" y="7907760"/>
            <a:ext cx="288036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10" name="Line 10"/>
          <p:cNvSpPr/>
          <p:nvPr/>
        </p:nvSpPr>
        <p:spPr>
          <a:xfrm>
            <a:off x="9235440" y="7223760"/>
            <a:ext cx="16459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1" name="Line 11"/>
          <p:cNvSpPr/>
          <p:nvPr/>
        </p:nvSpPr>
        <p:spPr>
          <a:xfrm>
            <a:off x="15667920" y="7223760"/>
            <a:ext cx="16459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CustomShape 12"/>
          <p:cNvSpPr/>
          <p:nvPr/>
        </p:nvSpPr>
        <p:spPr>
          <a:xfrm>
            <a:off x="18005040" y="6485400"/>
            <a:ext cx="6583320" cy="295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3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3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3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71;ge8cb395ca9_0_23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1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1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CustomShape 6"/>
          <p:cNvSpPr/>
          <p:nvPr/>
        </p:nvSpPr>
        <p:spPr>
          <a:xfrm>
            <a:off x="4741920" y="6506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21" name="CustomShape 8"/>
          <p:cNvSpPr/>
          <p:nvPr/>
        </p:nvSpPr>
        <p:spPr>
          <a:xfrm>
            <a:off x="949320" y="5888160"/>
            <a:ext cx="5252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622" name="Picture 621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627400" y="4916160"/>
            <a:ext cx="1905120" cy="1623240"/>
          </a:xfrm>
          <a:prstGeom prst="rect">
            <a:avLst/>
          </a:prstGeom>
          <a:ln>
            <a:noFill/>
          </a:ln>
        </p:spPr>
      </p:pic>
      <p:sp>
        <p:nvSpPr>
          <p:cNvPr id="623" name="CustomShape 9"/>
          <p:cNvSpPr/>
          <p:nvPr/>
        </p:nvSpPr>
        <p:spPr>
          <a:xfrm>
            <a:off x="8747115" y="6682680"/>
            <a:ext cx="1479235" cy="98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24" name="Line 10"/>
          <p:cNvSpPr/>
          <p:nvPr/>
        </p:nvSpPr>
        <p:spPr>
          <a:xfrm>
            <a:off x="6793200" y="629964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11"/>
          <p:cNvSpPr/>
          <p:nvPr/>
        </p:nvSpPr>
        <p:spPr>
          <a:xfrm>
            <a:off x="11529720" y="6299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CustomShape 12"/>
          <p:cNvSpPr/>
          <p:nvPr/>
        </p:nvSpPr>
        <p:spPr>
          <a:xfrm>
            <a:off x="13250520" y="5670360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71;ge8cb395ca9_0_24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28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2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CustomShape 6"/>
          <p:cNvSpPr/>
          <p:nvPr/>
        </p:nvSpPr>
        <p:spPr>
          <a:xfrm>
            <a:off x="4741920" y="6506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35" name="CustomShape 8"/>
          <p:cNvSpPr/>
          <p:nvPr/>
        </p:nvSpPr>
        <p:spPr>
          <a:xfrm>
            <a:off x="949320" y="5888160"/>
            <a:ext cx="5252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636" name="Picture 635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627400" y="4916160"/>
            <a:ext cx="1905120" cy="1623240"/>
          </a:xfrm>
          <a:prstGeom prst="rect">
            <a:avLst/>
          </a:prstGeom>
          <a:ln>
            <a:noFill/>
          </a:ln>
        </p:spPr>
      </p:pic>
      <p:sp>
        <p:nvSpPr>
          <p:cNvPr id="637" name="CustomShape 9"/>
          <p:cNvSpPr/>
          <p:nvPr/>
        </p:nvSpPr>
        <p:spPr>
          <a:xfrm>
            <a:off x="8746600" y="6682680"/>
            <a:ext cx="1476900" cy="493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38" name="Line 10"/>
          <p:cNvSpPr/>
          <p:nvPr/>
        </p:nvSpPr>
        <p:spPr>
          <a:xfrm>
            <a:off x="6793200" y="629964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1"/>
          <p:cNvSpPr/>
          <p:nvPr/>
        </p:nvSpPr>
        <p:spPr>
          <a:xfrm>
            <a:off x="11529720" y="6299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CustomShape 12"/>
          <p:cNvSpPr/>
          <p:nvPr/>
        </p:nvSpPr>
        <p:spPr>
          <a:xfrm>
            <a:off x="13250520" y="5670360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41" name="CustomShape 13"/>
          <p:cNvSpPr/>
          <p:nvPr/>
        </p:nvSpPr>
        <p:spPr>
          <a:xfrm>
            <a:off x="4741920" y="10214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CustomShape 14"/>
          <p:cNvSpPr/>
          <p:nvPr/>
        </p:nvSpPr>
        <p:spPr>
          <a:xfrm>
            <a:off x="645120" y="9308160"/>
            <a:ext cx="72234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643" name="Picture 642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49720" y="8312400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644" name="CustomShape 15"/>
          <p:cNvSpPr/>
          <p:nvPr/>
        </p:nvSpPr>
        <p:spPr>
          <a:xfrm>
            <a:off x="9718397" y="10462680"/>
            <a:ext cx="1842700" cy="70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5" name="Line 16"/>
          <p:cNvSpPr/>
          <p:nvPr/>
        </p:nvSpPr>
        <p:spPr>
          <a:xfrm>
            <a:off x="7840800" y="978408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7"/>
          <p:cNvSpPr/>
          <p:nvPr/>
        </p:nvSpPr>
        <p:spPr>
          <a:xfrm>
            <a:off x="12357720" y="9863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71;ge8cb395ca9_0_25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49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5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CustomShape 6"/>
          <p:cNvSpPr/>
          <p:nvPr/>
        </p:nvSpPr>
        <p:spPr>
          <a:xfrm>
            <a:off x="4741920" y="6506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56" name="CustomShape 8"/>
          <p:cNvSpPr/>
          <p:nvPr/>
        </p:nvSpPr>
        <p:spPr>
          <a:xfrm>
            <a:off x="949320" y="5888160"/>
            <a:ext cx="5252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658" name="CustomShape 9"/>
          <p:cNvSpPr/>
          <p:nvPr/>
        </p:nvSpPr>
        <p:spPr>
          <a:xfrm>
            <a:off x="8725297" y="6682680"/>
            <a:ext cx="1489600" cy="640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59" name="Line 10"/>
          <p:cNvSpPr/>
          <p:nvPr/>
        </p:nvSpPr>
        <p:spPr>
          <a:xfrm>
            <a:off x="6793200" y="629964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1"/>
          <p:cNvSpPr/>
          <p:nvPr/>
        </p:nvSpPr>
        <p:spPr>
          <a:xfrm>
            <a:off x="11529720" y="6299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"/>
          <p:cNvSpPr/>
          <p:nvPr/>
        </p:nvSpPr>
        <p:spPr>
          <a:xfrm>
            <a:off x="13250520" y="5670360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62" name="CustomShape 13"/>
          <p:cNvSpPr/>
          <p:nvPr/>
        </p:nvSpPr>
        <p:spPr>
          <a:xfrm>
            <a:off x="4741920" y="10214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14"/>
          <p:cNvSpPr/>
          <p:nvPr/>
        </p:nvSpPr>
        <p:spPr>
          <a:xfrm>
            <a:off x="645120" y="9308160"/>
            <a:ext cx="72234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664" name="Picture 663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49720" y="8312400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665" name="CustomShape 15"/>
          <p:cNvSpPr/>
          <p:nvPr/>
        </p:nvSpPr>
        <p:spPr>
          <a:xfrm>
            <a:off x="9739700" y="10462680"/>
            <a:ext cx="1804600" cy="640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66" name="Line 16"/>
          <p:cNvSpPr/>
          <p:nvPr/>
        </p:nvSpPr>
        <p:spPr>
          <a:xfrm>
            <a:off x="7840800" y="978408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Line 17"/>
          <p:cNvSpPr/>
          <p:nvPr/>
        </p:nvSpPr>
        <p:spPr>
          <a:xfrm>
            <a:off x="12357720" y="9863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CustomShape 19"/>
          <p:cNvSpPr/>
          <p:nvPr/>
        </p:nvSpPr>
        <p:spPr>
          <a:xfrm>
            <a:off x="1094117" y="9333415"/>
            <a:ext cx="930960" cy="930960"/>
          </a:xfrm>
          <a:prstGeom prst="ellipse">
            <a:avLst/>
          </a:prstGeom>
          <a:noFill/>
          <a:ln w="76320">
            <a:solidFill>
              <a:srgbClr val="375BD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E976EB5-F224-4042-A7E9-27E3E4EA6C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28063" y="4916488"/>
            <a:ext cx="1905000" cy="1622425"/>
            <a:chOff x="5435" y="3097"/>
            <a:chExt cx="1200" cy="102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A8C8E323-BEEA-47CD-9720-84380BC343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35" y="3097"/>
              <a:ext cx="1200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84D41662-D1C7-4DDB-B17B-C95D1A820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" y="3097"/>
              <a:ext cx="1193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5B77AAF-7871-47C1-900A-5A196FB4F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" y="3097"/>
              <a:ext cx="1193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56;ge8cb395ca9_0_26"/>
          <p:cNvPicPr/>
          <p:nvPr/>
        </p:nvPicPr>
        <p:blipFill>
          <a:blip r:embed="rId2"/>
          <a:stretch/>
        </p:blipFill>
        <p:spPr>
          <a:xfrm>
            <a:off x="-99360" y="-123120"/>
            <a:ext cx="24562800" cy="1383768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57;ge8cb395ca9_0_26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9395639" y="4167720"/>
            <a:ext cx="14395385" cy="977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1280" rIns="71280" bIns="71280">
            <a:noAutofit/>
          </a:bodyPr>
          <a:lstStyle/>
          <a:p>
            <a:pPr>
              <a:lnSpc>
                <a:spcPct val="100000"/>
              </a:lnSpc>
              <a:spcBef>
                <a:spcPts val="4799"/>
              </a:spcBef>
              <a:tabLst>
                <a:tab pos="0" algn="l"/>
              </a:tabLst>
            </a:pPr>
            <a:r>
              <a:rPr lang="en-US" sz="4300" b="1" strike="noStrike" spc="-1" dirty="0">
                <a:solidFill>
                  <a:srgbClr val="375BD2"/>
                </a:solidFill>
                <a:latin typeface="Avenir"/>
                <a:ea typeface="Avenir"/>
              </a:rPr>
              <a:t>Muhammad </a:t>
            </a:r>
            <a:r>
              <a:rPr lang="en-US" sz="4300" b="1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Indrawan</a:t>
            </a:r>
            <a:r>
              <a:rPr lang="en-US" sz="4300" b="1" strike="noStrike" spc="-1" dirty="0">
                <a:solidFill>
                  <a:srgbClr val="375BD2"/>
                </a:solidFill>
                <a:latin typeface="Avenir"/>
                <a:ea typeface="Avenir"/>
              </a:rPr>
              <a:t> | </a:t>
            </a:r>
            <a:r>
              <a:rPr lang="en-US" sz="4300" b="1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</a:t>
            </a:r>
            <a:r>
              <a:rPr lang="en-US" sz="4300" b="1" strike="noStrike" spc="-1" dirty="0">
                <a:solidFill>
                  <a:srgbClr val="375BD2"/>
                </a:solidFill>
                <a:latin typeface="Avenir"/>
                <a:ea typeface="Avenir"/>
              </a:rPr>
              <a:t> Labs Community Advocate</a:t>
            </a:r>
            <a:endParaRPr lang="en-US" sz="4300" b="0" strike="noStrike" spc="-1" dirty="0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99"/>
              </a:spcBef>
              <a:buClr>
                <a:srgbClr val="375BD2"/>
              </a:buClr>
              <a:buFont typeface="Avenir"/>
              <a:buChar char="●"/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Junior Backend Developer | Telkom Indonesia</a:t>
            </a:r>
            <a:endParaRPr lang="en-US" sz="4200" b="0" strike="noStrike" spc="-1" dirty="0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375BD2"/>
              </a:buClr>
              <a:buFont typeface="Avenir"/>
              <a:buChar char="●"/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Software Engineer | SMKN 5 Kota Bekasi</a:t>
            </a:r>
            <a:endParaRPr lang="en-US" sz="4200" b="0" strike="noStrike" spc="-1" dirty="0">
              <a:latin typeface="Arial"/>
            </a:endParaRPr>
          </a:p>
          <a:p>
            <a:pPr marL="914400" lvl="1" indent="-493920">
              <a:lnSpc>
                <a:spcPct val="100000"/>
              </a:lnSpc>
              <a:buClr>
                <a:srgbClr val="375BD2"/>
              </a:buClr>
              <a:buFont typeface="Avenir"/>
              <a:buChar char="○"/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Mentor , </a:t>
            </a:r>
            <a:r>
              <a:rPr lang="en-US" sz="42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Chainlink</a:t>
            </a: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 Clubs</a:t>
            </a:r>
            <a:endParaRPr lang="en-US" sz="4200" b="0" strike="noStrike" spc="-1" dirty="0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375BD2"/>
              </a:buClr>
              <a:buFont typeface="Avenir"/>
              <a:buChar char="●"/>
              <a:tabLst>
                <a:tab pos="0" algn="l"/>
              </a:tabLst>
            </a:pPr>
            <a:r>
              <a:rPr lang="en-US" sz="42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Catur</a:t>
            </a: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, AAA Gamers, Blogger</a:t>
            </a:r>
            <a:endParaRPr lang="en-US" sz="4200" b="0" strike="noStrike" spc="-1" dirty="0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375BD2"/>
              </a:buClr>
              <a:buFont typeface="Avenir"/>
              <a:buChar char="●"/>
              <a:tabLst>
                <a:tab pos="0" algn="l"/>
              </a:tabLst>
            </a:pP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Sate </a:t>
            </a:r>
            <a:r>
              <a:rPr lang="en-US" sz="42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kikil</a:t>
            </a: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, Nasi </a:t>
            </a:r>
            <a:r>
              <a:rPr lang="en-US" sz="42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Kulit</a:t>
            </a:r>
            <a:r>
              <a:rPr lang="en-US" sz="4200" b="0" strike="noStrike" spc="-1" dirty="0">
                <a:solidFill>
                  <a:srgbClr val="375BD2"/>
                </a:solidFill>
                <a:latin typeface="Avenir"/>
                <a:ea typeface="Avenir"/>
              </a:rPr>
              <a:t>, Mie </a:t>
            </a:r>
            <a:r>
              <a:rPr lang="en-US" sz="4200" b="0" strike="noStrike" spc="-1" dirty="0" err="1">
                <a:solidFill>
                  <a:srgbClr val="375BD2"/>
                </a:solidFill>
                <a:latin typeface="Avenir"/>
                <a:ea typeface="Avenir"/>
              </a:rPr>
              <a:t>Ayam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6400" b="1" strike="noStrike" spc="-1">
                <a:solidFill>
                  <a:srgbClr val="0C162C"/>
                </a:solidFill>
                <a:latin typeface="Avenir"/>
                <a:ea typeface="Avenir"/>
              </a:rPr>
              <a:t>Introduksi</a:t>
            </a:r>
            <a:endParaRPr lang="en-US" sz="6400" b="0" strike="noStrike" spc="-1">
              <a:latin typeface="Arial"/>
            </a:endParaRPr>
          </a:p>
        </p:txBody>
      </p:sp>
      <p:pic>
        <p:nvPicPr>
          <p:cNvPr id="128" name="Google Shape;60;ge8cb395ca9_0_26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3C4A6-8727-4D6E-9AF6-07D5D609C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40" y="4167720"/>
            <a:ext cx="4836682" cy="4786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71;ge8cb395ca9_0_26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7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CustomShape 4"/>
          <p:cNvSpPr/>
          <p:nvPr/>
        </p:nvSpPr>
        <p:spPr>
          <a:xfrm>
            <a:off x="3524400" y="1051560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CustomShape 6"/>
          <p:cNvSpPr/>
          <p:nvPr/>
        </p:nvSpPr>
        <p:spPr>
          <a:xfrm>
            <a:off x="4741920" y="6506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CustomShape 7"/>
          <p:cNvSpPr/>
          <p:nvPr/>
        </p:nvSpPr>
        <p:spPr>
          <a:xfrm>
            <a:off x="1188720" y="3785760"/>
            <a:ext cx="181861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Fungsi Hashing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78" name="CustomShape 8"/>
          <p:cNvSpPr/>
          <p:nvPr/>
        </p:nvSpPr>
        <p:spPr>
          <a:xfrm>
            <a:off x="949320" y="5888160"/>
            <a:ext cx="52527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679" name="Picture 678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8627400" y="4916160"/>
            <a:ext cx="1905120" cy="1623240"/>
          </a:xfrm>
          <a:prstGeom prst="rect">
            <a:avLst/>
          </a:prstGeom>
          <a:ln>
            <a:noFill/>
          </a:ln>
        </p:spPr>
      </p:pic>
      <p:sp>
        <p:nvSpPr>
          <p:cNvPr id="680" name="CustomShape 9"/>
          <p:cNvSpPr/>
          <p:nvPr/>
        </p:nvSpPr>
        <p:spPr>
          <a:xfrm>
            <a:off x="8728454" y="6682680"/>
            <a:ext cx="1497894" cy="455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81" name="Line 10"/>
          <p:cNvSpPr/>
          <p:nvPr/>
        </p:nvSpPr>
        <p:spPr>
          <a:xfrm>
            <a:off x="6793200" y="629964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1"/>
          <p:cNvSpPr/>
          <p:nvPr/>
        </p:nvSpPr>
        <p:spPr>
          <a:xfrm>
            <a:off x="11529720" y="6299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CustomShape 12"/>
          <p:cNvSpPr/>
          <p:nvPr/>
        </p:nvSpPr>
        <p:spPr>
          <a:xfrm>
            <a:off x="13250520" y="5670360"/>
            <a:ext cx="484776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0338142cf8f01ebced44d2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99e5c84bb24e16532c596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252E42"/>
                </a:solidFill>
                <a:latin typeface="Manjari"/>
                <a:ea typeface="DejaVu Sans"/>
              </a:rPr>
              <a:t>5383e19ad55f582121322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84" name="CustomShape 13"/>
          <p:cNvSpPr/>
          <p:nvPr/>
        </p:nvSpPr>
        <p:spPr>
          <a:xfrm>
            <a:off x="4741920" y="10214640"/>
            <a:ext cx="1296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CustomShape 14"/>
          <p:cNvSpPr/>
          <p:nvPr/>
        </p:nvSpPr>
        <p:spPr>
          <a:xfrm>
            <a:off x="645120" y="9308160"/>
            <a:ext cx="72234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FF3838"/>
                </a:solidFill>
                <a:latin typeface="KacstBook"/>
                <a:ea typeface="DejaVu Sans"/>
              </a:rPr>
              <a:t>“halo Dunia!”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686" name="Picture 685"/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549720" y="8312400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687" name="CustomShape 15"/>
          <p:cNvSpPr/>
          <p:nvPr/>
        </p:nvSpPr>
        <p:spPr>
          <a:xfrm>
            <a:off x="9668423" y="10462680"/>
            <a:ext cx="1845551" cy="5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88" name="Line 16"/>
          <p:cNvSpPr/>
          <p:nvPr/>
        </p:nvSpPr>
        <p:spPr>
          <a:xfrm>
            <a:off x="7840800" y="9784080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7"/>
          <p:cNvSpPr/>
          <p:nvPr/>
        </p:nvSpPr>
        <p:spPr>
          <a:xfrm>
            <a:off x="12357720" y="9863640"/>
            <a:ext cx="121212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8"/>
          <p:cNvSpPr/>
          <p:nvPr/>
        </p:nvSpPr>
        <p:spPr>
          <a:xfrm>
            <a:off x="14078520" y="9054360"/>
            <a:ext cx="19479600" cy="16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52E42"/>
                </a:solidFill>
                <a:latin typeface="Manjari"/>
                <a:ea typeface="DejaVu Sans"/>
              </a:rPr>
              <a:t>E371809f70f6516f6d7d4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52E42"/>
                </a:solidFill>
                <a:latin typeface="Manjari"/>
                <a:ea typeface="DejaVu Sans"/>
              </a:rPr>
              <a:t>28c07aa13fec1711ba8ae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52E42"/>
                </a:solidFill>
                <a:latin typeface="Manjari"/>
                <a:ea typeface="DejaVu Sans"/>
              </a:rPr>
              <a:t>a4cf5deef3563fb0f85705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91" name="CustomShape 19"/>
          <p:cNvSpPr/>
          <p:nvPr/>
        </p:nvSpPr>
        <p:spPr>
          <a:xfrm>
            <a:off x="941150" y="9197318"/>
            <a:ext cx="1222061" cy="1204936"/>
          </a:xfrm>
          <a:prstGeom prst="ellipse">
            <a:avLst/>
          </a:prstGeom>
          <a:noFill/>
          <a:ln w="76320">
            <a:solidFill>
              <a:srgbClr val="375BD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CustomShape 20"/>
          <p:cNvSpPr/>
          <p:nvPr/>
        </p:nvSpPr>
        <p:spPr>
          <a:xfrm>
            <a:off x="13428225" y="8156804"/>
            <a:ext cx="7705511" cy="3582720"/>
          </a:xfrm>
          <a:prstGeom prst="ellipse">
            <a:avLst/>
          </a:prstGeom>
          <a:noFill/>
          <a:ln w="88920">
            <a:solidFill>
              <a:srgbClr val="375BD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71;ge8cb395ca9_0_27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69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7" name="CustomShape 4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CustomShape 6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CustomShape 7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1" name="CustomShape 8"/>
          <p:cNvSpPr/>
          <p:nvPr/>
        </p:nvSpPr>
        <p:spPr>
          <a:xfrm>
            <a:off x="3427245" y="956115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CustomShape 10"/>
          <p:cNvSpPr/>
          <p:nvPr/>
        </p:nvSpPr>
        <p:spPr>
          <a:xfrm>
            <a:off x="3427245" y="862515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04" name="CustomShape 11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5" name="CustomShape 12"/>
          <p:cNvSpPr/>
          <p:nvPr/>
        </p:nvSpPr>
        <p:spPr>
          <a:xfrm>
            <a:off x="3427245" y="772515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06" name="CustomShape 13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7" name="CustomShape 14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08" name="CustomShape 15"/>
          <p:cNvSpPr/>
          <p:nvPr/>
        </p:nvSpPr>
        <p:spPr>
          <a:xfrm>
            <a:off x="2981520" y="65836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1;ge8cb395ca9_0_28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710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CustomShape 7"/>
          <p:cNvSpPr/>
          <p:nvPr/>
        </p:nvSpPr>
        <p:spPr>
          <a:xfrm>
            <a:off x="3427245" y="9570675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17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CustomShape 9"/>
          <p:cNvSpPr/>
          <p:nvPr/>
        </p:nvSpPr>
        <p:spPr>
          <a:xfrm>
            <a:off x="3427245" y="8634675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19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CustomShape 11"/>
          <p:cNvSpPr/>
          <p:nvPr/>
        </p:nvSpPr>
        <p:spPr>
          <a:xfrm>
            <a:off x="3427245" y="7734675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21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22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723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724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17"/>
            <p:cNvSpPr/>
            <p:nvPr/>
          </p:nvSpPr>
          <p:spPr>
            <a:xfrm>
              <a:off x="8296770" y="956115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27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19"/>
            <p:cNvSpPr/>
            <p:nvPr/>
          </p:nvSpPr>
          <p:spPr>
            <a:xfrm>
              <a:off x="8296770" y="862515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29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21"/>
            <p:cNvSpPr/>
            <p:nvPr/>
          </p:nvSpPr>
          <p:spPr>
            <a:xfrm>
              <a:off x="8296770" y="772515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731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732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CustomShape 24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CustomShape 25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5" name="CustomShape 26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CustomShape 27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CustomShape 28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CustomShape 29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CustomShape 30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40" name="CustomShape 31"/>
          <p:cNvSpPr/>
          <p:nvPr/>
        </p:nvSpPr>
        <p:spPr>
          <a:xfrm>
            <a:off x="2981880" y="658404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1" name="CustomShape 32"/>
          <p:cNvSpPr/>
          <p:nvPr/>
        </p:nvSpPr>
        <p:spPr>
          <a:xfrm>
            <a:off x="7842240" y="658440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1;ge8cb395ca9_0_29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743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CustomShape 7"/>
          <p:cNvSpPr/>
          <p:nvPr/>
        </p:nvSpPr>
        <p:spPr>
          <a:xfrm>
            <a:off x="3434825" y="9559983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50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9"/>
          <p:cNvSpPr/>
          <p:nvPr/>
        </p:nvSpPr>
        <p:spPr>
          <a:xfrm>
            <a:off x="3434825" y="8623983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52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11"/>
          <p:cNvSpPr/>
          <p:nvPr/>
        </p:nvSpPr>
        <p:spPr>
          <a:xfrm>
            <a:off x="3434825" y="770532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54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55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756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757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17"/>
            <p:cNvSpPr/>
            <p:nvPr/>
          </p:nvSpPr>
          <p:spPr>
            <a:xfrm>
              <a:off x="8332147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60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19"/>
            <p:cNvSpPr/>
            <p:nvPr/>
          </p:nvSpPr>
          <p:spPr>
            <a:xfrm>
              <a:off x="8332147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62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21"/>
            <p:cNvSpPr/>
            <p:nvPr/>
          </p:nvSpPr>
          <p:spPr>
            <a:xfrm>
              <a:off x="8332147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764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765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6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767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27"/>
            <p:cNvSpPr/>
            <p:nvPr/>
          </p:nvSpPr>
          <p:spPr>
            <a:xfrm>
              <a:off x="13257307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70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29"/>
            <p:cNvSpPr/>
            <p:nvPr/>
          </p:nvSpPr>
          <p:spPr>
            <a:xfrm>
              <a:off x="13257307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772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CustomShape 31"/>
            <p:cNvSpPr/>
            <p:nvPr/>
          </p:nvSpPr>
          <p:spPr>
            <a:xfrm>
              <a:off x="13257307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774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775" name="CustomShape 33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34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CustomShape 35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CustomShape 36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CustomShape 37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CustomShape 38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81" name="Group 39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782" name="CustomShape 40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41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42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ustomShape 43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CustomShape 44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7" name="CustomShape 4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8" name="CustomShape 46"/>
          <p:cNvSpPr/>
          <p:nvPr/>
        </p:nvSpPr>
        <p:spPr>
          <a:xfrm>
            <a:off x="2982600" y="658440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9" name="CustomShape 47"/>
          <p:cNvSpPr/>
          <p:nvPr/>
        </p:nvSpPr>
        <p:spPr>
          <a:xfrm>
            <a:off x="784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0" name="CustomShape 48"/>
          <p:cNvSpPr/>
          <p:nvPr/>
        </p:nvSpPr>
        <p:spPr>
          <a:xfrm>
            <a:off x="12811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1;ge8cb395ca9_0_3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792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5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6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7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7"/>
          <p:cNvSpPr/>
          <p:nvPr/>
        </p:nvSpPr>
        <p:spPr>
          <a:xfrm>
            <a:off x="3453486" y="9559983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CustomShape 9"/>
          <p:cNvSpPr/>
          <p:nvPr/>
        </p:nvSpPr>
        <p:spPr>
          <a:xfrm>
            <a:off x="3453486" y="8623983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CustomShape 11"/>
          <p:cNvSpPr/>
          <p:nvPr/>
        </p:nvSpPr>
        <p:spPr>
          <a:xfrm>
            <a:off x="3453486" y="7723983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04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805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806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7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8" name="CustomShape 17"/>
            <p:cNvSpPr/>
            <p:nvPr/>
          </p:nvSpPr>
          <p:spPr>
            <a:xfrm>
              <a:off x="8276164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09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0" name="CustomShape 19"/>
            <p:cNvSpPr/>
            <p:nvPr/>
          </p:nvSpPr>
          <p:spPr>
            <a:xfrm>
              <a:off x="8276164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11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ustomShape 21"/>
            <p:cNvSpPr/>
            <p:nvPr/>
          </p:nvSpPr>
          <p:spPr>
            <a:xfrm>
              <a:off x="8276164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13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814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816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8" name="CustomShape 27"/>
            <p:cNvSpPr/>
            <p:nvPr/>
          </p:nvSpPr>
          <p:spPr>
            <a:xfrm>
              <a:off x="13238646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19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CustomShape 29"/>
            <p:cNvSpPr/>
            <p:nvPr/>
          </p:nvSpPr>
          <p:spPr>
            <a:xfrm>
              <a:off x="13238646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21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2" name="CustomShape 31"/>
            <p:cNvSpPr/>
            <p:nvPr/>
          </p:nvSpPr>
          <p:spPr>
            <a:xfrm>
              <a:off x="13238646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23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824" name="Group 33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825" name="CustomShape 34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CustomShape 35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CustomShape 36"/>
            <p:cNvSpPr/>
            <p:nvPr/>
          </p:nvSpPr>
          <p:spPr>
            <a:xfrm>
              <a:off x="18170646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28" name="CustomShape 37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CustomShape 38"/>
            <p:cNvSpPr/>
            <p:nvPr/>
          </p:nvSpPr>
          <p:spPr>
            <a:xfrm>
              <a:off x="18170646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30" name="CustomShape 39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CustomShape 40"/>
            <p:cNvSpPr/>
            <p:nvPr/>
          </p:nvSpPr>
          <p:spPr>
            <a:xfrm>
              <a:off x="18170646" y="77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32" name="CustomShape 41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833" name="CustomShape 42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CustomShape 43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CustomShape 44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CustomShape 45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CustomShape 46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CustomShape 47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9" name="Group 48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840" name="CustomShape 49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CustomShape 50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CustomShape 51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CustomShape 52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CustomShape 53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45" name="Group 54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846" name="CustomShape 55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CustomShape 56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CustomShape 57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CustomShape 58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CustomShape 59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1" name="CustomShape 60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2" name="CustomShape 61"/>
          <p:cNvSpPr/>
          <p:nvPr/>
        </p:nvSpPr>
        <p:spPr>
          <a:xfrm>
            <a:off x="298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3" name="CustomShape 62"/>
          <p:cNvSpPr/>
          <p:nvPr/>
        </p:nvSpPr>
        <p:spPr>
          <a:xfrm>
            <a:off x="7843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4" name="CustomShape 63"/>
          <p:cNvSpPr/>
          <p:nvPr/>
        </p:nvSpPr>
        <p:spPr>
          <a:xfrm>
            <a:off x="1281168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5" name="CustomShape 64"/>
          <p:cNvSpPr/>
          <p:nvPr/>
        </p:nvSpPr>
        <p:spPr>
          <a:xfrm>
            <a:off x="1767204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71;ge8cb395ca9_0_31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85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0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1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2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CustomShape 7"/>
          <p:cNvSpPr/>
          <p:nvPr/>
        </p:nvSpPr>
        <p:spPr>
          <a:xfrm>
            <a:off x="3416164" y="950400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64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CustomShape 9"/>
          <p:cNvSpPr/>
          <p:nvPr/>
        </p:nvSpPr>
        <p:spPr>
          <a:xfrm>
            <a:off x="3416164" y="856800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66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7" name="CustomShape 11"/>
          <p:cNvSpPr/>
          <p:nvPr/>
        </p:nvSpPr>
        <p:spPr>
          <a:xfrm>
            <a:off x="3416164" y="766800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68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9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870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871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CustomShape 17"/>
            <p:cNvSpPr/>
            <p:nvPr/>
          </p:nvSpPr>
          <p:spPr>
            <a:xfrm>
              <a:off x="8313486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74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CustomShape 19"/>
            <p:cNvSpPr/>
            <p:nvPr/>
          </p:nvSpPr>
          <p:spPr>
            <a:xfrm>
              <a:off x="8313486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76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CustomShape 21"/>
            <p:cNvSpPr/>
            <p:nvPr/>
          </p:nvSpPr>
          <p:spPr>
            <a:xfrm>
              <a:off x="8313486" y="77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78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879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0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881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CustomShape 27"/>
            <p:cNvSpPr/>
            <p:nvPr/>
          </p:nvSpPr>
          <p:spPr>
            <a:xfrm>
              <a:off x="13238646" y="9522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84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CustomShape 29"/>
            <p:cNvSpPr/>
            <p:nvPr/>
          </p:nvSpPr>
          <p:spPr>
            <a:xfrm>
              <a:off x="13238646" y="85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86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CustomShape 31"/>
            <p:cNvSpPr/>
            <p:nvPr/>
          </p:nvSpPr>
          <p:spPr>
            <a:xfrm>
              <a:off x="13238646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88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889" name="Group 33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890" name="CustomShape 34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CustomShape 35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CustomShape 36"/>
            <p:cNvSpPr/>
            <p:nvPr/>
          </p:nvSpPr>
          <p:spPr>
            <a:xfrm>
              <a:off x="18189307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93" name="CustomShape 37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CustomShape 38"/>
            <p:cNvSpPr/>
            <p:nvPr/>
          </p:nvSpPr>
          <p:spPr>
            <a:xfrm>
              <a:off x="18189307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895" name="CustomShape 39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CustomShape 40"/>
            <p:cNvSpPr/>
            <p:nvPr/>
          </p:nvSpPr>
          <p:spPr>
            <a:xfrm>
              <a:off x="18189307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897" name="CustomShape 41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898" name="CustomShape 42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9" name="CustomShape 43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4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1" name="CustomShape 45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CustomShape 46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3" name="CustomShape 47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04" name="Group 48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905" name="CustomShape 49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CustomShape 50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CustomShape 51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CustomShape 52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CustomShape 53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0" name="Group 54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911" name="CustomShape 55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CustomShape 56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CustomShape 57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CustomShape 58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CustomShape 59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6" name="CustomShape 60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7" name="CustomShape 61"/>
          <p:cNvSpPr/>
          <p:nvPr/>
        </p:nvSpPr>
        <p:spPr>
          <a:xfrm>
            <a:off x="298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8" name="CustomShape 62"/>
          <p:cNvSpPr/>
          <p:nvPr/>
        </p:nvSpPr>
        <p:spPr>
          <a:xfrm>
            <a:off x="7843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9" name="CustomShape 63"/>
          <p:cNvSpPr/>
          <p:nvPr/>
        </p:nvSpPr>
        <p:spPr>
          <a:xfrm>
            <a:off x="1281168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0" name="CustomShape 64"/>
          <p:cNvSpPr/>
          <p:nvPr/>
        </p:nvSpPr>
        <p:spPr>
          <a:xfrm>
            <a:off x="1767204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1" name="CustomShape 65"/>
          <p:cNvSpPr/>
          <p:nvPr/>
        </p:nvSpPr>
        <p:spPr>
          <a:xfrm rot="20035800">
            <a:off x="8444880" y="79113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66"/>
          <p:cNvSpPr/>
          <p:nvPr/>
        </p:nvSpPr>
        <p:spPr>
          <a:xfrm rot="1641600">
            <a:off x="8445600" y="791028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3" name="CustomShape 67"/>
          <p:cNvSpPr/>
          <p:nvPr/>
        </p:nvSpPr>
        <p:spPr>
          <a:xfrm rot="20035800">
            <a:off x="8444880" y="79117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4" name="CustomShape 68"/>
          <p:cNvSpPr/>
          <p:nvPr/>
        </p:nvSpPr>
        <p:spPr>
          <a:xfrm rot="1641600">
            <a:off x="8445600" y="79106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71;ge8cb395ca9_0_32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926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7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9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0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1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7"/>
          <p:cNvSpPr/>
          <p:nvPr/>
        </p:nvSpPr>
        <p:spPr>
          <a:xfrm>
            <a:off x="3468520" y="956750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3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9"/>
          <p:cNvSpPr/>
          <p:nvPr/>
        </p:nvSpPr>
        <p:spPr>
          <a:xfrm>
            <a:off x="3468520" y="863150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35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CustomShape 11"/>
          <p:cNvSpPr/>
          <p:nvPr/>
        </p:nvSpPr>
        <p:spPr>
          <a:xfrm>
            <a:off x="3468520" y="7712839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37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8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939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940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CustomShape 17"/>
            <p:cNvSpPr/>
            <p:nvPr/>
          </p:nvSpPr>
          <p:spPr>
            <a:xfrm>
              <a:off x="8276164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43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19"/>
            <p:cNvSpPr/>
            <p:nvPr/>
          </p:nvSpPr>
          <p:spPr>
            <a:xfrm>
              <a:off x="8276164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45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CustomShape 21"/>
            <p:cNvSpPr/>
            <p:nvPr/>
          </p:nvSpPr>
          <p:spPr>
            <a:xfrm>
              <a:off x="8276164" y="77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947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948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9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950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CustomShape 27"/>
            <p:cNvSpPr/>
            <p:nvPr/>
          </p:nvSpPr>
          <p:spPr>
            <a:xfrm>
              <a:off x="13219985" y="9541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53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CustomShape 29"/>
            <p:cNvSpPr/>
            <p:nvPr/>
          </p:nvSpPr>
          <p:spPr>
            <a:xfrm>
              <a:off x="13219985" y="8605322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55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CustomShape 31"/>
            <p:cNvSpPr/>
            <p:nvPr/>
          </p:nvSpPr>
          <p:spPr>
            <a:xfrm>
              <a:off x="13219985" y="7686661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957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958" name="Group 33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959" name="CustomShape 34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CustomShape 35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CustomShape 36"/>
            <p:cNvSpPr/>
            <p:nvPr/>
          </p:nvSpPr>
          <p:spPr>
            <a:xfrm>
              <a:off x="18170646" y="9504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62" name="CustomShape 37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CustomShape 38"/>
            <p:cNvSpPr/>
            <p:nvPr/>
          </p:nvSpPr>
          <p:spPr>
            <a:xfrm>
              <a:off x="18170646" y="8568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964" name="CustomShape 39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CustomShape 40"/>
            <p:cNvSpPr/>
            <p:nvPr/>
          </p:nvSpPr>
          <p:spPr>
            <a:xfrm>
              <a:off x="18170646" y="76680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966" name="CustomShape 41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967" name="CustomShape 42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43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9" name="CustomShape 44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45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1" name="CustomShape 46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2" name="CustomShape 47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73" name="Group 48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974" name="CustomShape 49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CustomShape 50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CustomShape 51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CustomShape 52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CustomShape 53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9" name="Group 54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980" name="CustomShape 55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CustomShape 56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CustomShape 57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CustomShape 58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CustomShape 59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5" name="CustomShape 60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86" name="CustomShape 61"/>
          <p:cNvSpPr/>
          <p:nvPr/>
        </p:nvSpPr>
        <p:spPr>
          <a:xfrm>
            <a:off x="298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7" name="CustomShape 62"/>
          <p:cNvSpPr/>
          <p:nvPr/>
        </p:nvSpPr>
        <p:spPr>
          <a:xfrm>
            <a:off x="7843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8" name="CustomShape 63"/>
          <p:cNvSpPr/>
          <p:nvPr/>
        </p:nvSpPr>
        <p:spPr>
          <a:xfrm>
            <a:off x="1281168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9" name="CustomShape 64"/>
          <p:cNvSpPr/>
          <p:nvPr/>
        </p:nvSpPr>
        <p:spPr>
          <a:xfrm>
            <a:off x="1767204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0" name="CustomShape 65"/>
          <p:cNvSpPr/>
          <p:nvPr/>
        </p:nvSpPr>
        <p:spPr>
          <a:xfrm rot="20035800">
            <a:off x="8444880" y="79113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CustomShape 66"/>
          <p:cNvSpPr/>
          <p:nvPr/>
        </p:nvSpPr>
        <p:spPr>
          <a:xfrm rot="1641600">
            <a:off x="8445600" y="791028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CustomShape 67"/>
          <p:cNvSpPr/>
          <p:nvPr/>
        </p:nvSpPr>
        <p:spPr>
          <a:xfrm rot="20035800">
            <a:off x="8444880" y="79117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CustomShape 68"/>
          <p:cNvSpPr/>
          <p:nvPr/>
        </p:nvSpPr>
        <p:spPr>
          <a:xfrm rot="1641600">
            <a:off x="8445600" y="79106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CustomShape 69"/>
          <p:cNvSpPr/>
          <p:nvPr/>
        </p:nvSpPr>
        <p:spPr>
          <a:xfrm rot="20035800">
            <a:off x="13406760" y="680940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5" name="CustomShape 70"/>
          <p:cNvSpPr/>
          <p:nvPr/>
        </p:nvSpPr>
        <p:spPr>
          <a:xfrm rot="1641600">
            <a:off x="13407480" y="68083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71;ge8cb395ca9_0_33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99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001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3" name="CustomShape 7"/>
          <p:cNvSpPr/>
          <p:nvPr/>
        </p:nvSpPr>
        <p:spPr>
          <a:xfrm>
            <a:off x="3428604" y="957657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4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5" name="CustomShape 9"/>
          <p:cNvSpPr/>
          <p:nvPr/>
        </p:nvSpPr>
        <p:spPr>
          <a:xfrm>
            <a:off x="3428604" y="8640570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6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7" name="CustomShape 11"/>
          <p:cNvSpPr/>
          <p:nvPr/>
        </p:nvSpPr>
        <p:spPr>
          <a:xfrm>
            <a:off x="3428604" y="7711542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08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9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010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1011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2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3" name="CustomShape 17"/>
            <p:cNvSpPr/>
            <p:nvPr/>
          </p:nvSpPr>
          <p:spPr>
            <a:xfrm>
              <a:off x="8315820" y="95929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1014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5" name="CustomShape 19"/>
            <p:cNvSpPr/>
            <p:nvPr/>
          </p:nvSpPr>
          <p:spPr>
            <a:xfrm>
              <a:off x="8315820" y="8631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16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17" name="CustomShape 21"/>
            <p:cNvSpPr/>
            <p:nvPr/>
          </p:nvSpPr>
          <p:spPr>
            <a:xfrm>
              <a:off x="8315820" y="77061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18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019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20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1021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2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3" name="CustomShape 27"/>
            <p:cNvSpPr/>
            <p:nvPr/>
          </p:nvSpPr>
          <p:spPr>
            <a:xfrm>
              <a:off x="13306292" y="9578384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24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5" name="CustomShape 29"/>
            <p:cNvSpPr/>
            <p:nvPr/>
          </p:nvSpPr>
          <p:spPr>
            <a:xfrm>
              <a:off x="13306292" y="8642384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26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7" name="CustomShape 31"/>
            <p:cNvSpPr/>
            <p:nvPr/>
          </p:nvSpPr>
          <p:spPr>
            <a:xfrm>
              <a:off x="13306292" y="77061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28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029" name="Group 33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1030" name="CustomShape 34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CustomShape 35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CustomShape 36"/>
            <p:cNvSpPr/>
            <p:nvPr/>
          </p:nvSpPr>
          <p:spPr>
            <a:xfrm>
              <a:off x="18198380" y="95802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1033" name="CustomShape 37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CustomShape 38"/>
            <p:cNvSpPr/>
            <p:nvPr/>
          </p:nvSpPr>
          <p:spPr>
            <a:xfrm>
              <a:off x="18198380" y="86442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35" name="CustomShape 39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CustomShape 40"/>
            <p:cNvSpPr/>
            <p:nvPr/>
          </p:nvSpPr>
          <p:spPr>
            <a:xfrm>
              <a:off x="18198380" y="76934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37" name="CustomShape 41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038" name="CustomShape 42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9" name="CustomShape 43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CustomShape 44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CustomShape 45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CustomShape 46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CustomShape 47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44" name="Group 48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1045" name="CustomShape 49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chemeClr val="tx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CustomShape 50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chemeClr val="tx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CustomShape 51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chemeClr val="tx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CustomShape 52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CustomShape 53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50" name="Group 54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1051" name="CustomShape 55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CustomShape 56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CustomShape 57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58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CustomShape 59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56" name="CustomShape 60"/>
          <p:cNvSpPr/>
          <p:nvPr/>
        </p:nvSpPr>
        <p:spPr>
          <a:xfrm>
            <a:off x="1150740" y="402302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57" name="CustomShape 61"/>
          <p:cNvSpPr/>
          <p:nvPr/>
        </p:nvSpPr>
        <p:spPr>
          <a:xfrm>
            <a:off x="298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8" name="CustomShape 62"/>
          <p:cNvSpPr/>
          <p:nvPr/>
        </p:nvSpPr>
        <p:spPr>
          <a:xfrm>
            <a:off x="7843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9" name="CustomShape 63"/>
          <p:cNvSpPr/>
          <p:nvPr/>
        </p:nvSpPr>
        <p:spPr>
          <a:xfrm>
            <a:off x="1281168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0" name="CustomShape 64"/>
          <p:cNvSpPr/>
          <p:nvPr/>
        </p:nvSpPr>
        <p:spPr>
          <a:xfrm>
            <a:off x="1767204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1" name="CustomShape 65"/>
          <p:cNvSpPr/>
          <p:nvPr/>
        </p:nvSpPr>
        <p:spPr>
          <a:xfrm rot="20035800">
            <a:off x="8444880" y="79113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2" name="CustomShape 66"/>
          <p:cNvSpPr/>
          <p:nvPr/>
        </p:nvSpPr>
        <p:spPr>
          <a:xfrm rot="1641600">
            <a:off x="8445600" y="791028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3" name="CustomShape 67"/>
          <p:cNvSpPr/>
          <p:nvPr/>
        </p:nvSpPr>
        <p:spPr>
          <a:xfrm rot="20035800">
            <a:off x="8444880" y="79117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4" name="CustomShape 68"/>
          <p:cNvSpPr/>
          <p:nvPr/>
        </p:nvSpPr>
        <p:spPr>
          <a:xfrm rot="1641600">
            <a:off x="8445600" y="79106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5" name="CustomShape 69"/>
          <p:cNvSpPr/>
          <p:nvPr/>
        </p:nvSpPr>
        <p:spPr>
          <a:xfrm rot="20035800">
            <a:off x="13406760" y="680940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6" name="CustomShape 70"/>
          <p:cNvSpPr/>
          <p:nvPr/>
        </p:nvSpPr>
        <p:spPr>
          <a:xfrm rot="1641600">
            <a:off x="13407480" y="68083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CustomShape 71"/>
          <p:cNvSpPr/>
          <p:nvPr/>
        </p:nvSpPr>
        <p:spPr>
          <a:xfrm rot="20035800">
            <a:off x="18412920" y="68090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8" name="CustomShape 72"/>
          <p:cNvSpPr/>
          <p:nvPr/>
        </p:nvSpPr>
        <p:spPr>
          <a:xfrm rot="1641600">
            <a:off x="18413640" y="68079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71;ge8cb395ca9_0_34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070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1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2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3" name="CustomShape 4"/>
          <p:cNvSpPr/>
          <p:nvPr/>
        </p:nvSpPr>
        <p:spPr>
          <a:xfrm>
            <a:off x="1335600" y="5394960"/>
            <a:ext cx="20572920" cy="64911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4" name="CustomShape 5"/>
          <p:cNvSpPr/>
          <p:nvPr/>
        </p:nvSpPr>
        <p:spPr>
          <a:xfrm>
            <a:off x="2589840" y="6257880"/>
            <a:ext cx="3565080" cy="4845240"/>
          </a:xfrm>
          <a:prstGeom prst="rect">
            <a:avLst/>
          </a:prstGeom>
          <a:solidFill>
            <a:srgbClr val="FF383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CustomShape 6"/>
          <p:cNvSpPr/>
          <p:nvPr/>
        </p:nvSpPr>
        <p:spPr>
          <a:xfrm>
            <a:off x="2975760" y="9520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6" name="CustomShape 7"/>
          <p:cNvSpPr/>
          <p:nvPr/>
        </p:nvSpPr>
        <p:spPr>
          <a:xfrm>
            <a:off x="3489005" y="9592491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77" name="CustomShape 8"/>
          <p:cNvSpPr/>
          <p:nvPr/>
        </p:nvSpPr>
        <p:spPr>
          <a:xfrm>
            <a:off x="2975760" y="8584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8" name="CustomShape 9"/>
          <p:cNvSpPr/>
          <p:nvPr/>
        </p:nvSpPr>
        <p:spPr>
          <a:xfrm>
            <a:off x="3489005" y="8618391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79" name="CustomShape 10"/>
          <p:cNvSpPr/>
          <p:nvPr/>
        </p:nvSpPr>
        <p:spPr>
          <a:xfrm>
            <a:off x="2975760" y="7648560"/>
            <a:ext cx="2762280" cy="73044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0" name="CustomShape 11"/>
          <p:cNvSpPr/>
          <p:nvPr/>
        </p:nvSpPr>
        <p:spPr>
          <a:xfrm>
            <a:off x="3489005" y="7701594"/>
            <a:ext cx="1927800" cy="73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Loma"/>
                <a:ea typeface="DejaVu Sans"/>
              </a:rPr>
              <a:t>Transaksi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81" name="CustomShape 12"/>
          <p:cNvSpPr/>
          <p:nvPr/>
        </p:nvSpPr>
        <p:spPr>
          <a:xfrm>
            <a:off x="3615840" y="10424160"/>
            <a:ext cx="14292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Loma"/>
                <a:ea typeface="DejaVu Sans"/>
              </a:rPr>
              <a:t>Timestamp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2" name="CustomShape 13"/>
          <p:cNvSpPr/>
          <p:nvPr/>
        </p:nvSpPr>
        <p:spPr>
          <a:xfrm>
            <a:off x="3505680" y="5762160"/>
            <a:ext cx="181044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5E57"/>
                </a:solidFill>
                <a:latin typeface="Loma"/>
                <a:ea typeface="DejaVu Sans"/>
              </a:rPr>
              <a:t>Genesis Block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083" name="Group 14"/>
          <p:cNvGrpSpPr/>
          <p:nvPr/>
        </p:nvGrpSpPr>
        <p:grpSpPr>
          <a:xfrm>
            <a:off x="7449840" y="6257880"/>
            <a:ext cx="3565080" cy="4845240"/>
            <a:chOff x="7449840" y="6257880"/>
            <a:chExt cx="3565080" cy="4845240"/>
          </a:xfrm>
        </p:grpSpPr>
        <p:sp>
          <p:nvSpPr>
            <p:cNvPr id="1084" name="CustomShape 15"/>
            <p:cNvSpPr/>
            <p:nvPr/>
          </p:nvSpPr>
          <p:spPr>
            <a:xfrm>
              <a:off x="744984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CustomShape 16"/>
            <p:cNvSpPr/>
            <p:nvPr/>
          </p:nvSpPr>
          <p:spPr>
            <a:xfrm>
              <a:off x="783576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CustomShape 17"/>
            <p:cNvSpPr/>
            <p:nvPr/>
          </p:nvSpPr>
          <p:spPr>
            <a:xfrm>
              <a:off x="8315820" y="9567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87" name="CustomShape 18"/>
            <p:cNvSpPr/>
            <p:nvPr/>
          </p:nvSpPr>
          <p:spPr>
            <a:xfrm>
              <a:off x="783576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CustomShape 19"/>
            <p:cNvSpPr/>
            <p:nvPr/>
          </p:nvSpPr>
          <p:spPr>
            <a:xfrm>
              <a:off x="8315820" y="8631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89" name="CustomShape 20"/>
            <p:cNvSpPr/>
            <p:nvPr/>
          </p:nvSpPr>
          <p:spPr>
            <a:xfrm>
              <a:off x="783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CustomShape 21"/>
            <p:cNvSpPr/>
            <p:nvPr/>
          </p:nvSpPr>
          <p:spPr>
            <a:xfrm>
              <a:off x="8277720" y="76934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91" name="CustomShape 22"/>
            <p:cNvSpPr/>
            <p:nvPr/>
          </p:nvSpPr>
          <p:spPr>
            <a:xfrm>
              <a:off x="847584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092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93" name="Group 24"/>
          <p:cNvGrpSpPr/>
          <p:nvPr/>
        </p:nvGrpSpPr>
        <p:grpSpPr>
          <a:xfrm>
            <a:off x="12375000" y="6257880"/>
            <a:ext cx="3565080" cy="4845240"/>
            <a:chOff x="12375000" y="6257880"/>
            <a:chExt cx="3565080" cy="4845240"/>
          </a:xfrm>
        </p:grpSpPr>
        <p:sp>
          <p:nvSpPr>
            <p:cNvPr id="1094" name="CustomShape 25"/>
            <p:cNvSpPr/>
            <p:nvPr/>
          </p:nvSpPr>
          <p:spPr>
            <a:xfrm>
              <a:off x="12375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CustomShape 26"/>
            <p:cNvSpPr/>
            <p:nvPr/>
          </p:nvSpPr>
          <p:spPr>
            <a:xfrm>
              <a:off x="12760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CustomShape 27"/>
            <p:cNvSpPr/>
            <p:nvPr/>
          </p:nvSpPr>
          <p:spPr>
            <a:xfrm>
              <a:off x="13253680" y="95548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1097" name="CustomShape 28"/>
            <p:cNvSpPr/>
            <p:nvPr/>
          </p:nvSpPr>
          <p:spPr>
            <a:xfrm>
              <a:off x="12760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CustomShape 29"/>
            <p:cNvSpPr/>
            <p:nvPr/>
          </p:nvSpPr>
          <p:spPr>
            <a:xfrm>
              <a:off x="13253680" y="86188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099" name="CustomShape 30"/>
            <p:cNvSpPr/>
            <p:nvPr/>
          </p:nvSpPr>
          <p:spPr>
            <a:xfrm>
              <a:off x="12760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CustomShape 31"/>
            <p:cNvSpPr/>
            <p:nvPr/>
          </p:nvSpPr>
          <p:spPr>
            <a:xfrm>
              <a:off x="13253680" y="76807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101" name="CustomShape 32"/>
            <p:cNvSpPr/>
            <p:nvPr/>
          </p:nvSpPr>
          <p:spPr>
            <a:xfrm>
              <a:off x="13401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grpSp>
        <p:nvGrpSpPr>
          <p:cNvPr id="1102" name="Group 33"/>
          <p:cNvGrpSpPr/>
          <p:nvPr/>
        </p:nvGrpSpPr>
        <p:grpSpPr>
          <a:xfrm>
            <a:off x="17307000" y="6257880"/>
            <a:ext cx="3565080" cy="4845240"/>
            <a:chOff x="17307000" y="6257880"/>
            <a:chExt cx="3565080" cy="4845240"/>
          </a:xfrm>
        </p:grpSpPr>
        <p:sp>
          <p:nvSpPr>
            <p:cNvPr id="1103" name="CustomShape 34"/>
            <p:cNvSpPr/>
            <p:nvPr/>
          </p:nvSpPr>
          <p:spPr>
            <a:xfrm>
              <a:off x="17307000" y="6257880"/>
              <a:ext cx="3565080" cy="4845240"/>
            </a:xfrm>
            <a:prstGeom prst="rect">
              <a:avLst/>
            </a:prstGeom>
            <a:solidFill>
              <a:srgbClr val="FF383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CustomShape 35"/>
            <p:cNvSpPr/>
            <p:nvPr/>
          </p:nvSpPr>
          <p:spPr>
            <a:xfrm>
              <a:off x="17692920" y="9520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CustomShape 36"/>
            <p:cNvSpPr/>
            <p:nvPr/>
          </p:nvSpPr>
          <p:spPr>
            <a:xfrm>
              <a:off x="18249180" y="9567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106" name="CustomShape 37"/>
            <p:cNvSpPr/>
            <p:nvPr/>
          </p:nvSpPr>
          <p:spPr>
            <a:xfrm>
              <a:off x="17692920" y="8584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CustomShape 38"/>
            <p:cNvSpPr/>
            <p:nvPr/>
          </p:nvSpPr>
          <p:spPr>
            <a:xfrm>
              <a:off x="18249180" y="86315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108" name="CustomShape 39"/>
            <p:cNvSpPr/>
            <p:nvPr/>
          </p:nvSpPr>
          <p:spPr>
            <a:xfrm>
              <a:off x="1769292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40"/>
            <p:cNvSpPr/>
            <p:nvPr/>
          </p:nvSpPr>
          <p:spPr>
            <a:xfrm>
              <a:off x="18249180" y="7693400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  <p:sp>
          <p:nvSpPr>
            <p:cNvPr id="1110" name="CustomShape 41"/>
            <p:cNvSpPr/>
            <p:nvPr/>
          </p:nvSpPr>
          <p:spPr>
            <a:xfrm>
              <a:off x="18333000" y="10424160"/>
              <a:ext cx="1429200" cy="494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>
                  <a:solidFill>
                    <a:srgbClr val="FFFFFF"/>
                  </a:solidFill>
                  <a:latin typeface="Loma"/>
                  <a:ea typeface="DejaVu Sans"/>
                </a:rPr>
                <a:t>Timestamp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111" name="CustomShape 42"/>
          <p:cNvSpPr/>
          <p:nvPr/>
        </p:nvSpPr>
        <p:spPr>
          <a:xfrm>
            <a:off x="6071040" y="9875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43"/>
          <p:cNvSpPr/>
          <p:nvPr/>
        </p:nvSpPr>
        <p:spPr>
          <a:xfrm rot="16200000">
            <a:off x="5430960" y="8508240"/>
            <a:ext cx="274248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44"/>
          <p:cNvSpPr/>
          <p:nvPr/>
        </p:nvSpPr>
        <p:spPr>
          <a:xfrm>
            <a:off x="6802560" y="7139520"/>
            <a:ext cx="730800" cy="360"/>
          </a:xfrm>
          <a:prstGeom prst="rect">
            <a:avLst/>
          </a:prstGeom>
          <a:solidFill>
            <a:srgbClr val="729FCF"/>
          </a:solidFill>
          <a:ln w="255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CustomShape 45"/>
          <p:cNvSpPr/>
          <p:nvPr/>
        </p:nvSpPr>
        <p:spPr>
          <a:xfrm>
            <a:off x="6541200" y="7501680"/>
            <a:ext cx="17640" cy="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CustomShape 46"/>
          <p:cNvSpPr/>
          <p:nvPr/>
        </p:nvSpPr>
        <p:spPr>
          <a:xfrm>
            <a:off x="5969880" y="972864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CustomShape 47"/>
          <p:cNvSpPr/>
          <p:nvPr/>
        </p:nvSpPr>
        <p:spPr>
          <a:xfrm>
            <a:off x="7334640" y="6976800"/>
            <a:ext cx="319320" cy="319320"/>
          </a:xfrm>
          <a:prstGeom prst="ellipse">
            <a:avLst/>
          </a:prstGeom>
          <a:solidFill>
            <a:srgbClr val="1A2B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17" name="Group 48"/>
          <p:cNvGrpSpPr/>
          <p:nvPr/>
        </p:nvGrpSpPr>
        <p:grpSpPr>
          <a:xfrm>
            <a:off x="10865880" y="6977160"/>
            <a:ext cx="1684080" cy="3071160"/>
            <a:chOff x="10865880" y="6977160"/>
            <a:chExt cx="1684080" cy="3071160"/>
          </a:xfrm>
        </p:grpSpPr>
        <p:sp>
          <p:nvSpPr>
            <p:cNvPr id="1118" name="CustomShape 49"/>
            <p:cNvSpPr/>
            <p:nvPr/>
          </p:nvSpPr>
          <p:spPr>
            <a:xfrm>
              <a:off x="10967040" y="9875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CustomShape 50"/>
            <p:cNvSpPr/>
            <p:nvPr/>
          </p:nvSpPr>
          <p:spPr>
            <a:xfrm rot="16200000">
              <a:off x="10326600" y="850860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CustomShape 51"/>
            <p:cNvSpPr/>
            <p:nvPr/>
          </p:nvSpPr>
          <p:spPr>
            <a:xfrm>
              <a:off x="11698560" y="713988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CustomShape 52"/>
            <p:cNvSpPr/>
            <p:nvPr/>
          </p:nvSpPr>
          <p:spPr>
            <a:xfrm>
              <a:off x="10865880" y="972900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CustomShape 53"/>
            <p:cNvSpPr/>
            <p:nvPr/>
          </p:nvSpPr>
          <p:spPr>
            <a:xfrm>
              <a:off x="12230640" y="69771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23" name="Group 54"/>
          <p:cNvGrpSpPr/>
          <p:nvPr/>
        </p:nvGrpSpPr>
        <p:grpSpPr>
          <a:xfrm>
            <a:off x="15797880" y="6977520"/>
            <a:ext cx="1684080" cy="3071160"/>
            <a:chOff x="15797880" y="6977520"/>
            <a:chExt cx="1684080" cy="3071160"/>
          </a:xfrm>
        </p:grpSpPr>
        <p:sp>
          <p:nvSpPr>
            <p:cNvPr id="1124" name="CustomShape 55"/>
            <p:cNvSpPr/>
            <p:nvPr/>
          </p:nvSpPr>
          <p:spPr>
            <a:xfrm>
              <a:off x="15899040" y="9876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CustomShape 56"/>
            <p:cNvSpPr/>
            <p:nvPr/>
          </p:nvSpPr>
          <p:spPr>
            <a:xfrm rot="16200000">
              <a:off x="15258960" y="8508960"/>
              <a:ext cx="274248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CustomShape 57"/>
            <p:cNvSpPr/>
            <p:nvPr/>
          </p:nvSpPr>
          <p:spPr>
            <a:xfrm>
              <a:off x="16630560" y="7140240"/>
              <a:ext cx="730800" cy="360"/>
            </a:xfrm>
            <a:prstGeom prst="rect">
              <a:avLst/>
            </a:prstGeom>
            <a:solidFill>
              <a:srgbClr val="729FCF"/>
            </a:solidFill>
            <a:ln w="25560">
              <a:solidFill>
                <a:srgbClr val="1A2B6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CustomShape 58"/>
            <p:cNvSpPr/>
            <p:nvPr/>
          </p:nvSpPr>
          <p:spPr>
            <a:xfrm>
              <a:off x="15797880" y="972936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CustomShape 59"/>
            <p:cNvSpPr/>
            <p:nvPr/>
          </p:nvSpPr>
          <p:spPr>
            <a:xfrm>
              <a:off x="17162640" y="6977520"/>
              <a:ext cx="319320" cy="319320"/>
            </a:xfrm>
            <a:prstGeom prst="ellipse">
              <a:avLst/>
            </a:prstGeom>
            <a:solidFill>
              <a:srgbClr val="1A2B6B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29" name="CustomShape 60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Rangkaian block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30" name="CustomShape 61"/>
          <p:cNvSpPr/>
          <p:nvPr/>
        </p:nvSpPr>
        <p:spPr>
          <a:xfrm>
            <a:off x="2982960" y="658476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1" name="CustomShape 62"/>
          <p:cNvSpPr/>
          <p:nvPr/>
        </p:nvSpPr>
        <p:spPr>
          <a:xfrm>
            <a:off x="7843320" y="658512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2" name="CustomShape 63"/>
          <p:cNvSpPr/>
          <p:nvPr/>
        </p:nvSpPr>
        <p:spPr>
          <a:xfrm>
            <a:off x="1281168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3" name="CustomShape 64"/>
          <p:cNvSpPr/>
          <p:nvPr/>
        </p:nvSpPr>
        <p:spPr>
          <a:xfrm>
            <a:off x="17672040" y="6585480"/>
            <a:ext cx="2742840" cy="731160"/>
          </a:xfrm>
          <a:custGeom>
            <a:avLst/>
            <a:gdLst/>
            <a:ahLst/>
            <a:cxnLst/>
            <a:rect l="l" t="t" r="r" b="b"/>
            <a:pathLst>
              <a:path w="7622" h="2034">
                <a:moveTo>
                  <a:pt x="338" y="0"/>
                </a:moveTo>
                <a:lnTo>
                  <a:pt x="339" y="0"/>
                </a:lnTo>
                <a:cubicBezTo>
                  <a:pt x="279" y="0"/>
                  <a:pt x="221" y="16"/>
                  <a:pt x="169" y="45"/>
                </a:cubicBezTo>
                <a:cubicBezTo>
                  <a:pt x="118" y="75"/>
                  <a:pt x="75" y="118"/>
                  <a:pt x="45" y="169"/>
                </a:cubicBezTo>
                <a:cubicBezTo>
                  <a:pt x="16" y="221"/>
                  <a:pt x="0" y="279"/>
                  <a:pt x="0" y="339"/>
                </a:cubicBezTo>
                <a:lnTo>
                  <a:pt x="0" y="1694"/>
                </a:lnTo>
                <a:lnTo>
                  <a:pt x="0" y="1694"/>
                </a:lnTo>
                <a:cubicBezTo>
                  <a:pt x="0" y="1754"/>
                  <a:pt x="16" y="1812"/>
                  <a:pt x="45" y="1864"/>
                </a:cubicBezTo>
                <a:cubicBezTo>
                  <a:pt x="75" y="1915"/>
                  <a:pt x="118" y="1958"/>
                  <a:pt x="169" y="1988"/>
                </a:cubicBezTo>
                <a:cubicBezTo>
                  <a:pt x="221" y="2017"/>
                  <a:pt x="279" y="2033"/>
                  <a:pt x="339" y="2033"/>
                </a:cubicBezTo>
                <a:lnTo>
                  <a:pt x="7282" y="2033"/>
                </a:lnTo>
                <a:lnTo>
                  <a:pt x="7282" y="2033"/>
                </a:lnTo>
                <a:cubicBezTo>
                  <a:pt x="7342" y="2033"/>
                  <a:pt x="7400" y="2017"/>
                  <a:pt x="7452" y="1988"/>
                </a:cubicBezTo>
                <a:cubicBezTo>
                  <a:pt x="7503" y="1958"/>
                  <a:pt x="7546" y="1915"/>
                  <a:pt x="7576" y="1864"/>
                </a:cubicBezTo>
                <a:cubicBezTo>
                  <a:pt x="7605" y="1812"/>
                  <a:pt x="7621" y="1754"/>
                  <a:pt x="7621" y="1694"/>
                </a:cubicBezTo>
                <a:lnTo>
                  <a:pt x="7621" y="338"/>
                </a:lnTo>
                <a:lnTo>
                  <a:pt x="7621" y="339"/>
                </a:lnTo>
                <a:lnTo>
                  <a:pt x="7621" y="339"/>
                </a:lnTo>
                <a:cubicBezTo>
                  <a:pt x="7621" y="279"/>
                  <a:pt x="7605" y="221"/>
                  <a:pt x="7576" y="169"/>
                </a:cubicBezTo>
                <a:cubicBezTo>
                  <a:pt x="7546" y="118"/>
                  <a:pt x="7503" y="75"/>
                  <a:pt x="7452" y="45"/>
                </a:cubicBezTo>
                <a:cubicBezTo>
                  <a:pt x="7400" y="16"/>
                  <a:pt x="7342" y="0"/>
                  <a:pt x="7282" y="0"/>
                </a:cubicBezTo>
                <a:lnTo>
                  <a:pt x="338" y="0"/>
                </a:lnTo>
              </a:path>
            </a:pathLst>
          </a:cu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Hash dari Block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C1C1C"/>
                </a:solidFill>
                <a:latin typeface="Arial"/>
                <a:ea typeface="DejaVu Sans"/>
              </a:rPr>
              <a:t> sebelumnya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4" name="CustomShape 65"/>
          <p:cNvSpPr/>
          <p:nvPr/>
        </p:nvSpPr>
        <p:spPr>
          <a:xfrm rot="20035800">
            <a:off x="8444880" y="79113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5" name="CustomShape 66"/>
          <p:cNvSpPr/>
          <p:nvPr/>
        </p:nvSpPr>
        <p:spPr>
          <a:xfrm rot="1641600">
            <a:off x="8445600" y="791028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CustomShape 67"/>
          <p:cNvSpPr/>
          <p:nvPr/>
        </p:nvSpPr>
        <p:spPr>
          <a:xfrm rot="20035800">
            <a:off x="8444880" y="79117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CustomShape 68"/>
          <p:cNvSpPr/>
          <p:nvPr/>
        </p:nvSpPr>
        <p:spPr>
          <a:xfrm rot="1641600">
            <a:off x="8445600" y="79106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8" name="CustomShape 69"/>
          <p:cNvSpPr/>
          <p:nvPr/>
        </p:nvSpPr>
        <p:spPr>
          <a:xfrm rot="20035800">
            <a:off x="13406760" y="680940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9" name="CustomShape 70"/>
          <p:cNvSpPr/>
          <p:nvPr/>
        </p:nvSpPr>
        <p:spPr>
          <a:xfrm rot="1641600">
            <a:off x="13407480" y="680832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0" name="CustomShape 71"/>
          <p:cNvSpPr/>
          <p:nvPr/>
        </p:nvSpPr>
        <p:spPr>
          <a:xfrm rot="20035800">
            <a:off x="18412920" y="680904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1" name="CustomShape 72"/>
          <p:cNvSpPr/>
          <p:nvPr/>
        </p:nvSpPr>
        <p:spPr>
          <a:xfrm rot="1641600">
            <a:off x="18413640" y="6807960"/>
            <a:ext cx="1462680" cy="182520"/>
          </a:xfrm>
          <a:prstGeom prst="rect">
            <a:avLst/>
          </a:prstGeom>
          <a:solidFill>
            <a:srgbClr val="375BD2">
              <a:alpha val="90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2" name="CustomShape 73"/>
          <p:cNvSpPr/>
          <p:nvPr/>
        </p:nvSpPr>
        <p:spPr>
          <a:xfrm flipV="1">
            <a:off x="9232560" y="2650680"/>
            <a:ext cx="2288880" cy="360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5C46B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74"/>
          <p:cNvSpPr/>
          <p:nvPr/>
        </p:nvSpPr>
        <p:spPr>
          <a:xfrm>
            <a:off x="11557440" y="2468880"/>
            <a:ext cx="8686440" cy="2651400"/>
          </a:xfrm>
          <a:prstGeom prst="rect">
            <a:avLst/>
          </a:prstGeom>
          <a:solidFill>
            <a:srgbClr val="04AC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4" name="CustomShape 75"/>
          <p:cNvSpPr/>
          <p:nvPr/>
        </p:nvSpPr>
        <p:spPr>
          <a:xfrm flipV="1">
            <a:off x="14157720" y="5119560"/>
            <a:ext cx="1743120" cy="1137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5C46B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5" name="CustomShape 76"/>
          <p:cNvSpPr/>
          <p:nvPr/>
        </p:nvSpPr>
        <p:spPr>
          <a:xfrm flipH="1" flipV="1">
            <a:off x="18198360" y="5177160"/>
            <a:ext cx="891360" cy="10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5C46B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77"/>
          <p:cNvSpPr/>
          <p:nvPr/>
        </p:nvSpPr>
        <p:spPr>
          <a:xfrm>
            <a:off x="11703960" y="2642040"/>
            <a:ext cx="8961120" cy="237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Karena setiap Block menyimpan nilai hash dari Block sebelumnya,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Maka itu akan menjamin integritas data transaksi di setiap Block.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Memodifikasi data transaksi yang terjadi di suatu Block akan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Menyebabkan perubahan nilai Hash setiap Block menjadi tidak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Valid, dan akan membuat efek domino ke semua Block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Manjari"/>
              </a:rPr>
              <a:t>Di Blockchain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71;ge8cb395ca9_0_35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148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9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0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2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Konsep Keamanan Blockchain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6400" b="1" strike="noStrike" spc="-1" dirty="0">
                <a:solidFill>
                  <a:srgbClr val="0C162C"/>
                </a:solidFill>
                <a:latin typeface="Avenir"/>
                <a:ea typeface="Avenir"/>
              </a:rPr>
              <a:t>Roadmap</a:t>
            </a:r>
            <a:endParaRPr lang="en-US" sz="6400" b="0" strike="noStrike" spc="-1" dirty="0">
              <a:latin typeface="Arial"/>
            </a:endParaRPr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1993320" y="5755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/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989680" y="5755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A0B3F2">
              <a:alpha val="80000"/>
            </a:srgbClr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950040" y="5755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FF5E57">
              <a:alpha val="80000"/>
            </a:srgbClr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3945680" y="5755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A0B3F2">
              <a:alpha val="80000"/>
            </a:srgbClr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7906040" y="5755320"/>
            <a:ext cx="3949560" cy="918720"/>
          </a:xfrm>
          <a:custGeom>
            <a:avLst/>
            <a:gdLst/>
            <a:ahLst/>
            <a:cxnLst/>
            <a:rect l="l" t="t" r="r" b="b"/>
            <a:pathLst>
              <a:path w="10974" h="2555">
                <a:moveTo>
                  <a:pt x="4" y="2554"/>
                </a:moveTo>
                <a:lnTo>
                  <a:pt x="813" y="1285"/>
                </a:lnTo>
                <a:lnTo>
                  <a:pt x="0" y="14"/>
                </a:lnTo>
                <a:lnTo>
                  <a:pt x="10160" y="0"/>
                </a:lnTo>
                <a:lnTo>
                  <a:pt x="10973" y="1285"/>
                </a:lnTo>
                <a:lnTo>
                  <a:pt x="10164" y="2540"/>
                </a:lnTo>
                <a:lnTo>
                  <a:pt x="4" y="2554"/>
                </a:lnTo>
                <a:close/>
              </a:path>
            </a:pathLst>
          </a:custGeom>
          <a:solidFill>
            <a:srgbClr val="1A2B6B">
              <a:alpha val="80000"/>
            </a:srgbClr>
          </a:solidFill>
          <a:ln w="6336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960" tIns="75960" rIns="120960" bIns="759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3566160" y="5943600"/>
            <a:ext cx="547560" cy="547560"/>
          </a:xfrm>
          <a:prstGeom prst="ellipse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9"/>
          <p:cNvSpPr/>
          <p:nvPr/>
        </p:nvSpPr>
        <p:spPr>
          <a:xfrm>
            <a:off x="3803760" y="6217920"/>
            <a:ext cx="72000" cy="228492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0"/>
          <p:cNvSpPr/>
          <p:nvPr/>
        </p:nvSpPr>
        <p:spPr>
          <a:xfrm>
            <a:off x="3017520" y="8598240"/>
            <a:ext cx="1644840" cy="1644840"/>
          </a:xfrm>
          <a:prstGeom prst="ellipse">
            <a:avLst/>
          </a:prstGeom>
          <a:noFill/>
          <a:ln w="254160">
            <a:solidFill>
              <a:srgbClr val="1A2B6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1"/>
          <p:cNvSpPr/>
          <p:nvPr/>
        </p:nvSpPr>
        <p:spPr>
          <a:xfrm>
            <a:off x="7666920" y="5945040"/>
            <a:ext cx="488160" cy="488160"/>
          </a:xfrm>
          <a:prstGeom prst="ellipse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2"/>
          <p:cNvSpPr/>
          <p:nvPr/>
        </p:nvSpPr>
        <p:spPr>
          <a:xfrm>
            <a:off x="7878600" y="6189840"/>
            <a:ext cx="64080" cy="2037240"/>
          </a:xfrm>
          <a:prstGeom prst="rect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3"/>
          <p:cNvSpPr/>
          <p:nvPr/>
        </p:nvSpPr>
        <p:spPr>
          <a:xfrm>
            <a:off x="7177680" y="8312400"/>
            <a:ext cx="1466640" cy="1466640"/>
          </a:xfrm>
          <a:prstGeom prst="ellipse">
            <a:avLst/>
          </a:prstGeom>
          <a:noFill/>
          <a:ln w="254160">
            <a:solidFill>
              <a:srgbClr val="A0B3F2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"/>
          <p:cNvSpPr/>
          <p:nvPr/>
        </p:nvSpPr>
        <p:spPr>
          <a:xfrm>
            <a:off x="11698560" y="5946480"/>
            <a:ext cx="488520" cy="488160"/>
          </a:xfrm>
          <a:prstGeom prst="ellipse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5"/>
          <p:cNvSpPr/>
          <p:nvPr/>
        </p:nvSpPr>
        <p:spPr>
          <a:xfrm>
            <a:off x="11910600" y="6190920"/>
            <a:ext cx="64080" cy="2037600"/>
          </a:xfrm>
          <a:prstGeom prst="rect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6"/>
          <p:cNvSpPr/>
          <p:nvPr/>
        </p:nvSpPr>
        <p:spPr>
          <a:xfrm>
            <a:off x="11209320" y="8313840"/>
            <a:ext cx="1467000" cy="1466640"/>
          </a:xfrm>
          <a:prstGeom prst="ellipse">
            <a:avLst/>
          </a:prstGeom>
          <a:noFill/>
          <a:ln w="254160">
            <a:solidFill>
              <a:srgbClr val="FF5E57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15591240" y="5947920"/>
            <a:ext cx="547560" cy="547560"/>
          </a:xfrm>
          <a:prstGeom prst="ellipse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8"/>
          <p:cNvSpPr/>
          <p:nvPr/>
        </p:nvSpPr>
        <p:spPr>
          <a:xfrm>
            <a:off x="15828840" y="6222240"/>
            <a:ext cx="72000" cy="2284920"/>
          </a:xfrm>
          <a:prstGeom prst="rect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9"/>
          <p:cNvSpPr/>
          <p:nvPr/>
        </p:nvSpPr>
        <p:spPr>
          <a:xfrm>
            <a:off x="15174000" y="8350920"/>
            <a:ext cx="1467000" cy="1466640"/>
          </a:xfrm>
          <a:prstGeom prst="ellipse">
            <a:avLst/>
          </a:prstGeom>
          <a:noFill/>
          <a:ln w="254160">
            <a:solidFill>
              <a:srgbClr val="A0B3F2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0"/>
          <p:cNvSpPr/>
          <p:nvPr/>
        </p:nvSpPr>
        <p:spPr>
          <a:xfrm>
            <a:off x="19614600" y="5949000"/>
            <a:ext cx="488160" cy="488160"/>
          </a:xfrm>
          <a:prstGeom prst="ellipse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1"/>
          <p:cNvSpPr/>
          <p:nvPr/>
        </p:nvSpPr>
        <p:spPr>
          <a:xfrm>
            <a:off x="19826640" y="6193440"/>
            <a:ext cx="64080" cy="2037600"/>
          </a:xfrm>
          <a:prstGeom prst="rect">
            <a:avLst/>
          </a:prstGeom>
          <a:solidFill>
            <a:srgbClr val="FFDD59">
              <a:alpha val="8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2"/>
          <p:cNvSpPr/>
          <p:nvPr/>
        </p:nvSpPr>
        <p:spPr>
          <a:xfrm>
            <a:off x="19125360" y="8316360"/>
            <a:ext cx="1466640" cy="1466640"/>
          </a:xfrm>
          <a:prstGeom prst="ellipse">
            <a:avLst/>
          </a:prstGeom>
          <a:noFill/>
          <a:ln w="254160">
            <a:solidFill>
              <a:srgbClr val="1A2B6B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3"/>
          <p:cNvSpPr/>
          <p:nvPr/>
        </p:nvSpPr>
        <p:spPr>
          <a:xfrm>
            <a:off x="3017520" y="3837600"/>
            <a:ext cx="1825560" cy="28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800" b="1" strike="noStrike" spc="-1" dirty="0">
                <a:solidFill>
                  <a:srgbClr val="000000"/>
                </a:solidFill>
                <a:latin typeface="Chandas"/>
                <a:ea typeface="DejaVu Sans"/>
              </a:rPr>
              <a:t>#1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2286000" y="10513440"/>
            <a:ext cx="304488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Blockchain Works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>
            <a:off x="1945080" y="10972800"/>
            <a:ext cx="3814560" cy="10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Manjari"/>
                <a:ea typeface="DejaVu Sans"/>
              </a:rPr>
              <a:t>Bagaimana</a:t>
            </a:r>
            <a:r>
              <a:rPr lang="en-US" sz="2400" b="0" strike="noStrike" spc="-1" dirty="0">
                <a:solidFill>
                  <a:srgbClr val="000000"/>
                </a:solidFill>
                <a:latin typeface="Manja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njari"/>
                <a:ea typeface="DejaVu Sans"/>
              </a:rPr>
              <a:t>secara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Manjari"/>
                <a:ea typeface="DejaVu Sans"/>
              </a:rPr>
              <a:t>teknikal</a:t>
            </a:r>
            <a:r>
              <a:rPr lang="en-US" sz="2400" b="0" strike="noStrike" spc="-1" dirty="0">
                <a:solidFill>
                  <a:srgbClr val="000000"/>
                </a:solidFill>
                <a:latin typeface="Manjari"/>
                <a:ea typeface="DejaVu Sans"/>
              </a:rPr>
              <a:t> Blockchain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anjari"/>
                <a:ea typeface="DejaVu Sans"/>
              </a:rPr>
              <a:t>Bekerja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5"/>
          <a:stretch/>
        </p:blipFill>
        <p:spPr>
          <a:xfrm>
            <a:off x="7040880" y="8443080"/>
            <a:ext cx="1736280" cy="1157040"/>
          </a:xfrm>
          <a:prstGeom prst="rect">
            <a:avLst/>
          </a:prstGeom>
          <a:ln>
            <a:noFill/>
          </a:ln>
        </p:spPr>
      </p:pic>
      <p:sp>
        <p:nvSpPr>
          <p:cNvPr id="157" name="CustomShape 26"/>
          <p:cNvSpPr/>
          <p:nvPr/>
        </p:nvSpPr>
        <p:spPr>
          <a:xfrm>
            <a:off x="6503400" y="9966960"/>
            <a:ext cx="431712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Solidity </a:t>
            </a:r>
            <a:r>
              <a:rPr lang="en-US" sz="2200" b="1" strike="noStrike" spc="-1" dirty="0">
                <a:solidFill>
                  <a:srgbClr val="969696"/>
                </a:solidFill>
                <a:latin typeface="Arial"/>
                <a:ea typeface="DejaVu Sans"/>
              </a:rPr>
              <a:t>Fundamental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10289609" y="9966960"/>
            <a:ext cx="317088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Interacting With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Smart Contract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14221723" y="9983160"/>
            <a:ext cx="335628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Building &amp; Deploying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Decentralize App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60" name="CustomShape 29"/>
          <p:cNvSpPr/>
          <p:nvPr/>
        </p:nvSpPr>
        <p:spPr>
          <a:xfrm>
            <a:off x="17878851" y="9967680"/>
            <a:ext cx="40512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Building Decentralize App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With </a:t>
            </a:r>
            <a:r>
              <a:rPr lang="en-US" sz="2200" b="1" strike="noStrike" spc="-1" dirty="0" err="1">
                <a:solidFill>
                  <a:srgbClr val="828282"/>
                </a:solidFill>
                <a:latin typeface="Arial"/>
                <a:ea typeface="DejaVu Sans"/>
              </a:rPr>
              <a:t>Chainlink</a:t>
            </a:r>
            <a:r>
              <a:rPr lang="en-US" sz="2200" b="1" strike="noStrike" spc="-1" dirty="0">
                <a:solidFill>
                  <a:srgbClr val="828282"/>
                </a:solidFill>
                <a:latin typeface="Arial"/>
                <a:ea typeface="DejaVu Sans"/>
              </a:rPr>
              <a:t> use case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61" name="CustomShape 30"/>
          <p:cNvSpPr/>
          <p:nvPr/>
        </p:nvSpPr>
        <p:spPr>
          <a:xfrm>
            <a:off x="6400800" y="10370042"/>
            <a:ext cx="3427200" cy="6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Belajar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Fundamental Solidity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Secara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Teori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dan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Praktek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2" name="CustomShape 31"/>
          <p:cNvSpPr/>
          <p:nvPr/>
        </p:nvSpPr>
        <p:spPr>
          <a:xfrm>
            <a:off x="10324800" y="10676703"/>
            <a:ext cx="3172680" cy="9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Membangun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Frontend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Untuk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Berinteraksi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dengan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Smart Contract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3" name="CustomShape 32"/>
          <p:cNvSpPr/>
          <p:nvPr/>
        </p:nvSpPr>
        <p:spPr>
          <a:xfrm>
            <a:off x="14007600" y="10696922"/>
            <a:ext cx="3953160" cy="9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Membuat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Use Case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Decentralize App Dari 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Development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hingga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Deployment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6"/>
          <a:stretch/>
        </p:blipFill>
        <p:spPr>
          <a:xfrm>
            <a:off x="11430360" y="8595720"/>
            <a:ext cx="547560" cy="54756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7"/>
          <a:stretch/>
        </p:blipFill>
        <p:spPr>
          <a:xfrm>
            <a:off x="19496160" y="8631360"/>
            <a:ext cx="725400" cy="837000"/>
          </a:xfrm>
          <a:prstGeom prst="rect">
            <a:avLst/>
          </a:prstGeom>
          <a:ln>
            <a:noFill/>
          </a:ln>
        </p:spPr>
      </p:pic>
      <p:sp>
        <p:nvSpPr>
          <p:cNvPr id="166" name="CustomShape 33"/>
          <p:cNvSpPr/>
          <p:nvPr/>
        </p:nvSpPr>
        <p:spPr>
          <a:xfrm>
            <a:off x="17967600" y="10715583"/>
            <a:ext cx="4020120" cy="92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Membuat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Use Case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Decentralize Exchanger App Dari 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Development </a:t>
            </a:r>
            <a:r>
              <a:rPr lang="en-US" sz="2000" b="0" strike="noStrike" spc="-1" dirty="0" err="1">
                <a:solidFill>
                  <a:srgbClr val="828282"/>
                </a:solidFill>
                <a:latin typeface="Manjari"/>
                <a:ea typeface="DejaVu Sans"/>
              </a:rPr>
              <a:t>hingga</a:t>
            </a:r>
            <a:r>
              <a:rPr lang="en-US" sz="2000" b="0" strike="noStrike" spc="-1" dirty="0">
                <a:solidFill>
                  <a:srgbClr val="828282"/>
                </a:solidFill>
                <a:latin typeface="Manjari"/>
                <a:ea typeface="DejaVu Sans"/>
              </a:rPr>
              <a:t> Deployment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67" name="CustomShape 34"/>
          <p:cNvSpPr/>
          <p:nvPr/>
        </p:nvSpPr>
        <p:spPr>
          <a:xfrm>
            <a:off x="7193520" y="4305960"/>
            <a:ext cx="1415520" cy="21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969696"/>
                </a:solidFill>
                <a:latin typeface="Chandas"/>
                <a:ea typeface="DejaVu Sans"/>
              </a:rPr>
              <a:t>#2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11153880" y="4305960"/>
            <a:ext cx="1415520" cy="21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969696"/>
                </a:solidFill>
                <a:latin typeface="Chandas"/>
                <a:ea typeface="DejaVu Sans"/>
              </a:rPr>
              <a:t>#3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9" name="CustomShape 36"/>
          <p:cNvSpPr/>
          <p:nvPr/>
        </p:nvSpPr>
        <p:spPr>
          <a:xfrm>
            <a:off x="15078240" y="4305960"/>
            <a:ext cx="1415520" cy="21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969696"/>
                </a:solidFill>
                <a:latin typeface="Chandas"/>
                <a:ea typeface="DejaVu Sans"/>
              </a:rPr>
              <a:t>#4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70" name="CustomShape 37"/>
          <p:cNvSpPr/>
          <p:nvPr/>
        </p:nvSpPr>
        <p:spPr>
          <a:xfrm>
            <a:off x="19038600" y="4305960"/>
            <a:ext cx="1415520" cy="218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600" b="1" strike="noStrike" spc="-1">
                <a:solidFill>
                  <a:srgbClr val="969696"/>
                </a:solidFill>
                <a:latin typeface="Chandas"/>
                <a:ea typeface="DejaVu Sans"/>
              </a:rPr>
              <a:t>#5</a:t>
            </a:r>
            <a:endParaRPr lang="en-US" sz="6600" b="0" strike="noStrike" spc="-1">
              <a:latin typeface="Arial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lum bright="-40000" contrast="-40000"/>
          </a:blip>
          <a:stretch/>
        </p:blipFill>
        <p:spPr>
          <a:xfrm>
            <a:off x="3291840" y="8842320"/>
            <a:ext cx="1127880" cy="1123920"/>
          </a:xfrm>
          <a:prstGeom prst="rect">
            <a:avLst/>
          </a:prstGeom>
          <a:ln>
            <a:noFill/>
          </a:ln>
        </p:spPr>
      </p:pic>
      <p:pic>
        <p:nvPicPr>
          <p:cNvPr id="172" name="Picture 171"/>
          <p:cNvPicPr/>
          <p:nvPr/>
        </p:nvPicPr>
        <p:blipFill>
          <a:blip r:embed="rId9">
            <a:alphaModFix amt="82000"/>
          </a:blip>
          <a:stretch/>
        </p:blipFill>
        <p:spPr>
          <a:xfrm>
            <a:off x="11898000" y="8955360"/>
            <a:ext cx="529920" cy="529920"/>
          </a:xfrm>
          <a:prstGeom prst="rect">
            <a:avLst/>
          </a:prstGeom>
          <a:ln>
            <a:noFill/>
          </a:ln>
        </p:spPr>
      </p:pic>
      <p:pic>
        <p:nvPicPr>
          <p:cNvPr id="173" name="Picture 172"/>
          <p:cNvPicPr/>
          <p:nvPr/>
        </p:nvPicPr>
        <p:blipFill>
          <a:blip r:embed="rId10">
            <a:alphaModFix amt="80000"/>
          </a:blip>
          <a:stretch/>
        </p:blipFill>
        <p:spPr>
          <a:xfrm>
            <a:off x="15270480" y="8503920"/>
            <a:ext cx="1300320" cy="119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71;ge8cb395ca9_0_36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15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7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8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Konsep Keamanan Blockchain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59" name="Picture 1158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568880" y="6699600"/>
            <a:ext cx="2331360" cy="290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71;ge8cb395ca9_0_37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161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3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5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Konsep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Keamanan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166" name="Picture 1165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568880" y="6699600"/>
            <a:ext cx="2331360" cy="2901240"/>
          </a:xfrm>
          <a:prstGeom prst="rect">
            <a:avLst/>
          </a:prstGeom>
          <a:ln>
            <a:noFill/>
          </a:ln>
        </p:spPr>
      </p:pic>
      <p:sp>
        <p:nvSpPr>
          <p:cNvPr id="1167" name="Line 6"/>
          <p:cNvSpPr/>
          <p:nvPr/>
        </p:nvSpPr>
        <p:spPr>
          <a:xfrm>
            <a:off x="4814640" y="8229600"/>
            <a:ext cx="3657600" cy="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8" name="Picture 1167"/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46680" y="6949440"/>
            <a:ext cx="2631600" cy="2631600"/>
          </a:xfrm>
          <a:prstGeom prst="rect">
            <a:avLst/>
          </a:prstGeom>
          <a:ln>
            <a:noFill/>
          </a:ln>
        </p:spPr>
      </p:pic>
      <p:sp>
        <p:nvSpPr>
          <p:cNvPr id="1169" name="CustomShape 7"/>
          <p:cNvSpPr/>
          <p:nvPr/>
        </p:nvSpPr>
        <p:spPr>
          <a:xfrm>
            <a:off x="8535240" y="9885960"/>
            <a:ext cx="462276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Data Blockchain di Node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Indra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70" name="CustomShape 8"/>
          <p:cNvSpPr/>
          <p:nvPr/>
        </p:nvSpPr>
        <p:spPr>
          <a:xfrm>
            <a:off x="4757040" y="7132320"/>
            <a:ext cx="427824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Percobaan Memodifikasi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Oleh Hacker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" name="Google Shape;71;ge8cb395ca9_0_38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172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3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4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5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6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Konsep Keamanan Blockchain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177" name="Picture 1176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568880" y="6699600"/>
            <a:ext cx="2331360" cy="2901240"/>
          </a:xfrm>
          <a:prstGeom prst="rect">
            <a:avLst/>
          </a:prstGeom>
          <a:ln>
            <a:noFill/>
          </a:ln>
        </p:spPr>
      </p:pic>
      <p:sp>
        <p:nvSpPr>
          <p:cNvPr id="1178" name="Line 6"/>
          <p:cNvSpPr/>
          <p:nvPr/>
        </p:nvSpPr>
        <p:spPr>
          <a:xfrm>
            <a:off x="4814640" y="8229600"/>
            <a:ext cx="3657600" cy="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9" name="Picture 1178"/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46680" y="6949440"/>
            <a:ext cx="2631600" cy="2631600"/>
          </a:xfrm>
          <a:prstGeom prst="rect">
            <a:avLst/>
          </a:prstGeom>
          <a:ln>
            <a:noFill/>
          </a:ln>
        </p:spPr>
      </p:pic>
      <p:sp>
        <p:nvSpPr>
          <p:cNvPr id="1180" name="CustomShape 7"/>
          <p:cNvSpPr/>
          <p:nvPr/>
        </p:nvSpPr>
        <p:spPr>
          <a:xfrm>
            <a:off x="8535240" y="9885600"/>
            <a:ext cx="462276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Data Blockchain di Node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Indra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181" name="CustomShape 8"/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2" name="Picture 1181"/>
          <p:cNvPicPr/>
          <p:nvPr/>
        </p:nvPicPr>
        <p:blipFill>
          <a:blip r:embed="rId5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183" name="Picture 1182"/>
          <p:cNvPicPr/>
          <p:nvPr/>
        </p:nvPicPr>
        <p:blipFill>
          <a:blip r:embed="rId5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184" name="Picture 1183"/>
          <p:cNvPicPr/>
          <p:nvPr/>
        </p:nvPicPr>
        <p:blipFill>
          <a:blip r:embed="rId5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185" name="Picture 1184"/>
          <p:cNvPicPr/>
          <p:nvPr/>
        </p:nvPicPr>
        <p:blipFill>
          <a:blip r:embed="rId5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186" name="Picture 1185"/>
          <p:cNvPicPr/>
          <p:nvPr/>
        </p:nvPicPr>
        <p:blipFill>
          <a:blip r:embed="rId5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1187" name="Line 9"/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Line 10"/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Line 11"/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0" name="Line 12"/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1" name="Line 13"/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2" name="Line 14"/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3" name="Line 15"/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Line 16"/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5" name="Line 17"/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6" name="Picture 1195"/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1197" name="Picture 1196"/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1198" name="Picture 1197"/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1199" name="Picture 1198"/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1200" name="Picture 1199"/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  <p:sp>
        <p:nvSpPr>
          <p:cNvPr id="1201" name="Line 18"/>
          <p:cNvSpPr/>
          <p:nvPr/>
        </p:nvSpPr>
        <p:spPr>
          <a:xfrm flipV="1">
            <a:off x="12435840" y="7498080"/>
            <a:ext cx="2103120" cy="73152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CustomShape 19"/>
          <p:cNvSpPr/>
          <p:nvPr/>
        </p:nvSpPr>
        <p:spPr>
          <a:xfrm>
            <a:off x="4757400" y="7132680"/>
            <a:ext cx="427824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Percobaan Memodifikasi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Oleh Hacker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" name="Google Shape;71;ge8cb395ca9_0_39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04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5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6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7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8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KacstBook"/>
                <a:ea typeface="DejaVu Sans"/>
              </a:rPr>
              <a:t>Konsep Keamanan Blockchain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09" name="Picture 1208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568880" y="6699600"/>
            <a:ext cx="2331360" cy="2901240"/>
          </a:xfrm>
          <a:prstGeom prst="rect">
            <a:avLst/>
          </a:prstGeom>
          <a:ln>
            <a:noFill/>
          </a:ln>
        </p:spPr>
      </p:pic>
      <p:sp>
        <p:nvSpPr>
          <p:cNvPr id="1210" name="Line 6"/>
          <p:cNvSpPr/>
          <p:nvPr/>
        </p:nvSpPr>
        <p:spPr>
          <a:xfrm>
            <a:off x="4814640" y="8229600"/>
            <a:ext cx="3657600" cy="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1" name="Picture 1210"/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46680" y="6949440"/>
            <a:ext cx="2631600" cy="2631600"/>
          </a:xfrm>
          <a:prstGeom prst="rect">
            <a:avLst/>
          </a:prstGeom>
          <a:ln>
            <a:noFill/>
          </a:ln>
        </p:spPr>
      </p:pic>
      <p:sp>
        <p:nvSpPr>
          <p:cNvPr id="1212" name="CustomShape 7"/>
          <p:cNvSpPr/>
          <p:nvPr/>
        </p:nvSpPr>
        <p:spPr>
          <a:xfrm>
            <a:off x="8535240" y="9885600"/>
            <a:ext cx="462276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Data Blockchain di Node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Indra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33" name="Line 18"/>
          <p:cNvSpPr/>
          <p:nvPr/>
        </p:nvSpPr>
        <p:spPr>
          <a:xfrm flipV="1">
            <a:off x="12435840" y="7498080"/>
            <a:ext cx="2103120" cy="73152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4" name="CustomShape 19"/>
          <p:cNvSpPr/>
          <p:nvPr/>
        </p:nvSpPr>
        <p:spPr>
          <a:xfrm>
            <a:off x="16495200" y="11962440"/>
            <a:ext cx="548604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latin typeface="Manjari"/>
              </a:rPr>
              <a:t>Peer to Peer Network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35" name="CustomShape 20"/>
          <p:cNvSpPr/>
          <p:nvPr/>
        </p:nvSpPr>
        <p:spPr>
          <a:xfrm>
            <a:off x="4757400" y="7132680"/>
            <a:ext cx="427824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Percobaan Memodifikasi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Oleh Hacker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" name="CustomShape 8">
            <a:extLst>
              <a:ext uri="{FF2B5EF4-FFF2-40B4-BE49-F238E27FC236}">
                <a16:creationId xmlns:a16="http://schemas.microsoft.com/office/drawing/2014/main" id="{FCF3875B-356E-4C55-9EB7-BA0247D5F1CD}"/>
              </a:ext>
            </a:extLst>
          </p:cNvPr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94DD34-15E6-411E-8084-4D1724824E0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2B73E10-E447-4D9A-A9DF-7BC87F62D99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7C8D15-0DB9-4B8E-B239-684EF9B3E5B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B1D5EE-39DF-453E-8CE0-C04275550F8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102333-89ED-40A9-B639-978D09DAFCD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41" name="Line 9">
            <a:extLst>
              <a:ext uri="{FF2B5EF4-FFF2-40B4-BE49-F238E27FC236}">
                <a16:creationId xmlns:a16="http://schemas.microsoft.com/office/drawing/2014/main" id="{6D4D3888-3315-46C1-818B-986D31C0F0BE}"/>
              </a:ext>
            </a:extLst>
          </p:cNvPr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DCC2BD8F-5C2F-411F-9903-D3D9D3676D42}"/>
              </a:ext>
            </a:extLst>
          </p:cNvPr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D0830F0E-CD02-4358-8052-DD78CB7D4D33}"/>
              </a:ext>
            </a:extLst>
          </p:cNvPr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4D94421C-AA40-49FC-B486-4D2B1D56560D}"/>
              </a:ext>
            </a:extLst>
          </p:cNvPr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C4988E64-AAD6-4D7D-85CD-E5EDB20CCEEA}"/>
              </a:ext>
            </a:extLst>
          </p:cNvPr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F9C8F1FA-F626-4D31-A1FD-7C1E0B2F4BF5}"/>
              </a:ext>
            </a:extLst>
          </p:cNvPr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301B4063-F303-4B3D-9F14-F0328550836B}"/>
              </a:ext>
            </a:extLst>
          </p:cNvPr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85A233EB-70A5-4529-871A-C876AE4D6ED2}"/>
              </a:ext>
            </a:extLst>
          </p:cNvPr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02045B75-5EA2-4867-B60B-AF878CD943C2}"/>
              </a:ext>
            </a:extLst>
          </p:cNvPr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01322D-8E40-486C-B872-59C5589BFB3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39782C7-86F2-4756-AC16-ABBA2B70E53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FD571D2-A923-40E9-A33B-C99792B4899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806729-D3A7-4C5F-8885-1786EF9DD6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F51712-7B27-4524-AE42-07ECD985F18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1" name="CustomShape 5"/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Konsep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Keamanan</a:t>
            </a: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242" name="Picture 1241"/>
          <p:cNvPicPr/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1568880" y="6699600"/>
            <a:ext cx="2331360" cy="2901240"/>
          </a:xfrm>
          <a:prstGeom prst="rect">
            <a:avLst/>
          </a:prstGeom>
          <a:ln>
            <a:noFill/>
          </a:ln>
        </p:spPr>
      </p:pic>
      <p:sp>
        <p:nvSpPr>
          <p:cNvPr id="1243" name="Line 6"/>
          <p:cNvSpPr/>
          <p:nvPr/>
        </p:nvSpPr>
        <p:spPr>
          <a:xfrm>
            <a:off x="4814640" y="8229600"/>
            <a:ext cx="3657600" cy="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4" name="Picture 1243"/>
          <p:cNvPicPr/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9346680" y="6949440"/>
            <a:ext cx="2631600" cy="2631600"/>
          </a:xfrm>
          <a:prstGeom prst="rect">
            <a:avLst/>
          </a:prstGeom>
          <a:ln>
            <a:noFill/>
          </a:ln>
        </p:spPr>
      </p:pic>
      <p:sp>
        <p:nvSpPr>
          <p:cNvPr id="1245" name="CustomShape 7"/>
          <p:cNvSpPr/>
          <p:nvPr/>
        </p:nvSpPr>
        <p:spPr>
          <a:xfrm>
            <a:off x="8535240" y="9885600"/>
            <a:ext cx="4622760" cy="80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Data Blockchain di Node</a:t>
            </a:r>
            <a:endParaRPr lang="en-US" sz="2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1A2B6B"/>
                </a:solidFill>
                <a:latin typeface="KacstBook"/>
              </a:rPr>
              <a:t>Indra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66" name="Line 18"/>
          <p:cNvSpPr/>
          <p:nvPr/>
        </p:nvSpPr>
        <p:spPr>
          <a:xfrm flipV="1">
            <a:off x="12435840" y="7498080"/>
            <a:ext cx="2103120" cy="731520"/>
          </a:xfrm>
          <a:prstGeom prst="line">
            <a:avLst/>
          </a:prstGeom>
          <a:ln w="12708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7" name="CustomShape 19"/>
          <p:cNvSpPr/>
          <p:nvPr/>
        </p:nvSpPr>
        <p:spPr>
          <a:xfrm>
            <a:off x="16495200" y="11962800"/>
            <a:ext cx="548604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latin typeface="Manjari"/>
              </a:rPr>
              <a:t>Peer to Peer Network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68" name="CustomShape 20"/>
          <p:cNvSpPr/>
          <p:nvPr/>
        </p:nvSpPr>
        <p:spPr>
          <a:xfrm>
            <a:off x="4757400" y="7132680"/>
            <a:ext cx="427824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Percobaan Memodifikasi Data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latin typeface="Manjari"/>
              </a:rPr>
              <a:t>Oleh Hacker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69" name="CustomShape 21"/>
          <p:cNvSpPr/>
          <p:nvPr/>
        </p:nvSpPr>
        <p:spPr>
          <a:xfrm>
            <a:off x="1077806" y="11008095"/>
            <a:ext cx="12984480" cy="2449770"/>
          </a:xfrm>
          <a:prstGeom prst="rect">
            <a:avLst/>
          </a:prstGeom>
          <a:solidFill>
            <a:srgbClr val="04AC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59" tIns="137160" rIns="457200" bIns="137160" anchor="t"/>
          <a:lstStyle/>
          <a:p>
            <a:r>
              <a:rPr lang="en-US" sz="2900" dirty="0">
                <a:solidFill>
                  <a:schemeClr val="bg1"/>
                </a:solidFill>
              </a:rPr>
              <a:t>Jika </a:t>
            </a:r>
            <a:r>
              <a:rPr lang="en-US" sz="2900" dirty="0" err="1">
                <a:solidFill>
                  <a:schemeClr val="bg1"/>
                </a:solidFill>
              </a:rPr>
              <a:t>seorang</a:t>
            </a:r>
            <a:r>
              <a:rPr lang="en-US" sz="2900" dirty="0">
                <a:solidFill>
                  <a:schemeClr val="bg1"/>
                </a:solidFill>
              </a:rPr>
              <a:t> Hacker </a:t>
            </a:r>
            <a:r>
              <a:rPr lang="en-US" sz="2900" dirty="0" err="1">
                <a:solidFill>
                  <a:schemeClr val="bg1"/>
                </a:solidFill>
              </a:rPr>
              <a:t>ingin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memodifikasi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transaksi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suatu</a:t>
            </a:r>
            <a:r>
              <a:rPr lang="en-US" sz="2900" dirty="0">
                <a:solidFill>
                  <a:schemeClr val="bg1"/>
                </a:solidFill>
              </a:rPr>
              <a:t> Blockchain, </a:t>
            </a:r>
            <a:r>
              <a:rPr lang="en-US" sz="2900" dirty="0" err="1">
                <a:solidFill>
                  <a:schemeClr val="bg1"/>
                </a:solidFill>
              </a:rPr>
              <a:t>maka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dia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tidak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hanya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merubah</a:t>
            </a:r>
            <a:r>
              <a:rPr lang="en-US" sz="2900" dirty="0">
                <a:solidFill>
                  <a:schemeClr val="bg1"/>
                </a:solidFill>
              </a:rPr>
              <a:t> data di </a:t>
            </a:r>
            <a:r>
              <a:rPr lang="en-US" sz="2900" dirty="0" err="1">
                <a:solidFill>
                  <a:schemeClr val="bg1"/>
                </a:solidFill>
              </a:rPr>
              <a:t>satu</a:t>
            </a:r>
            <a:r>
              <a:rPr lang="en-US" sz="2900" dirty="0">
                <a:solidFill>
                  <a:schemeClr val="bg1"/>
                </a:solidFill>
              </a:rPr>
              <a:t> node </a:t>
            </a:r>
            <a:r>
              <a:rPr lang="en-US" sz="2900" dirty="0" err="1">
                <a:solidFill>
                  <a:schemeClr val="bg1"/>
                </a:solidFill>
              </a:rPr>
              <a:t>saja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melainkan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harus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merubah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b="1" dirty="0" err="1">
                <a:solidFill>
                  <a:schemeClr val="bg1"/>
                </a:solidFill>
              </a:rPr>
              <a:t>semua</a:t>
            </a:r>
            <a:r>
              <a:rPr lang="en-US" sz="2900" b="1" dirty="0">
                <a:solidFill>
                  <a:schemeClr val="bg1"/>
                </a:solidFill>
              </a:rPr>
              <a:t> node </a:t>
            </a:r>
            <a:r>
              <a:rPr lang="en-US" sz="2900" dirty="0">
                <a:solidFill>
                  <a:schemeClr val="bg1"/>
                </a:solidFill>
              </a:rPr>
              <a:t>di </a:t>
            </a:r>
            <a:r>
              <a:rPr lang="en-US" sz="2900" dirty="0" err="1">
                <a:solidFill>
                  <a:schemeClr val="bg1"/>
                </a:solidFill>
              </a:rPr>
              <a:t>jaringan</a:t>
            </a:r>
            <a:r>
              <a:rPr lang="en-US" sz="2900" dirty="0">
                <a:solidFill>
                  <a:schemeClr val="bg1"/>
                </a:solidFill>
              </a:rPr>
              <a:t> Blockchain </a:t>
            </a:r>
            <a:r>
              <a:rPr lang="en-US" sz="2900" dirty="0" err="1">
                <a:solidFill>
                  <a:schemeClr val="bg1"/>
                </a:solidFill>
              </a:rPr>
              <a:t>tersebut</a:t>
            </a:r>
            <a:r>
              <a:rPr lang="en-US" sz="2900" dirty="0">
                <a:solidFill>
                  <a:schemeClr val="bg1"/>
                </a:solidFill>
              </a:rPr>
              <a:t> dan juga </a:t>
            </a:r>
            <a:r>
              <a:rPr lang="en-US" sz="2900" b="1" dirty="0" err="1">
                <a:solidFill>
                  <a:schemeClr val="bg1"/>
                </a:solidFill>
              </a:rPr>
              <a:t>harus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 err="1">
                <a:solidFill>
                  <a:schemeClr val="bg1"/>
                </a:solidFill>
              </a:rPr>
              <a:t>berpacu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 err="1">
                <a:solidFill>
                  <a:schemeClr val="bg1"/>
                </a:solidFill>
              </a:rPr>
              <a:t>dengan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 err="1">
                <a:solidFill>
                  <a:schemeClr val="bg1"/>
                </a:solidFill>
              </a:rPr>
              <a:t>waktu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sebelum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 err="1">
                <a:solidFill>
                  <a:schemeClr val="bg1"/>
                </a:solidFill>
              </a:rPr>
              <a:t>ada</a:t>
            </a:r>
            <a:r>
              <a:rPr lang="en-US" sz="2900" dirty="0">
                <a:solidFill>
                  <a:schemeClr val="bg1"/>
                </a:solidFill>
              </a:rPr>
              <a:t> miners node </a:t>
            </a:r>
            <a:r>
              <a:rPr lang="en-US" sz="2900" dirty="0" err="1">
                <a:solidFill>
                  <a:schemeClr val="bg1"/>
                </a:solidFill>
              </a:rPr>
              <a:t>menambahkan</a:t>
            </a:r>
            <a:r>
              <a:rPr lang="en-US" sz="2900" dirty="0">
                <a:solidFill>
                  <a:schemeClr val="bg1"/>
                </a:solidFill>
              </a:rPr>
              <a:t> Block di Blockchain</a:t>
            </a:r>
          </a:p>
        </p:txBody>
      </p:sp>
      <p:sp>
        <p:nvSpPr>
          <p:cNvPr id="36" name="CustomShape 8">
            <a:extLst>
              <a:ext uri="{FF2B5EF4-FFF2-40B4-BE49-F238E27FC236}">
                <a16:creationId xmlns:a16="http://schemas.microsoft.com/office/drawing/2014/main" id="{C65ABFF3-4D9E-4F92-AA3E-E065200DC245}"/>
              </a:ext>
            </a:extLst>
          </p:cNvPr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5F897D0-BDE8-4EFB-B192-28E47C04217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43D739F-F8EB-4C26-9C43-ABA4D8762DF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B6C5D7D-B5F6-477E-A635-173E722023F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DF498B2-9233-4E66-B512-3C682A44D96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5AE1FD9-54EF-42AE-97E7-D832098BFC6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42" name="Line 9">
            <a:extLst>
              <a:ext uri="{FF2B5EF4-FFF2-40B4-BE49-F238E27FC236}">
                <a16:creationId xmlns:a16="http://schemas.microsoft.com/office/drawing/2014/main" id="{62AFC678-BF6C-49D6-898E-7C7A4CB3DB33}"/>
              </a:ext>
            </a:extLst>
          </p:cNvPr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7C3A0B76-9039-41D8-B888-24ABE363F35F}"/>
              </a:ext>
            </a:extLst>
          </p:cNvPr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F77AF74B-DF81-43F0-9841-F27CA6E88E97}"/>
              </a:ext>
            </a:extLst>
          </p:cNvPr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BD033858-6AF9-4940-BF83-10C978A22D1B}"/>
              </a:ext>
            </a:extLst>
          </p:cNvPr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58314009-12D5-4391-B444-ECC1323D54C8}"/>
              </a:ext>
            </a:extLst>
          </p:cNvPr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51FBEDAD-5E78-4B9D-B555-B9104786879B}"/>
              </a:ext>
            </a:extLst>
          </p:cNvPr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1483280B-8C2E-4F3F-8EC8-1A4C07A78AA5}"/>
              </a:ext>
            </a:extLst>
          </p:cNvPr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787C7B33-89A7-4F64-8B13-A6FC99BA4266}"/>
              </a:ext>
            </a:extLst>
          </p:cNvPr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99F6B472-3EDD-4D02-BD6D-C209A1A286C0}"/>
              </a:ext>
            </a:extLst>
          </p:cNvPr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D9947F1-B895-49D1-8F6B-68D5309319C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4EE669F-A8D2-475F-A08E-8FEDCB714AE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DEF0C10-3E69-48BC-AF02-FEAAB9888EE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B60F61-50C4-4DCF-9320-CD15C15FA42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65ECD5C-02DD-41A1-89E1-E3919FD9D12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Mining Process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535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Mining Process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560E3-9027-43BC-A4D8-34F9EC61B1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9" y="5570350"/>
            <a:ext cx="5812993" cy="58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9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Mining Process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560E3-9027-43BC-A4D8-34F9EC61B1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9" y="5570350"/>
            <a:ext cx="5812993" cy="58129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6B16BA-3EB2-48E0-8DC0-1BF6F9AAC027}"/>
              </a:ext>
            </a:extLst>
          </p:cNvPr>
          <p:cNvSpPr/>
          <p:nvPr/>
        </p:nvSpPr>
        <p:spPr>
          <a:xfrm>
            <a:off x="10888184" y="5187845"/>
            <a:ext cx="6494106" cy="5411732"/>
          </a:xfrm>
          <a:prstGeom prst="rect">
            <a:avLst/>
          </a:prstGeom>
          <a:noFill/>
          <a:ln w="57150">
            <a:solidFill>
              <a:srgbClr val="1A2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AA6C8-4813-4FA1-903E-6FEC2F560DA6}"/>
              </a:ext>
            </a:extLst>
          </p:cNvPr>
          <p:cNvSpPr txBox="1"/>
          <p:nvPr/>
        </p:nvSpPr>
        <p:spPr>
          <a:xfrm>
            <a:off x="11170323" y="5519736"/>
            <a:ext cx="59298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0C162C"/>
                </a:solidFill>
              </a:rPr>
              <a:t>Istilah</a:t>
            </a:r>
            <a:r>
              <a:rPr lang="en-US" sz="4400" dirty="0">
                <a:solidFill>
                  <a:srgbClr val="0C162C"/>
                </a:solidFill>
              </a:rPr>
              <a:t> </a:t>
            </a:r>
            <a:r>
              <a:rPr lang="en-US" sz="4400" b="1" dirty="0">
                <a:solidFill>
                  <a:srgbClr val="FF5E57"/>
                </a:solidFill>
              </a:rPr>
              <a:t>mining</a:t>
            </a:r>
            <a:r>
              <a:rPr lang="en-US" sz="4400" dirty="0">
                <a:solidFill>
                  <a:srgbClr val="0C162C"/>
                </a:solidFill>
              </a:rPr>
              <a:t> </a:t>
            </a:r>
            <a:r>
              <a:rPr lang="en-US" sz="4400" dirty="0" err="1">
                <a:solidFill>
                  <a:srgbClr val="0C162C"/>
                </a:solidFill>
              </a:rPr>
              <a:t>menjadi</a:t>
            </a:r>
            <a:r>
              <a:rPr lang="en-US" sz="4400" dirty="0">
                <a:solidFill>
                  <a:srgbClr val="0C162C"/>
                </a:solidFill>
              </a:rPr>
              <a:t> </a:t>
            </a:r>
          </a:p>
          <a:p>
            <a:r>
              <a:rPr lang="en-US" sz="4400" dirty="0">
                <a:solidFill>
                  <a:srgbClr val="0C162C"/>
                </a:solidFill>
              </a:rPr>
              <a:t>salah </a:t>
            </a:r>
            <a:r>
              <a:rPr lang="en-US" sz="4400" dirty="0" err="1">
                <a:solidFill>
                  <a:srgbClr val="0C162C"/>
                </a:solidFill>
              </a:rPr>
              <a:t>satu</a:t>
            </a:r>
            <a:r>
              <a:rPr lang="en-US" sz="4400" dirty="0">
                <a:solidFill>
                  <a:srgbClr val="0C162C"/>
                </a:solidFill>
              </a:rPr>
              <a:t> Bagian </a:t>
            </a:r>
            <a:r>
              <a:rPr lang="en-US" sz="4400" dirty="0" err="1">
                <a:solidFill>
                  <a:srgbClr val="0C162C"/>
                </a:solidFill>
              </a:rPr>
              <a:t>dari</a:t>
            </a:r>
            <a:r>
              <a:rPr lang="en-US" sz="4400" dirty="0">
                <a:solidFill>
                  <a:srgbClr val="0C162C"/>
                </a:solidFill>
              </a:rPr>
              <a:t> </a:t>
            </a:r>
          </a:p>
          <a:p>
            <a:r>
              <a:rPr lang="en-US" sz="4400" dirty="0" err="1">
                <a:solidFill>
                  <a:srgbClr val="0C162C"/>
                </a:solidFill>
              </a:rPr>
              <a:t>teknologi</a:t>
            </a:r>
            <a:r>
              <a:rPr lang="en-US" sz="4400" dirty="0">
                <a:solidFill>
                  <a:srgbClr val="0C162C"/>
                </a:solidFill>
              </a:rPr>
              <a:t> Blockchain.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B7DD5-5072-4BC1-A8E2-2D938143C28D}"/>
              </a:ext>
            </a:extLst>
          </p:cNvPr>
          <p:cNvSpPr txBox="1"/>
          <p:nvPr/>
        </p:nvSpPr>
        <p:spPr>
          <a:xfrm>
            <a:off x="11170323" y="8070256"/>
            <a:ext cx="62087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C162C"/>
                </a:solidFill>
              </a:rPr>
              <a:t>Mining </a:t>
            </a:r>
            <a:r>
              <a:rPr lang="en-US" sz="4400" dirty="0" err="1">
                <a:solidFill>
                  <a:srgbClr val="0C162C"/>
                </a:solidFill>
              </a:rPr>
              <a:t>berarti</a:t>
            </a:r>
            <a:r>
              <a:rPr lang="en-US" sz="4400" dirty="0">
                <a:solidFill>
                  <a:srgbClr val="0C162C"/>
                </a:solidFill>
              </a:rPr>
              <a:t> proses</a:t>
            </a:r>
          </a:p>
          <a:p>
            <a:r>
              <a:rPr lang="en-US" sz="4400" b="1" dirty="0" err="1">
                <a:solidFill>
                  <a:srgbClr val="FF5E57"/>
                </a:solidFill>
              </a:rPr>
              <a:t>Menambahkan</a:t>
            </a:r>
            <a:r>
              <a:rPr lang="en-US" sz="4400" b="1" dirty="0">
                <a:solidFill>
                  <a:srgbClr val="FF5E57"/>
                </a:solidFill>
              </a:rPr>
              <a:t> </a:t>
            </a:r>
            <a:r>
              <a:rPr lang="en-US" sz="4400" b="1" dirty="0" err="1">
                <a:solidFill>
                  <a:srgbClr val="FF5E57"/>
                </a:solidFill>
              </a:rPr>
              <a:t>blok</a:t>
            </a:r>
            <a:r>
              <a:rPr lang="en-US" sz="4400" b="1" dirty="0">
                <a:solidFill>
                  <a:srgbClr val="FF5E57"/>
                </a:solidFill>
              </a:rPr>
              <a:t> </a:t>
            </a:r>
            <a:r>
              <a:rPr lang="en-US" sz="4400" b="1" dirty="0" err="1">
                <a:solidFill>
                  <a:srgbClr val="FF5E57"/>
                </a:solidFill>
              </a:rPr>
              <a:t>ke</a:t>
            </a:r>
            <a:endParaRPr lang="en-US" sz="4400" b="1" dirty="0">
              <a:solidFill>
                <a:srgbClr val="FF5E57"/>
              </a:solidFill>
            </a:endParaRPr>
          </a:p>
          <a:p>
            <a:r>
              <a:rPr lang="en-US" sz="4400" b="1" dirty="0" err="1">
                <a:solidFill>
                  <a:srgbClr val="FF5E57"/>
                </a:solidFill>
              </a:rPr>
              <a:t>Jaringan</a:t>
            </a:r>
            <a:r>
              <a:rPr lang="en-US" sz="4400" b="1" dirty="0">
                <a:solidFill>
                  <a:srgbClr val="FF5E57"/>
                </a:solidFill>
              </a:rPr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30385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ECA6F3BB-5DAC-415B-B58E-632EEF9CB46E}"/>
              </a:ext>
            </a:extLst>
          </p:cNvPr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5F329C-02B5-46FD-BA80-9FE424EB14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DC794-D6EF-4FBD-AA9F-D9DC2CDB945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09645-BF5E-4975-B1AE-2B13A045B0E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54E9F3-24A4-4CE6-9443-857D8E6328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D465D-D916-4F91-B8ED-25B21A848EC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18" name="Line 9">
            <a:extLst>
              <a:ext uri="{FF2B5EF4-FFF2-40B4-BE49-F238E27FC236}">
                <a16:creationId xmlns:a16="http://schemas.microsoft.com/office/drawing/2014/main" id="{C548CC8F-F931-4CE7-B395-9C0C66F0C139}"/>
              </a:ext>
            </a:extLst>
          </p:cNvPr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A7F8427F-E0A9-4F9E-821B-6288157A2054}"/>
              </a:ext>
            </a:extLst>
          </p:cNvPr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C583F2A5-091A-49C2-93AA-32E7477180AC}"/>
              </a:ext>
            </a:extLst>
          </p:cNvPr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3FED2E4-F59C-4C5D-B26C-1C2403E5BB99}"/>
              </a:ext>
            </a:extLst>
          </p:cNvPr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08FD1F04-D7D4-4B9F-99F5-E5B5317726B5}"/>
              </a:ext>
            </a:extLst>
          </p:cNvPr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F0B60CD7-78CD-405B-9AB7-316BFFE7BF43}"/>
              </a:ext>
            </a:extLst>
          </p:cNvPr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9444379-2399-42D9-B5EC-EBCF9BFA4036}"/>
              </a:ext>
            </a:extLst>
          </p:cNvPr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C1252E24-83E5-405A-A64F-CFD076CB404C}"/>
              </a:ext>
            </a:extLst>
          </p:cNvPr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2931312B-B8C3-4960-B02D-139A758452AD}"/>
              </a:ext>
            </a:extLst>
          </p:cNvPr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0F1A60-518D-4DD1-8949-04E06492DAD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B9D18-E4F7-4E84-AB5F-07C69367DA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F08EE5-C5D6-4345-AB2E-C8751EBF224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43FC6B-C103-4D1F-9999-3162BD6D987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4C61FF-C411-41BD-BDAB-8793D6705A9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9702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ECA6F3BB-5DAC-415B-B58E-632EEF9CB46E}"/>
              </a:ext>
            </a:extLst>
          </p:cNvPr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5F329C-02B5-46FD-BA80-9FE424EB14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DC794-D6EF-4FBD-AA9F-D9DC2CDB945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09645-BF5E-4975-B1AE-2B13A045B0E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54E9F3-24A4-4CE6-9443-857D8E6328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D465D-D916-4F91-B8ED-25B21A848EC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18" name="Line 9">
            <a:extLst>
              <a:ext uri="{FF2B5EF4-FFF2-40B4-BE49-F238E27FC236}">
                <a16:creationId xmlns:a16="http://schemas.microsoft.com/office/drawing/2014/main" id="{C548CC8F-F931-4CE7-B395-9C0C66F0C139}"/>
              </a:ext>
            </a:extLst>
          </p:cNvPr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A7F8427F-E0A9-4F9E-821B-6288157A2054}"/>
              </a:ext>
            </a:extLst>
          </p:cNvPr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C583F2A5-091A-49C2-93AA-32E7477180AC}"/>
              </a:ext>
            </a:extLst>
          </p:cNvPr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3FED2E4-F59C-4C5D-B26C-1C2403E5BB99}"/>
              </a:ext>
            </a:extLst>
          </p:cNvPr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08FD1F04-D7D4-4B9F-99F5-E5B5317726B5}"/>
              </a:ext>
            </a:extLst>
          </p:cNvPr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F0B60CD7-78CD-405B-9AB7-316BFFE7BF43}"/>
              </a:ext>
            </a:extLst>
          </p:cNvPr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9444379-2399-42D9-B5EC-EBCF9BFA4036}"/>
              </a:ext>
            </a:extLst>
          </p:cNvPr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C1252E24-83E5-405A-A64F-CFD076CB404C}"/>
              </a:ext>
            </a:extLst>
          </p:cNvPr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2931312B-B8C3-4960-B02D-139A758452AD}"/>
              </a:ext>
            </a:extLst>
          </p:cNvPr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0F1A60-518D-4DD1-8949-04E06492DAD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B9D18-E4F7-4E84-AB5F-07C69367DA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F08EE5-C5D6-4345-AB2E-C8751EBF224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43FC6B-C103-4D1F-9999-3162BD6D987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4C61FF-C411-41BD-BDAB-8793D6705A9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1F2B95-AFF5-43AD-8EB1-A1449FEC485B}"/>
              </a:ext>
            </a:extLst>
          </p:cNvPr>
          <p:cNvSpPr/>
          <p:nvPr/>
        </p:nvSpPr>
        <p:spPr>
          <a:xfrm>
            <a:off x="1280160" y="5365080"/>
            <a:ext cx="8908869" cy="6354169"/>
          </a:xfrm>
          <a:prstGeom prst="rect">
            <a:avLst/>
          </a:prstGeom>
          <a:solidFill>
            <a:srgbClr val="ECEFFA"/>
          </a:solidFill>
          <a:ln>
            <a:solidFill>
              <a:srgbClr val="1A2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AFD172-E7B1-48BB-B591-DFF62FB1BD28}"/>
              </a:ext>
            </a:extLst>
          </p:cNvPr>
          <p:cNvGrpSpPr/>
          <p:nvPr/>
        </p:nvGrpSpPr>
        <p:grpSpPr>
          <a:xfrm>
            <a:off x="1767300" y="7198000"/>
            <a:ext cx="7696200" cy="1879600"/>
            <a:chOff x="2235200" y="6858000"/>
            <a:chExt cx="6868188" cy="1646280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E5C744C0-23FB-4CC5-85BD-101F8C4DEB74}"/>
                </a:ext>
              </a:extLst>
            </p:cNvPr>
            <p:cNvSpPr/>
            <p:nvPr/>
          </p:nvSpPr>
          <p:spPr>
            <a:xfrm>
              <a:off x="2235200" y="6894286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43595E3B-748F-49A4-A677-77FE03437753}"/>
                </a:ext>
              </a:extLst>
            </p:cNvPr>
            <p:cNvSpPr/>
            <p:nvPr/>
          </p:nvSpPr>
          <p:spPr>
            <a:xfrm>
              <a:off x="4812490" y="6858000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7C96B2E5-63E5-44AE-BDF2-782D3912D811}"/>
                </a:ext>
              </a:extLst>
            </p:cNvPr>
            <p:cNvSpPr/>
            <p:nvPr/>
          </p:nvSpPr>
          <p:spPr>
            <a:xfrm>
              <a:off x="7390702" y="6858000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EE05AD-528D-48FA-A8A6-1160CC1E91D1}"/>
                </a:ext>
              </a:extLst>
            </p:cNvPr>
            <p:cNvGrpSpPr/>
            <p:nvPr/>
          </p:nvGrpSpPr>
          <p:grpSpPr>
            <a:xfrm>
              <a:off x="6429197" y="7648200"/>
              <a:ext cx="1145160" cy="251282"/>
              <a:chOff x="3743304" y="9777238"/>
              <a:chExt cx="1145160" cy="25128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74E78EA4-8AB4-4011-9AA7-23AACD264DDE}"/>
                  </a:ext>
                </a:extLst>
              </p:cNvPr>
              <p:cNvSpPr/>
              <p:nvPr/>
            </p:nvSpPr>
            <p:spPr>
              <a:xfrm>
                <a:off x="3743304" y="9777240"/>
                <a:ext cx="465840" cy="251280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5F7FE36-19E9-499A-912A-838C5EA6D122}"/>
                  </a:ext>
                </a:extLst>
              </p:cNvPr>
              <p:cNvSpPr/>
              <p:nvPr/>
            </p:nvSpPr>
            <p:spPr>
              <a:xfrm>
                <a:off x="4425864" y="9777238"/>
                <a:ext cx="462600" cy="251281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F5DBBAB-5C00-47E8-B71E-B5469F9CD3C6}"/>
                  </a:ext>
                </a:extLst>
              </p:cNvPr>
              <p:cNvSpPr/>
              <p:nvPr/>
            </p:nvSpPr>
            <p:spPr>
              <a:xfrm>
                <a:off x="4106849" y="9875520"/>
                <a:ext cx="455981" cy="50005"/>
              </a:xfrm>
              <a:prstGeom prst="roundRect">
                <a:avLst/>
              </a:prstGeom>
              <a:noFill/>
              <a:ln w="381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889BD8-58C3-4D15-A354-5A83F032F3C2}"/>
                </a:ext>
              </a:extLst>
            </p:cNvPr>
            <p:cNvGrpSpPr/>
            <p:nvPr/>
          </p:nvGrpSpPr>
          <p:grpSpPr>
            <a:xfrm>
              <a:off x="3824406" y="7675559"/>
              <a:ext cx="1145160" cy="251282"/>
              <a:chOff x="3824406" y="7675559"/>
              <a:chExt cx="1145160" cy="25128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D10934-4175-44F4-B467-D9A4A510382E}"/>
                  </a:ext>
                </a:extLst>
              </p:cNvPr>
              <p:cNvSpPr/>
              <p:nvPr/>
            </p:nvSpPr>
            <p:spPr>
              <a:xfrm>
                <a:off x="3824406" y="7675561"/>
                <a:ext cx="465840" cy="251280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435F787-8FD8-4FBE-8643-ED077019842E}"/>
                  </a:ext>
                </a:extLst>
              </p:cNvPr>
              <p:cNvSpPr/>
              <p:nvPr/>
            </p:nvSpPr>
            <p:spPr>
              <a:xfrm>
                <a:off x="4506966" y="7675559"/>
                <a:ext cx="462600" cy="251281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3CB9EF3E-1C2C-4E25-8E9E-028D13A2EF04}"/>
                  </a:ext>
                </a:extLst>
              </p:cNvPr>
              <p:cNvSpPr/>
              <p:nvPr/>
            </p:nvSpPr>
            <p:spPr>
              <a:xfrm>
                <a:off x="4187951" y="7773841"/>
                <a:ext cx="455981" cy="50005"/>
              </a:xfrm>
              <a:prstGeom prst="roundRect">
                <a:avLst/>
              </a:prstGeom>
              <a:noFill/>
              <a:ln w="381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43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</p:spTree>
    <p:extLst>
      <p:ext uri="{BB962C8B-B14F-4D97-AF65-F5344CB8AC3E}">
        <p14:creationId xmlns:p14="http://schemas.microsoft.com/office/powerpoint/2010/main" val="841202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2" name="CustomShape 8">
            <a:extLst>
              <a:ext uri="{FF2B5EF4-FFF2-40B4-BE49-F238E27FC236}">
                <a16:creationId xmlns:a16="http://schemas.microsoft.com/office/drawing/2014/main" id="{ECA6F3BB-5DAC-415B-B58E-632EEF9CB46E}"/>
              </a:ext>
            </a:extLst>
          </p:cNvPr>
          <p:cNvSpPr/>
          <p:nvPr/>
        </p:nvSpPr>
        <p:spPr>
          <a:xfrm>
            <a:off x="14904720" y="2926080"/>
            <a:ext cx="8503560" cy="8503560"/>
          </a:xfrm>
          <a:prstGeom prst="ellipse">
            <a:avLst/>
          </a:prstGeom>
          <a:noFill/>
          <a:ln w="127080">
            <a:solidFill>
              <a:srgbClr val="FF5E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5F329C-02B5-46FD-BA80-9FE424EB14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222680" y="400104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DC794-D6EF-4FBD-AA9F-D9DC2CDB945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620400" y="82137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09645-BF5E-4975-B1AE-2B13A045B0E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564000" y="813816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54E9F3-24A4-4CE6-9443-857D8E6328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8363600" y="9875520"/>
            <a:ext cx="1295640" cy="129564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CD465D-D916-4F91-B8ED-25B21A848EC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0022742" y="3971913"/>
            <a:ext cx="1295640" cy="1295640"/>
          </a:xfrm>
          <a:prstGeom prst="rect">
            <a:avLst/>
          </a:prstGeom>
          <a:ln>
            <a:noFill/>
          </a:ln>
        </p:spPr>
      </p:pic>
      <p:sp>
        <p:nvSpPr>
          <p:cNvPr id="18" name="Line 9">
            <a:extLst>
              <a:ext uri="{FF2B5EF4-FFF2-40B4-BE49-F238E27FC236}">
                <a16:creationId xmlns:a16="http://schemas.microsoft.com/office/drawing/2014/main" id="{C548CC8F-F931-4CE7-B395-9C0C66F0C139}"/>
              </a:ext>
            </a:extLst>
          </p:cNvPr>
          <p:cNvSpPr/>
          <p:nvPr/>
        </p:nvSpPr>
        <p:spPr>
          <a:xfrm>
            <a:off x="17596898" y="4572000"/>
            <a:ext cx="2246858" cy="831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A7F8427F-E0A9-4F9E-821B-6288157A2054}"/>
              </a:ext>
            </a:extLst>
          </p:cNvPr>
          <p:cNvSpPr/>
          <p:nvPr/>
        </p:nvSpPr>
        <p:spPr>
          <a:xfrm>
            <a:off x="21180490" y="5296680"/>
            <a:ext cx="955549" cy="274320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C583F2A5-091A-49C2-93AA-32E7477180AC}"/>
              </a:ext>
            </a:extLst>
          </p:cNvPr>
          <p:cNvSpPr/>
          <p:nvPr/>
        </p:nvSpPr>
        <p:spPr>
          <a:xfrm flipH="1">
            <a:off x="19927080" y="9303840"/>
            <a:ext cx="1295640" cy="868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3FED2E4-F59C-4C5D-B26C-1C2403E5BB99}"/>
              </a:ext>
            </a:extLst>
          </p:cNvPr>
          <p:cNvSpPr/>
          <p:nvPr/>
        </p:nvSpPr>
        <p:spPr>
          <a:xfrm flipH="1" flipV="1">
            <a:off x="16961760" y="9303840"/>
            <a:ext cx="1218600" cy="72468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08FD1F04-D7D4-4B9F-99F5-E5B5317726B5}"/>
              </a:ext>
            </a:extLst>
          </p:cNvPr>
          <p:cNvSpPr/>
          <p:nvPr/>
        </p:nvSpPr>
        <p:spPr>
          <a:xfrm flipV="1">
            <a:off x="16367760" y="5365440"/>
            <a:ext cx="0" cy="27795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F0B60CD7-78CD-405B-9AB7-316BFFE7BF43}"/>
              </a:ext>
            </a:extLst>
          </p:cNvPr>
          <p:cNvSpPr/>
          <p:nvPr/>
        </p:nvSpPr>
        <p:spPr>
          <a:xfrm>
            <a:off x="17190720" y="5365440"/>
            <a:ext cx="4098960" cy="313884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29444379-2399-42D9-B5EC-EBCF9BFA4036}"/>
              </a:ext>
            </a:extLst>
          </p:cNvPr>
          <p:cNvSpPr/>
          <p:nvPr/>
        </p:nvSpPr>
        <p:spPr>
          <a:xfrm flipV="1">
            <a:off x="17190720" y="8724927"/>
            <a:ext cx="3989770" cy="23433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C1252E24-83E5-405A-A64F-CFD076CB404C}"/>
              </a:ext>
            </a:extLst>
          </p:cNvPr>
          <p:cNvSpPr/>
          <p:nvPr/>
        </p:nvSpPr>
        <p:spPr>
          <a:xfrm flipH="1">
            <a:off x="17095026" y="5167440"/>
            <a:ext cx="2709293" cy="2970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2931312B-B8C3-4960-B02D-139A758452AD}"/>
              </a:ext>
            </a:extLst>
          </p:cNvPr>
          <p:cNvSpPr/>
          <p:nvPr/>
        </p:nvSpPr>
        <p:spPr>
          <a:xfrm flipV="1">
            <a:off x="19247760" y="5311832"/>
            <a:ext cx="698040" cy="4465408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0F1A60-518D-4DD1-8949-04E06492DAD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6253280" y="946404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8B9D18-E4F7-4E84-AB5F-07C69367DA1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9842480" y="103327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F08EE5-C5D6-4345-AB2E-C8751EBF224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11360" y="742932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43FC6B-C103-4D1F-9999-3162BD6D987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396960" y="4137480"/>
            <a:ext cx="708480" cy="70848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4C61FF-C411-41BD-BDAB-8793D6705A9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5476040" y="5212080"/>
            <a:ext cx="708480" cy="70848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1F2B95-AFF5-43AD-8EB1-A1449FEC485B}"/>
              </a:ext>
            </a:extLst>
          </p:cNvPr>
          <p:cNvSpPr/>
          <p:nvPr/>
        </p:nvSpPr>
        <p:spPr>
          <a:xfrm>
            <a:off x="1280160" y="5365080"/>
            <a:ext cx="8908869" cy="6354169"/>
          </a:xfrm>
          <a:prstGeom prst="rect">
            <a:avLst/>
          </a:prstGeom>
          <a:solidFill>
            <a:srgbClr val="ECEFFA"/>
          </a:solidFill>
          <a:ln>
            <a:solidFill>
              <a:srgbClr val="1A2B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FC0EA-C820-4F4C-81AA-2A6A0D872BDC}"/>
              </a:ext>
            </a:extLst>
          </p:cNvPr>
          <p:cNvGrpSpPr/>
          <p:nvPr/>
        </p:nvGrpSpPr>
        <p:grpSpPr>
          <a:xfrm>
            <a:off x="1767300" y="7198000"/>
            <a:ext cx="7696200" cy="1879600"/>
            <a:chOff x="2235200" y="6858000"/>
            <a:chExt cx="6868188" cy="164628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5F83AC4E-A56D-446E-80A4-69E5F483C1BE}"/>
                </a:ext>
              </a:extLst>
            </p:cNvPr>
            <p:cNvSpPr/>
            <p:nvPr/>
          </p:nvSpPr>
          <p:spPr>
            <a:xfrm>
              <a:off x="2235200" y="6894286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408AFA17-778F-4638-8E6E-DD56BDB84797}"/>
                </a:ext>
              </a:extLst>
            </p:cNvPr>
            <p:cNvSpPr/>
            <p:nvPr/>
          </p:nvSpPr>
          <p:spPr>
            <a:xfrm>
              <a:off x="4812490" y="6858000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A898F8F4-1F9A-4FFC-BE1C-0B87E76CA7A5}"/>
                </a:ext>
              </a:extLst>
            </p:cNvPr>
            <p:cNvSpPr/>
            <p:nvPr/>
          </p:nvSpPr>
          <p:spPr>
            <a:xfrm>
              <a:off x="7390702" y="6858000"/>
              <a:ext cx="1712686" cy="1609994"/>
            </a:xfrm>
            <a:prstGeom prst="cube">
              <a:avLst/>
            </a:prstGeom>
            <a:solidFill>
              <a:srgbClr val="FF5E5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Transaksi</a:t>
              </a:r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A2B655-4FD4-4A37-9716-114D466BF33B}"/>
                </a:ext>
              </a:extLst>
            </p:cNvPr>
            <p:cNvGrpSpPr/>
            <p:nvPr/>
          </p:nvGrpSpPr>
          <p:grpSpPr>
            <a:xfrm>
              <a:off x="6429197" y="7648200"/>
              <a:ext cx="1145160" cy="251282"/>
              <a:chOff x="3743304" y="9777238"/>
              <a:chExt cx="1145160" cy="25128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707C17A-7A08-4AC8-B4D0-F19E6559B671}"/>
                  </a:ext>
                </a:extLst>
              </p:cNvPr>
              <p:cNvSpPr/>
              <p:nvPr/>
            </p:nvSpPr>
            <p:spPr>
              <a:xfrm>
                <a:off x="3743304" y="9777240"/>
                <a:ext cx="465840" cy="251280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2DC9F60-7A25-499D-B2D5-7E4F7B7EAF92}"/>
                  </a:ext>
                </a:extLst>
              </p:cNvPr>
              <p:cNvSpPr/>
              <p:nvPr/>
            </p:nvSpPr>
            <p:spPr>
              <a:xfrm>
                <a:off x="4425864" y="9777238"/>
                <a:ext cx="462600" cy="251281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D359F9B-33D1-4B35-8072-9AC1D5FADE18}"/>
                  </a:ext>
                </a:extLst>
              </p:cNvPr>
              <p:cNvSpPr/>
              <p:nvPr/>
            </p:nvSpPr>
            <p:spPr>
              <a:xfrm>
                <a:off x="4106849" y="9875520"/>
                <a:ext cx="455981" cy="50005"/>
              </a:xfrm>
              <a:prstGeom prst="roundRect">
                <a:avLst/>
              </a:prstGeom>
              <a:noFill/>
              <a:ln w="381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D28932-20EE-4AEC-B47D-C03AA9F3A6E9}"/>
                </a:ext>
              </a:extLst>
            </p:cNvPr>
            <p:cNvGrpSpPr/>
            <p:nvPr/>
          </p:nvGrpSpPr>
          <p:grpSpPr>
            <a:xfrm>
              <a:off x="3824406" y="7675559"/>
              <a:ext cx="1145160" cy="251282"/>
              <a:chOff x="3824406" y="7675559"/>
              <a:chExt cx="1145160" cy="25128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86242F6-5859-4528-8605-9D51F8BC114B}"/>
                  </a:ext>
                </a:extLst>
              </p:cNvPr>
              <p:cNvSpPr/>
              <p:nvPr/>
            </p:nvSpPr>
            <p:spPr>
              <a:xfrm>
                <a:off x="3824406" y="7675561"/>
                <a:ext cx="465840" cy="251280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C8FFF8A-C7E9-4F56-A703-1649A00EBC4C}"/>
                  </a:ext>
                </a:extLst>
              </p:cNvPr>
              <p:cNvSpPr/>
              <p:nvPr/>
            </p:nvSpPr>
            <p:spPr>
              <a:xfrm>
                <a:off x="4506966" y="7675559"/>
                <a:ext cx="462600" cy="251281"/>
              </a:xfrm>
              <a:prstGeom prst="roundRect">
                <a:avLst/>
              </a:prstGeom>
              <a:noFill/>
              <a:ln w="762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453AD52-32FA-4DBA-88D2-72FF142880E7}"/>
                  </a:ext>
                </a:extLst>
              </p:cNvPr>
              <p:cNvSpPr/>
              <p:nvPr/>
            </p:nvSpPr>
            <p:spPr>
              <a:xfrm>
                <a:off x="4187951" y="7773841"/>
                <a:ext cx="455981" cy="50005"/>
              </a:xfrm>
              <a:prstGeom prst="roundRect">
                <a:avLst/>
              </a:prstGeom>
              <a:noFill/>
              <a:ln w="38100">
                <a:solidFill>
                  <a:srgbClr val="1A2B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185CBE-19AB-429C-849F-F7B5F1404B5B}"/>
              </a:ext>
            </a:extLst>
          </p:cNvPr>
          <p:cNvSpPr/>
          <p:nvPr/>
        </p:nvSpPr>
        <p:spPr>
          <a:xfrm>
            <a:off x="3321263" y="942080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207E3B-ED92-4676-82AA-8DA19523682D}"/>
              </a:ext>
            </a:extLst>
          </p:cNvPr>
          <p:cNvSpPr/>
          <p:nvPr/>
        </p:nvSpPr>
        <p:spPr>
          <a:xfrm>
            <a:off x="6638005" y="6274967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935C38-C1CB-48B8-B5E6-FF5CCAD354EE}"/>
              </a:ext>
            </a:extLst>
          </p:cNvPr>
          <p:cNvCxnSpPr>
            <a:stCxn id="42" idx="0"/>
          </p:cNvCxnSpPr>
          <p:nvPr/>
        </p:nvCxnSpPr>
        <p:spPr>
          <a:xfrm flipV="1">
            <a:off x="3893843" y="8655002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E0A77-194D-4476-BB2E-DA393CF1188C}"/>
              </a:ext>
            </a:extLst>
          </p:cNvPr>
          <p:cNvCxnSpPr>
            <a:cxnSpLocks/>
          </p:cNvCxnSpPr>
          <p:nvPr/>
        </p:nvCxnSpPr>
        <p:spPr>
          <a:xfrm flipH="1">
            <a:off x="7171995" y="6872383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54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F83AC4E-A56D-446E-80A4-69E5F483C1BE}"/>
              </a:ext>
            </a:extLst>
          </p:cNvPr>
          <p:cNvSpPr/>
          <p:nvPr/>
        </p:nvSpPr>
        <p:spPr>
          <a:xfrm>
            <a:off x="1767300" y="7239429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08AFA17-778F-4638-8E6E-DD56BDB84797}"/>
              </a:ext>
            </a:extLst>
          </p:cNvPr>
          <p:cNvSpPr/>
          <p:nvPr/>
        </p:nvSpPr>
        <p:spPr>
          <a:xfrm>
            <a:off x="4655302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898F8F4-1F9A-4FFC-BE1C-0B87E76CA7A5}"/>
              </a:ext>
            </a:extLst>
          </p:cNvPr>
          <p:cNvSpPr/>
          <p:nvPr/>
        </p:nvSpPr>
        <p:spPr>
          <a:xfrm>
            <a:off x="7544337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2B655-4FD4-4A37-9716-114D466BF33B}"/>
              </a:ext>
            </a:extLst>
          </p:cNvPr>
          <p:cNvGrpSpPr/>
          <p:nvPr/>
        </p:nvGrpSpPr>
        <p:grpSpPr>
          <a:xfrm>
            <a:off x="6466915" y="8100192"/>
            <a:ext cx="1283218" cy="286895"/>
            <a:chOff x="3743304" y="9777238"/>
            <a:chExt cx="1145160" cy="2512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07C17A-7A08-4AC8-B4D0-F19E6559B671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2DC9F60-7A25-499D-B2D5-7E4F7B7EAF92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D359F9B-33D1-4B35-8072-9AC1D5FADE18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D28932-20EE-4AEC-B47D-C03AA9F3A6E9}"/>
              </a:ext>
            </a:extLst>
          </p:cNvPr>
          <p:cNvGrpSpPr/>
          <p:nvPr/>
        </p:nvGrpSpPr>
        <p:grpSpPr>
          <a:xfrm>
            <a:off x="3548097" y="8131428"/>
            <a:ext cx="1283218" cy="286895"/>
            <a:chOff x="3824406" y="7675559"/>
            <a:chExt cx="1145160" cy="25128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6242F6-5859-4528-8605-9D51F8BC114B}"/>
                </a:ext>
              </a:extLst>
            </p:cNvPr>
            <p:cNvSpPr/>
            <p:nvPr/>
          </p:nvSpPr>
          <p:spPr>
            <a:xfrm>
              <a:off x="3824406" y="7675561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C8FFF8A-C7E9-4F56-A703-1649A00EBC4C}"/>
                </a:ext>
              </a:extLst>
            </p:cNvPr>
            <p:cNvSpPr/>
            <p:nvPr/>
          </p:nvSpPr>
          <p:spPr>
            <a:xfrm>
              <a:off x="4506966" y="7675559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53AD52-32FA-4DBA-88D2-72FF142880E7}"/>
                </a:ext>
              </a:extLst>
            </p:cNvPr>
            <p:cNvSpPr/>
            <p:nvPr/>
          </p:nvSpPr>
          <p:spPr>
            <a:xfrm>
              <a:off x="4187951" y="7773841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185CBE-19AB-429C-849F-F7B5F1404B5B}"/>
              </a:ext>
            </a:extLst>
          </p:cNvPr>
          <p:cNvSpPr/>
          <p:nvPr/>
        </p:nvSpPr>
        <p:spPr>
          <a:xfrm>
            <a:off x="3321263" y="942080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207E3B-ED92-4676-82AA-8DA19523682D}"/>
              </a:ext>
            </a:extLst>
          </p:cNvPr>
          <p:cNvSpPr/>
          <p:nvPr/>
        </p:nvSpPr>
        <p:spPr>
          <a:xfrm>
            <a:off x="6638005" y="6274967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935C38-C1CB-48B8-B5E6-FF5CCAD354EE}"/>
              </a:ext>
            </a:extLst>
          </p:cNvPr>
          <p:cNvCxnSpPr>
            <a:stCxn id="42" idx="0"/>
          </p:cNvCxnSpPr>
          <p:nvPr/>
        </p:nvCxnSpPr>
        <p:spPr>
          <a:xfrm flipV="1">
            <a:off x="3893843" y="8655002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E0A77-194D-4476-BB2E-DA393CF1188C}"/>
              </a:ext>
            </a:extLst>
          </p:cNvPr>
          <p:cNvCxnSpPr>
            <a:cxnSpLocks/>
          </p:cNvCxnSpPr>
          <p:nvPr/>
        </p:nvCxnSpPr>
        <p:spPr>
          <a:xfrm flipH="1">
            <a:off x="7171995" y="6872383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568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F83AC4E-A56D-446E-80A4-69E5F483C1BE}"/>
              </a:ext>
            </a:extLst>
          </p:cNvPr>
          <p:cNvSpPr/>
          <p:nvPr/>
        </p:nvSpPr>
        <p:spPr>
          <a:xfrm>
            <a:off x="1767300" y="7239429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08AFA17-778F-4638-8E6E-DD56BDB84797}"/>
              </a:ext>
            </a:extLst>
          </p:cNvPr>
          <p:cNvSpPr/>
          <p:nvPr/>
        </p:nvSpPr>
        <p:spPr>
          <a:xfrm>
            <a:off x="4655302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898F8F4-1F9A-4FFC-BE1C-0B87E76CA7A5}"/>
              </a:ext>
            </a:extLst>
          </p:cNvPr>
          <p:cNvSpPr/>
          <p:nvPr/>
        </p:nvSpPr>
        <p:spPr>
          <a:xfrm>
            <a:off x="7544337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2B655-4FD4-4A37-9716-114D466BF33B}"/>
              </a:ext>
            </a:extLst>
          </p:cNvPr>
          <p:cNvGrpSpPr/>
          <p:nvPr/>
        </p:nvGrpSpPr>
        <p:grpSpPr>
          <a:xfrm>
            <a:off x="6466915" y="8100192"/>
            <a:ext cx="1283218" cy="286895"/>
            <a:chOff x="3743304" y="9777238"/>
            <a:chExt cx="1145160" cy="2512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07C17A-7A08-4AC8-B4D0-F19E6559B671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2DC9F60-7A25-499D-B2D5-7E4F7B7EAF92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D359F9B-33D1-4B35-8072-9AC1D5FADE18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D28932-20EE-4AEC-B47D-C03AA9F3A6E9}"/>
              </a:ext>
            </a:extLst>
          </p:cNvPr>
          <p:cNvGrpSpPr/>
          <p:nvPr/>
        </p:nvGrpSpPr>
        <p:grpSpPr>
          <a:xfrm>
            <a:off x="3548097" y="8131428"/>
            <a:ext cx="1283218" cy="286895"/>
            <a:chOff x="3824406" y="7675559"/>
            <a:chExt cx="1145160" cy="25128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6242F6-5859-4528-8605-9D51F8BC114B}"/>
                </a:ext>
              </a:extLst>
            </p:cNvPr>
            <p:cNvSpPr/>
            <p:nvPr/>
          </p:nvSpPr>
          <p:spPr>
            <a:xfrm>
              <a:off x="3824406" y="7675561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C8FFF8A-C7E9-4F56-A703-1649A00EBC4C}"/>
                </a:ext>
              </a:extLst>
            </p:cNvPr>
            <p:cNvSpPr/>
            <p:nvPr/>
          </p:nvSpPr>
          <p:spPr>
            <a:xfrm>
              <a:off x="4506966" y="7675559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53AD52-32FA-4DBA-88D2-72FF142880E7}"/>
                </a:ext>
              </a:extLst>
            </p:cNvPr>
            <p:cNvSpPr/>
            <p:nvPr/>
          </p:nvSpPr>
          <p:spPr>
            <a:xfrm>
              <a:off x="4187951" y="7773841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185CBE-19AB-429C-849F-F7B5F1404B5B}"/>
              </a:ext>
            </a:extLst>
          </p:cNvPr>
          <p:cNvSpPr/>
          <p:nvPr/>
        </p:nvSpPr>
        <p:spPr>
          <a:xfrm>
            <a:off x="3321263" y="942080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207E3B-ED92-4676-82AA-8DA19523682D}"/>
              </a:ext>
            </a:extLst>
          </p:cNvPr>
          <p:cNvSpPr/>
          <p:nvPr/>
        </p:nvSpPr>
        <p:spPr>
          <a:xfrm>
            <a:off x="6638005" y="6274967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935C38-C1CB-48B8-B5E6-FF5CCAD354EE}"/>
              </a:ext>
            </a:extLst>
          </p:cNvPr>
          <p:cNvCxnSpPr>
            <a:stCxn id="42" idx="0"/>
          </p:cNvCxnSpPr>
          <p:nvPr/>
        </p:nvCxnSpPr>
        <p:spPr>
          <a:xfrm flipV="1">
            <a:off x="3893843" y="8655002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E0A77-194D-4476-BB2E-DA393CF1188C}"/>
              </a:ext>
            </a:extLst>
          </p:cNvPr>
          <p:cNvCxnSpPr>
            <a:cxnSpLocks/>
          </p:cNvCxnSpPr>
          <p:nvPr/>
        </p:nvCxnSpPr>
        <p:spPr>
          <a:xfrm flipH="1">
            <a:off x="7171995" y="6872383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948C0AE8-B018-4305-85A6-FAA7EBAD3053}"/>
              </a:ext>
            </a:extLst>
          </p:cNvPr>
          <p:cNvSpPr/>
          <p:nvPr/>
        </p:nvSpPr>
        <p:spPr>
          <a:xfrm>
            <a:off x="10422125" y="7162787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  <a:p>
            <a:pPr algn="ctr"/>
            <a:r>
              <a:rPr lang="en-US" dirty="0" err="1"/>
              <a:t>Selanjutnya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83FF1-1235-4ADB-89F3-8193EF185B67}"/>
              </a:ext>
            </a:extLst>
          </p:cNvPr>
          <p:cNvGrpSpPr/>
          <p:nvPr/>
        </p:nvGrpSpPr>
        <p:grpSpPr>
          <a:xfrm>
            <a:off x="9344703" y="8064979"/>
            <a:ext cx="1283218" cy="286895"/>
            <a:chOff x="3743304" y="9777238"/>
            <a:chExt cx="1145160" cy="25128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697DA5-5CB8-45BC-9249-10828D9153B9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F56B2CF-2B83-4C2C-8659-83976F46686C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D881B5-38C9-4F20-8748-1671CAB365D1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053A9A-667C-4049-B22B-D2B46C3AE632}"/>
              </a:ext>
            </a:extLst>
          </p:cNvPr>
          <p:cNvSpPr/>
          <p:nvPr/>
        </p:nvSpPr>
        <p:spPr>
          <a:xfrm>
            <a:off x="9571835" y="625585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36EC67-A250-4716-AD4B-59BE53186330}"/>
              </a:ext>
            </a:extLst>
          </p:cNvPr>
          <p:cNvCxnSpPr>
            <a:cxnSpLocks/>
          </p:cNvCxnSpPr>
          <p:nvPr/>
        </p:nvCxnSpPr>
        <p:spPr>
          <a:xfrm flipH="1">
            <a:off x="10105825" y="6853269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11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F83AC4E-A56D-446E-80A4-69E5F483C1BE}"/>
              </a:ext>
            </a:extLst>
          </p:cNvPr>
          <p:cNvSpPr/>
          <p:nvPr/>
        </p:nvSpPr>
        <p:spPr>
          <a:xfrm>
            <a:off x="1767300" y="7239429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08AFA17-778F-4638-8E6E-DD56BDB84797}"/>
              </a:ext>
            </a:extLst>
          </p:cNvPr>
          <p:cNvSpPr/>
          <p:nvPr/>
        </p:nvSpPr>
        <p:spPr>
          <a:xfrm>
            <a:off x="4655302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898F8F4-1F9A-4FFC-BE1C-0B87E76CA7A5}"/>
              </a:ext>
            </a:extLst>
          </p:cNvPr>
          <p:cNvSpPr/>
          <p:nvPr/>
        </p:nvSpPr>
        <p:spPr>
          <a:xfrm>
            <a:off x="7544337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2B655-4FD4-4A37-9716-114D466BF33B}"/>
              </a:ext>
            </a:extLst>
          </p:cNvPr>
          <p:cNvGrpSpPr/>
          <p:nvPr/>
        </p:nvGrpSpPr>
        <p:grpSpPr>
          <a:xfrm>
            <a:off x="6466915" y="8100192"/>
            <a:ext cx="1283218" cy="286895"/>
            <a:chOff x="3743304" y="9777238"/>
            <a:chExt cx="1145160" cy="2512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07C17A-7A08-4AC8-B4D0-F19E6559B671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2DC9F60-7A25-499D-B2D5-7E4F7B7EAF92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D359F9B-33D1-4B35-8072-9AC1D5FADE18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D28932-20EE-4AEC-B47D-C03AA9F3A6E9}"/>
              </a:ext>
            </a:extLst>
          </p:cNvPr>
          <p:cNvGrpSpPr/>
          <p:nvPr/>
        </p:nvGrpSpPr>
        <p:grpSpPr>
          <a:xfrm>
            <a:off x="3548097" y="8131428"/>
            <a:ext cx="1283218" cy="286895"/>
            <a:chOff x="3824406" y="7675559"/>
            <a:chExt cx="1145160" cy="25128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6242F6-5859-4528-8605-9D51F8BC114B}"/>
                </a:ext>
              </a:extLst>
            </p:cNvPr>
            <p:cNvSpPr/>
            <p:nvPr/>
          </p:nvSpPr>
          <p:spPr>
            <a:xfrm>
              <a:off x="3824406" y="7675561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C8FFF8A-C7E9-4F56-A703-1649A00EBC4C}"/>
                </a:ext>
              </a:extLst>
            </p:cNvPr>
            <p:cNvSpPr/>
            <p:nvPr/>
          </p:nvSpPr>
          <p:spPr>
            <a:xfrm>
              <a:off x="4506966" y="7675559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53AD52-32FA-4DBA-88D2-72FF142880E7}"/>
                </a:ext>
              </a:extLst>
            </p:cNvPr>
            <p:cNvSpPr/>
            <p:nvPr/>
          </p:nvSpPr>
          <p:spPr>
            <a:xfrm>
              <a:off x="4187951" y="7773841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185CBE-19AB-429C-849F-F7B5F1404B5B}"/>
              </a:ext>
            </a:extLst>
          </p:cNvPr>
          <p:cNvSpPr/>
          <p:nvPr/>
        </p:nvSpPr>
        <p:spPr>
          <a:xfrm>
            <a:off x="3321263" y="942080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207E3B-ED92-4676-82AA-8DA19523682D}"/>
              </a:ext>
            </a:extLst>
          </p:cNvPr>
          <p:cNvSpPr/>
          <p:nvPr/>
        </p:nvSpPr>
        <p:spPr>
          <a:xfrm>
            <a:off x="6638005" y="6274967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935C38-C1CB-48B8-B5E6-FF5CCAD354EE}"/>
              </a:ext>
            </a:extLst>
          </p:cNvPr>
          <p:cNvCxnSpPr>
            <a:stCxn id="42" idx="0"/>
          </p:cNvCxnSpPr>
          <p:nvPr/>
        </p:nvCxnSpPr>
        <p:spPr>
          <a:xfrm flipV="1">
            <a:off x="3893843" y="8655002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E0A77-194D-4476-BB2E-DA393CF1188C}"/>
              </a:ext>
            </a:extLst>
          </p:cNvPr>
          <p:cNvCxnSpPr>
            <a:cxnSpLocks/>
          </p:cNvCxnSpPr>
          <p:nvPr/>
        </p:nvCxnSpPr>
        <p:spPr>
          <a:xfrm flipH="1">
            <a:off x="7171995" y="6872383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948C0AE8-B018-4305-85A6-FAA7EBAD3053}"/>
              </a:ext>
            </a:extLst>
          </p:cNvPr>
          <p:cNvSpPr/>
          <p:nvPr/>
        </p:nvSpPr>
        <p:spPr>
          <a:xfrm>
            <a:off x="10422125" y="7162787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  <a:p>
            <a:pPr algn="ctr"/>
            <a:r>
              <a:rPr lang="en-US" dirty="0" err="1"/>
              <a:t>Selanjutnya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83FF1-1235-4ADB-89F3-8193EF185B67}"/>
              </a:ext>
            </a:extLst>
          </p:cNvPr>
          <p:cNvGrpSpPr/>
          <p:nvPr/>
        </p:nvGrpSpPr>
        <p:grpSpPr>
          <a:xfrm>
            <a:off x="9344703" y="8064979"/>
            <a:ext cx="1283218" cy="286895"/>
            <a:chOff x="3743304" y="9777238"/>
            <a:chExt cx="1145160" cy="25128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697DA5-5CB8-45BC-9249-10828D9153B9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F56B2CF-2B83-4C2C-8659-83976F46686C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D881B5-38C9-4F20-8748-1671CAB365D1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053A9A-667C-4049-B22B-D2B46C3AE632}"/>
              </a:ext>
            </a:extLst>
          </p:cNvPr>
          <p:cNvSpPr/>
          <p:nvPr/>
        </p:nvSpPr>
        <p:spPr>
          <a:xfrm>
            <a:off x="9571835" y="625585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36EC67-A250-4716-AD4B-59BE53186330}"/>
              </a:ext>
            </a:extLst>
          </p:cNvPr>
          <p:cNvCxnSpPr>
            <a:cxnSpLocks/>
          </p:cNvCxnSpPr>
          <p:nvPr/>
        </p:nvCxnSpPr>
        <p:spPr>
          <a:xfrm flipH="1">
            <a:off x="10105825" y="6853269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7B6037-1C25-45DD-8549-B2AB817019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656" y="5139333"/>
            <a:ext cx="4876190" cy="487619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74B082-7848-4E58-9016-EEC97EEFB818}"/>
              </a:ext>
            </a:extLst>
          </p:cNvPr>
          <p:cNvSpPr/>
          <p:nvPr/>
        </p:nvSpPr>
        <p:spPr>
          <a:xfrm>
            <a:off x="16298656" y="385956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Node/</a:t>
            </a:r>
            <a:r>
              <a:rPr lang="en-US" sz="2600" b="1" dirty="0" err="1"/>
              <a:t>Komputer</a:t>
            </a:r>
            <a:r>
              <a:rPr lang="en-US" sz="2600" b="1" dirty="0"/>
              <a:t> Mining</a:t>
            </a:r>
          </a:p>
        </p:txBody>
      </p:sp>
    </p:spTree>
    <p:extLst>
      <p:ext uri="{BB962C8B-B14F-4D97-AF65-F5344CB8AC3E}">
        <p14:creationId xmlns:p14="http://schemas.microsoft.com/office/powerpoint/2010/main" val="682928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88720" y="400140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F83AC4E-A56D-446E-80A4-69E5F483C1BE}"/>
              </a:ext>
            </a:extLst>
          </p:cNvPr>
          <p:cNvSpPr/>
          <p:nvPr/>
        </p:nvSpPr>
        <p:spPr>
          <a:xfrm>
            <a:off x="1767300" y="7239429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08AFA17-778F-4638-8E6E-DD56BDB84797}"/>
              </a:ext>
            </a:extLst>
          </p:cNvPr>
          <p:cNvSpPr/>
          <p:nvPr/>
        </p:nvSpPr>
        <p:spPr>
          <a:xfrm>
            <a:off x="4655302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898F8F4-1F9A-4FFC-BE1C-0B87E76CA7A5}"/>
              </a:ext>
            </a:extLst>
          </p:cNvPr>
          <p:cNvSpPr/>
          <p:nvPr/>
        </p:nvSpPr>
        <p:spPr>
          <a:xfrm>
            <a:off x="7544337" y="7198000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2B655-4FD4-4A37-9716-114D466BF33B}"/>
              </a:ext>
            </a:extLst>
          </p:cNvPr>
          <p:cNvGrpSpPr/>
          <p:nvPr/>
        </p:nvGrpSpPr>
        <p:grpSpPr>
          <a:xfrm>
            <a:off x="6466915" y="8100192"/>
            <a:ext cx="1283218" cy="286895"/>
            <a:chOff x="3743304" y="9777238"/>
            <a:chExt cx="1145160" cy="2512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07C17A-7A08-4AC8-B4D0-F19E6559B671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2DC9F60-7A25-499D-B2D5-7E4F7B7EAF92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D359F9B-33D1-4B35-8072-9AC1D5FADE18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D28932-20EE-4AEC-B47D-C03AA9F3A6E9}"/>
              </a:ext>
            </a:extLst>
          </p:cNvPr>
          <p:cNvGrpSpPr/>
          <p:nvPr/>
        </p:nvGrpSpPr>
        <p:grpSpPr>
          <a:xfrm>
            <a:off x="3548097" y="8131428"/>
            <a:ext cx="1283218" cy="286895"/>
            <a:chOff x="3824406" y="7675559"/>
            <a:chExt cx="1145160" cy="25128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86242F6-5859-4528-8605-9D51F8BC114B}"/>
                </a:ext>
              </a:extLst>
            </p:cNvPr>
            <p:cNvSpPr/>
            <p:nvPr/>
          </p:nvSpPr>
          <p:spPr>
            <a:xfrm>
              <a:off x="3824406" y="7675561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C8FFF8A-C7E9-4F56-A703-1649A00EBC4C}"/>
                </a:ext>
              </a:extLst>
            </p:cNvPr>
            <p:cNvSpPr/>
            <p:nvPr/>
          </p:nvSpPr>
          <p:spPr>
            <a:xfrm>
              <a:off x="4506966" y="7675559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53AD52-32FA-4DBA-88D2-72FF142880E7}"/>
                </a:ext>
              </a:extLst>
            </p:cNvPr>
            <p:cNvSpPr/>
            <p:nvPr/>
          </p:nvSpPr>
          <p:spPr>
            <a:xfrm>
              <a:off x="4187951" y="7773841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185CBE-19AB-429C-849F-F7B5F1404B5B}"/>
              </a:ext>
            </a:extLst>
          </p:cNvPr>
          <p:cNvSpPr/>
          <p:nvPr/>
        </p:nvSpPr>
        <p:spPr>
          <a:xfrm>
            <a:off x="3321263" y="942080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207E3B-ED92-4676-82AA-8DA19523682D}"/>
              </a:ext>
            </a:extLst>
          </p:cNvPr>
          <p:cNvSpPr/>
          <p:nvPr/>
        </p:nvSpPr>
        <p:spPr>
          <a:xfrm>
            <a:off x="6638005" y="6274967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935C38-C1CB-48B8-B5E6-FF5CCAD354EE}"/>
              </a:ext>
            </a:extLst>
          </p:cNvPr>
          <p:cNvCxnSpPr>
            <a:stCxn id="42" idx="0"/>
          </p:cNvCxnSpPr>
          <p:nvPr/>
        </p:nvCxnSpPr>
        <p:spPr>
          <a:xfrm flipV="1">
            <a:off x="3893843" y="8655002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E0A77-194D-4476-BB2E-DA393CF1188C}"/>
              </a:ext>
            </a:extLst>
          </p:cNvPr>
          <p:cNvCxnSpPr>
            <a:cxnSpLocks/>
          </p:cNvCxnSpPr>
          <p:nvPr/>
        </p:nvCxnSpPr>
        <p:spPr>
          <a:xfrm flipH="1">
            <a:off x="7171995" y="6872383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948C0AE8-B018-4305-85A6-FAA7EBAD3053}"/>
              </a:ext>
            </a:extLst>
          </p:cNvPr>
          <p:cNvSpPr/>
          <p:nvPr/>
        </p:nvSpPr>
        <p:spPr>
          <a:xfrm>
            <a:off x="10422125" y="7162787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  <a:p>
            <a:pPr algn="ctr"/>
            <a:r>
              <a:rPr lang="en-US" dirty="0" err="1"/>
              <a:t>Selanjutnya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83FF1-1235-4ADB-89F3-8193EF185B67}"/>
              </a:ext>
            </a:extLst>
          </p:cNvPr>
          <p:cNvGrpSpPr/>
          <p:nvPr/>
        </p:nvGrpSpPr>
        <p:grpSpPr>
          <a:xfrm>
            <a:off x="9344703" y="8064979"/>
            <a:ext cx="1283218" cy="286895"/>
            <a:chOff x="3743304" y="9777238"/>
            <a:chExt cx="1145160" cy="25128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697DA5-5CB8-45BC-9249-10828D9153B9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F56B2CF-2B83-4C2C-8659-83976F46686C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1D881B5-38C9-4F20-8748-1671CAB365D1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053A9A-667C-4049-B22B-D2B46C3AE632}"/>
              </a:ext>
            </a:extLst>
          </p:cNvPr>
          <p:cNvSpPr/>
          <p:nvPr/>
        </p:nvSpPr>
        <p:spPr>
          <a:xfrm>
            <a:off x="9571835" y="6255853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36EC67-A250-4716-AD4B-59BE53186330}"/>
              </a:ext>
            </a:extLst>
          </p:cNvPr>
          <p:cNvCxnSpPr>
            <a:cxnSpLocks/>
          </p:cNvCxnSpPr>
          <p:nvPr/>
        </p:nvCxnSpPr>
        <p:spPr>
          <a:xfrm flipH="1">
            <a:off x="10105825" y="6853269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7B6037-1C25-45DD-8549-B2AB817019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656" y="5139333"/>
            <a:ext cx="4876190" cy="487619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74B082-7848-4E58-9016-EEC97EEFB818}"/>
              </a:ext>
            </a:extLst>
          </p:cNvPr>
          <p:cNvSpPr/>
          <p:nvPr/>
        </p:nvSpPr>
        <p:spPr>
          <a:xfrm>
            <a:off x="16298656" y="385956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Node/</a:t>
            </a:r>
            <a:r>
              <a:rPr lang="en-US" sz="2600" b="1" dirty="0" err="1"/>
              <a:t>Komputer</a:t>
            </a:r>
            <a:r>
              <a:rPr lang="en-US" sz="2600" b="1" dirty="0"/>
              <a:t> Mining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8E7199B-A6DF-42CD-B155-64B0E45250CF}"/>
              </a:ext>
            </a:extLst>
          </p:cNvPr>
          <p:cNvSpPr/>
          <p:nvPr/>
        </p:nvSpPr>
        <p:spPr>
          <a:xfrm>
            <a:off x="15974624" y="10830460"/>
            <a:ext cx="4091551" cy="768607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Komputer</a:t>
            </a:r>
            <a:r>
              <a:rPr lang="en-US" b="1" dirty="0"/>
              <a:t> yang </a:t>
            </a:r>
            <a:r>
              <a:rPr lang="en-US" b="1" dirty="0" err="1"/>
              <a:t>bertugas</a:t>
            </a:r>
            <a:r>
              <a:rPr lang="en-US" b="1" dirty="0"/>
              <a:t> </a:t>
            </a:r>
            <a:r>
              <a:rPr lang="en-US" b="1" dirty="0" err="1"/>
              <a:t>menambakan</a:t>
            </a:r>
            <a:r>
              <a:rPr lang="en-US" b="1" dirty="0"/>
              <a:t> </a:t>
            </a:r>
            <a:r>
              <a:rPr lang="en-US" b="1" dirty="0" err="1"/>
              <a:t>blok</a:t>
            </a:r>
            <a:r>
              <a:rPr lang="en-US" b="1" dirty="0"/>
              <a:t> di Blockchain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96E67-2BF9-4B06-859C-B8E03339AB2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7821848" y="10064708"/>
            <a:ext cx="198552" cy="765752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90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24382440" cy="21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24383160" cy="13715280"/>
          </a:xfrm>
          <a:prstGeom prst="rect">
            <a:avLst/>
          </a:prstGeom>
          <a:solidFill>
            <a:srgbClr val="375BD2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3"/>
          <p:cNvSpPr/>
          <p:nvPr/>
        </p:nvSpPr>
        <p:spPr>
          <a:xfrm>
            <a:off x="4722425" y="4475611"/>
            <a:ext cx="14475253" cy="354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 dirty="0" err="1">
                <a:solidFill>
                  <a:srgbClr val="FFFFFF"/>
                </a:solidFill>
                <a:latin typeface="KacstBook"/>
                <a:ea typeface="DejaVu Sans"/>
              </a:rPr>
              <a:t>Bagaimana</a:t>
            </a: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 </a:t>
            </a:r>
            <a:r>
              <a:rPr lang="en-US" sz="8000" b="1" spc="-1" dirty="0" err="1">
                <a:solidFill>
                  <a:srgbClr val="FFFFFF"/>
                </a:solidFill>
                <a:latin typeface="KacstBook"/>
                <a:ea typeface="DejaVu Sans"/>
              </a:rPr>
              <a:t>blok</a:t>
            </a:r>
            <a:r>
              <a:rPr lang="en-US" sz="8000" b="1" spc="-1" dirty="0">
                <a:solidFill>
                  <a:srgbClr val="FFFFFF"/>
                </a:solidFill>
                <a:latin typeface="KacstBook"/>
                <a:ea typeface="DejaVu Sans"/>
              </a:rPr>
              <a:t> </a:t>
            </a:r>
            <a:r>
              <a:rPr lang="en-US" sz="8000" b="1" spc="-1" dirty="0" err="1">
                <a:solidFill>
                  <a:srgbClr val="FFFFFF"/>
                </a:solidFill>
                <a:latin typeface="KacstBook"/>
                <a:ea typeface="DejaVu Sans"/>
              </a:rPr>
              <a:t>tersebut</a:t>
            </a:r>
            <a:endParaRPr lang="en-US" sz="8000" b="1" spc="-1" dirty="0">
              <a:solidFill>
                <a:srgbClr val="FFFFFF"/>
              </a:solidFill>
              <a:latin typeface="KacstBook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 dirty="0" err="1">
                <a:solidFill>
                  <a:srgbClr val="FFFFFF"/>
                </a:solidFill>
                <a:latin typeface="KacstBook"/>
                <a:ea typeface="DejaVu Sans"/>
              </a:rPr>
              <a:t>Ditambahkan</a:t>
            </a: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 oleh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  <a:spcAft>
                <a:spcPts val="575"/>
              </a:spcAft>
            </a:pP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Node </a:t>
            </a:r>
            <a:r>
              <a:rPr lang="en-US" sz="8000" b="1" strike="noStrike" spc="-1" dirty="0" err="1">
                <a:solidFill>
                  <a:srgbClr val="FFFFFF"/>
                </a:solidFill>
                <a:latin typeface="KacstBook"/>
                <a:ea typeface="DejaVu Sans"/>
              </a:rPr>
              <a:t>atau</a:t>
            </a: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 </a:t>
            </a:r>
            <a:r>
              <a:rPr lang="en-US" sz="8000" b="1" strike="noStrike" spc="-1" dirty="0" err="1">
                <a:solidFill>
                  <a:srgbClr val="FFFFFF"/>
                </a:solidFill>
                <a:latin typeface="KacstBook"/>
                <a:ea typeface="DejaVu Sans"/>
              </a:rPr>
              <a:t>komputer</a:t>
            </a: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 </a:t>
            </a:r>
            <a:r>
              <a:rPr lang="en-US" sz="8000" b="1" strike="noStrike" spc="-1" dirty="0" err="1">
                <a:solidFill>
                  <a:srgbClr val="FFFFFF"/>
                </a:solidFill>
                <a:latin typeface="KacstBook"/>
                <a:ea typeface="DejaVu Sans"/>
              </a:rPr>
              <a:t>Penambang</a:t>
            </a:r>
            <a:r>
              <a:rPr lang="en-US" sz="8000" b="1" strike="noStrike" spc="-1" dirty="0">
                <a:solidFill>
                  <a:srgbClr val="FFFFFF"/>
                </a:solidFill>
                <a:latin typeface="KacstBook"/>
                <a:ea typeface="DejaVu Sans"/>
              </a:rPr>
              <a:t>?</a:t>
            </a:r>
            <a:endParaRPr lang="en-US" sz="8000" b="0" strike="noStrike" spc="-1" dirty="0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28800" y="11064240"/>
            <a:ext cx="2468160" cy="1821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22214160" y="11612880"/>
            <a:ext cx="864720" cy="456480"/>
          </a:xfrm>
          <a:custGeom>
            <a:avLst/>
            <a:gdLst/>
            <a:ahLst/>
            <a:cxnLst/>
            <a:rect l="l" t="t" r="r" b="b"/>
            <a:pathLst>
              <a:path w="2406" h="1272">
                <a:moveTo>
                  <a:pt x="1202" y="0"/>
                </a:moveTo>
                <a:lnTo>
                  <a:pt x="2405" y="1271"/>
                </a:lnTo>
                <a:lnTo>
                  <a:pt x="0" y="1271"/>
                </a:lnTo>
                <a:lnTo>
                  <a:pt x="1202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 rot="10800000">
            <a:off x="22215240" y="12045960"/>
            <a:ext cx="864720" cy="456480"/>
          </a:xfrm>
          <a:custGeom>
            <a:avLst/>
            <a:gdLst/>
            <a:ahLst/>
            <a:cxnLst/>
            <a:rect l="l" t="t" r="r" b="b"/>
            <a:pathLst>
              <a:path w="2406" h="1272">
                <a:moveTo>
                  <a:pt x="1202" y="0"/>
                </a:moveTo>
                <a:lnTo>
                  <a:pt x="2405" y="1271"/>
                </a:lnTo>
                <a:lnTo>
                  <a:pt x="0" y="1271"/>
                </a:lnTo>
                <a:lnTo>
                  <a:pt x="1202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4" name="Picture 433"/>
          <p:cNvPicPr/>
          <p:nvPr/>
        </p:nvPicPr>
        <p:blipFill>
          <a:blip r:embed="rId2"/>
          <a:stretch/>
        </p:blipFill>
        <p:spPr>
          <a:xfrm>
            <a:off x="22210920" y="11528640"/>
            <a:ext cx="864720" cy="99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986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059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23395"/>
            <a:chOff x="2975760" y="7648560"/>
            <a:chExt cx="2762280" cy="823395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823395"/>
            <a:chOff x="2975760" y="7648560"/>
            <a:chExt cx="2762280" cy="823395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823395"/>
            <a:chOff x="2975760" y="7648560"/>
            <a:chExt cx="2762280" cy="823395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150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23395"/>
            <a:chOff x="2975760" y="7648560"/>
            <a:chExt cx="2762280" cy="823395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823395"/>
            <a:chOff x="2975760" y="7648560"/>
            <a:chExt cx="2762280" cy="823395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823395"/>
            <a:chOff x="2975760" y="7648560"/>
            <a:chExt cx="2762280" cy="823395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427245" y="7734675"/>
              <a:ext cx="192780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 err="1">
                  <a:solidFill>
                    <a:srgbClr val="FFFFFF"/>
                  </a:solidFill>
                  <a:latin typeface="Loma"/>
                  <a:ea typeface="DejaVu Sans"/>
                </a:rPr>
                <a:t>Transaksi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20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35767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91F0530-CA88-4F4E-BDB6-1C48BC05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119" y="7703876"/>
            <a:ext cx="2743200" cy="2465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6ED5B-4F04-48DB-8C15-A5071636179B}"/>
              </a:ext>
            </a:extLst>
          </p:cNvPr>
          <p:cNvSpPr txBox="1"/>
          <p:nvPr/>
        </p:nvSpPr>
        <p:spPr>
          <a:xfrm>
            <a:off x="2527727" y="6725668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Postman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4EE1-2374-4F39-8457-5471ECC7DDA4}"/>
              </a:ext>
            </a:extLst>
          </p:cNvPr>
          <p:cNvSpPr txBox="1"/>
          <p:nvPr/>
        </p:nvSpPr>
        <p:spPr>
          <a:xfrm>
            <a:off x="6436873" y="7786233"/>
            <a:ext cx="6904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tool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REST API pada </a:t>
            </a:r>
            <a:r>
              <a:rPr lang="en-US" sz="2800" dirty="0" err="1"/>
              <a:t>sebuah</a:t>
            </a:r>
            <a:r>
              <a:rPr lang="en-US" sz="2800" dirty="0"/>
              <a:t> Webserver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9694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</p:spTree>
    <p:extLst>
      <p:ext uri="{BB962C8B-B14F-4D97-AF65-F5344CB8AC3E}">
        <p14:creationId xmlns:p14="http://schemas.microsoft.com/office/powerpoint/2010/main" val="1432854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1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0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</p:spTree>
    <p:extLst>
      <p:ext uri="{BB962C8B-B14F-4D97-AF65-F5344CB8AC3E}">
        <p14:creationId xmlns:p14="http://schemas.microsoft.com/office/powerpoint/2010/main" val="3199413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3426942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81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</p:spTree>
    <p:extLst>
      <p:ext uri="{BB962C8B-B14F-4D97-AF65-F5344CB8AC3E}">
        <p14:creationId xmlns:p14="http://schemas.microsoft.com/office/powerpoint/2010/main" val="2558054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507554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DCC1D-A68E-4AF1-A2BC-D40863ED05AB}"/>
              </a:ext>
            </a:extLst>
          </p:cNvPr>
          <p:cNvCxnSpPr>
            <a:cxnSpLocks/>
          </p:cNvCxnSpPr>
          <p:nvPr/>
        </p:nvCxnSpPr>
        <p:spPr>
          <a:xfrm>
            <a:off x="18808949" y="8083093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347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DCC1D-A68E-4AF1-A2BC-D40863ED05AB}"/>
              </a:ext>
            </a:extLst>
          </p:cNvPr>
          <p:cNvCxnSpPr>
            <a:cxnSpLocks/>
          </p:cNvCxnSpPr>
          <p:nvPr/>
        </p:nvCxnSpPr>
        <p:spPr>
          <a:xfrm>
            <a:off x="18808949" y="8083093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05A6FB-21F5-4263-B946-130D33C4A1AB}"/>
              </a:ext>
            </a:extLst>
          </p:cNvPr>
          <p:cNvSpPr/>
          <p:nvPr/>
        </p:nvSpPr>
        <p:spPr>
          <a:xfrm>
            <a:off x="20119827" y="100768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00A7E-D019-4875-90E6-47C881CF6234}"/>
              </a:ext>
            </a:extLst>
          </p:cNvPr>
          <p:cNvSpPr txBox="1"/>
          <p:nvPr/>
        </p:nvSpPr>
        <p:spPr>
          <a:xfrm>
            <a:off x="20494686" y="96292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10:23:43 WIB</a:t>
            </a:r>
          </a:p>
        </p:txBody>
      </p:sp>
    </p:spTree>
    <p:extLst>
      <p:ext uri="{BB962C8B-B14F-4D97-AF65-F5344CB8AC3E}">
        <p14:creationId xmlns:p14="http://schemas.microsoft.com/office/powerpoint/2010/main" val="69766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91F0530-CA88-4F4E-BDB6-1C48BC05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119" y="7703876"/>
            <a:ext cx="2743200" cy="2465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6ED5B-4F04-48DB-8C15-A5071636179B}"/>
              </a:ext>
            </a:extLst>
          </p:cNvPr>
          <p:cNvSpPr txBox="1"/>
          <p:nvPr/>
        </p:nvSpPr>
        <p:spPr>
          <a:xfrm>
            <a:off x="2527727" y="6725668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Postman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4EE1-2374-4F39-8457-5471ECC7DDA4}"/>
              </a:ext>
            </a:extLst>
          </p:cNvPr>
          <p:cNvSpPr txBox="1"/>
          <p:nvPr/>
        </p:nvSpPr>
        <p:spPr>
          <a:xfrm>
            <a:off x="6436873" y="7786233"/>
            <a:ext cx="6904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tool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REST API pada </a:t>
            </a:r>
            <a:r>
              <a:rPr lang="en-US" sz="2800" dirty="0" err="1"/>
              <a:t>sebuah</a:t>
            </a:r>
            <a:r>
              <a:rPr lang="en-US" sz="2800" dirty="0"/>
              <a:t> Webserver</a:t>
            </a:r>
            <a:endParaRPr lang="en-US" dirty="0"/>
          </a:p>
          <a:p>
            <a:endParaRPr lang="en-US" sz="2800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FF23BC1-ACC4-4068-8EA4-A6CFCAE48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1396" y="9386374"/>
            <a:ext cx="1832518" cy="1832518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3713C03F-C2D9-473A-AEA9-29F95C866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847" y="9386316"/>
            <a:ext cx="1516566" cy="15165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D3E12-5765-4E45-844D-AE844FA82209}"/>
              </a:ext>
            </a:extLst>
          </p:cNvPr>
          <p:cNvCxnSpPr/>
          <p:nvPr/>
        </p:nvCxnSpPr>
        <p:spPr>
          <a:xfrm>
            <a:off x="8289123" y="9942031"/>
            <a:ext cx="3367667" cy="3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1D837-E3F4-48A8-AD21-A379908C3674}"/>
              </a:ext>
            </a:extLst>
          </p:cNvPr>
          <p:cNvCxnSpPr>
            <a:cxnSpLocks/>
          </p:cNvCxnSpPr>
          <p:nvPr/>
        </p:nvCxnSpPr>
        <p:spPr>
          <a:xfrm flipH="1" flipV="1">
            <a:off x="8283470" y="10203153"/>
            <a:ext cx="3323065" cy="33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5C66A4-1C8D-46CE-A1D9-351EA2A87AD0}"/>
              </a:ext>
            </a:extLst>
          </p:cNvPr>
          <p:cNvSpPr/>
          <p:nvPr/>
        </p:nvSpPr>
        <p:spPr>
          <a:xfrm>
            <a:off x="8972678" y="9558591"/>
            <a:ext cx="1978667" cy="93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00058-1DBC-486D-B5F4-CA33A33AB029}"/>
              </a:ext>
            </a:extLst>
          </p:cNvPr>
          <p:cNvSpPr txBox="1"/>
          <p:nvPr/>
        </p:nvSpPr>
        <p:spPr>
          <a:xfrm>
            <a:off x="6436090" y="111991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Frontend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5FDBD-673C-4B0C-B442-F8BF0199DD06}"/>
              </a:ext>
            </a:extLst>
          </p:cNvPr>
          <p:cNvSpPr txBox="1"/>
          <p:nvPr/>
        </p:nvSpPr>
        <p:spPr>
          <a:xfrm>
            <a:off x="12008660" y="112558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2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DCC1D-A68E-4AF1-A2BC-D40863ED05AB}"/>
              </a:ext>
            </a:extLst>
          </p:cNvPr>
          <p:cNvCxnSpPr>
            <a:cxnSpLocks/>
          </p:cNvCxnSpPr>
          <p:nvPr/>
        </p:nvCxnSpPr>
        <p:spPr>
          <a:xfrm>
            <a:off x="18808949" y="8083093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05A6FB-21F5-4263-B946-130D33C4A1AB}"/>
              </a:ext>
            </a:extLst>
          </p:cNvPr>
          <p:cNvSpPr/>
          <p:nvPr/>
        </p:nvSpPr>
        <p:spPr>
          <a:xfrm>
            <a:off x="20119827" y="100768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00A7E-D019-4875-90E6-47C881CF6234}"/>
              </a:ext>
            </a:extLst>
          </p:cNvPr>
          <p:cNvSpPr txBox="1"/>
          <p:nvPr/>
        </p:nvSpPr>
        <p:spPr>
          <a:xfrm>
            <a:off x="20494686" y="96292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10:23:43 WIB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0B1023-A067-4455-9822-26FBFA1E0C82}"/>
              </a:ext>
            </a:extLst>
          </p:cNvPr>
          <p:cNvSpPr txBox="1"/>
          <p:nvPr/>
        </p:nvSpPr>
        <p:spPr>
          <a:xfrm>
            <a:off x="19965567" y="1149947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7726829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DCC1D-A68E-4AF1-A2BC-D40863ED05AB}"/>
              </a:ext>
            </a:extLst>
          </p:cNvPr>
          <p:cNvCxnSpPr>
            <a:cxnSpLocks/>
          </p:cNvCxnSpPr>
          <p:nvPr/>
        </p:nvCxnSpPr>
        <p:spPr>
          <a:xfrm>
            <a:off x="18808949" y="8083093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05A6FB-21F5-4263-B946-130D33C4A1AB}"/>
              </a:ext>
            </a:extLst>
          </p:cNvPr>
          <p:cNvSpPr/>
          <p:nvPr/>
        </p:nvSpPr>
        <p:spPr>
          <a:xfrm>
            <a:off x="20119827" y="100768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00A7E-D019-4875-90E6-47C881CF6234}"/>
              </a:ext>
            </a:extLst>
          </p:cNvPr>
          <p:cNvSpPr txBox="1"/>
          <p:nvPr/>
        </p:nvSpPr>
        <p:spPr>
          <a:xfrm>
            <a:off x="20494686" y="962921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10:23:43 WIB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0B1023-A067-4455-9822-26FBFA1E0C82}"/>
              </a:ext>
            </a:extLst>
          </p:cNvPr>
          <p:cNvSpPr txBox="1"/>
          <p:nvPr/>
        </p:nvSpPr>
        <p:spPr>
          <a:xfrm>
            <a:off x="19965567" y="1149947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B1480-1829-4EE6-9D0A-A0EC25C279D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8796547" y="11804977"/>
            <a:ext cx="1169020" cy="20232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240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Broadcasting Transactions</a:t>
            </a:r>
            <a:endParaRPr lang="en-US" sz="5400" b="0" strike="noStrike" spc="-1" dirty="0"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14ACA7-EA23-4E25-9B1E-12AA41046BF8}"/>
              </a:ext>
            </a:extLst>
          </p:cNvPr>
          <p:cNvGrpSpPr/>
          <p:nvPr/>
        </p:nvGrpSpPr>
        <p:grpSpPr>
          <a:xfrm>
            <a:off x="1280160" y="6446302"/>
            <a:ext cx="2762280" cy="806334"/>
            <a:chOff x="2975760" y="7648560"/>
            <a:chExt cx="2762280" cy="806334"/>
          </a:xfrm>
        </p:grpSpPr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8F0A1E24-E7BA-449E-8176-76B2026B9234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3861CF1B-F159-4401-BD24-1F8C7A012C1F}"/>
                </a:ext>
              </a:extLst>
            </p:cNvPr>
            <p:cNvSpPr/>
            <p:nvPr/>
          </p:nvSpPr>
          <p:spPr>
            <a:xfrm>
              <a:off x="3265428" y="7717614"/>
              <a:ext cx="2345040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Transaksi-1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8FF16-1FC6-47AD-B384-3B61661583E3}"/>
              </a:ext>
            </a:extLst>
          </p:cNvPr>
          <p:cNvGrpSpPr/>
          <p:nvPr/>
        </p:nvGrpSpPr>
        <p:grpSpPr>
          <a:xfrm>
            <a:off x="1314405" y="8065810"/>
            <a:ext cx="2762280" cy="770729"/>
            <a:chOff x="2975760" y="7648560"/>
            <a:chExt cx="2762280" cy="770729"/>
          </a:xfrm>
        </p:grpSpPr>
        <p:sp>
          <p:nvSpPr>
            <p:cNvPr id="12" name="CustomShape 10">
              <a:extLst>
                <a:ext uri="{FF2B5EF4-FFF2-40B4-BE49-F238E27FC236}">
                  <a16:creationId xmlns:a16="http://schemas.microsoft.com/office/drawing/2014/main" id="{1242F013-44E9-4D44-B717-D544D28EEE6A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1">
              <a:extLst>
                <a:ext uri="{FF2B5EF4-FFF2-40B4-BE49-F238E27FC236}">
                  <a16:creationId xmlns:a16="http://schemas.microsoft.com/office/drawing/2014/main" id="{49F81B2D-19BE-4D51-A7A5-BD4B870F2D51}"/>
                </a:ext>
              </a:extLst>
            </p:cNvPr>
            <p:cNvSpPr/>
            <p:nvPr/>
          </p:nvSpPr>
          <p:spPr>
            <a:xfrm>
              <a:off x="3231183" y="768200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Transaksi-2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B481AB-81F7-462A-8B90-09E8D66D4CA9}"/>
              </a:ext>
            </a:extLst>
          </p:cNvPr>
          <p:cNvGrpSpPr/>
          <p:nvPr/>
        </p:nvGrpSpPr>
        <p:grpSpPr>
          <a:xfrm>
            <a:off x="1314405" y="9592361"/>
            <a:ext cx="2762280" cy="777569"/>
            <a:chOff x="2975760" y="7648560"/>
            <a:chExt cx="2762280" cy="777569"/>
          </a:xfrm>
        </p:grpSpPr>
        <p:sp>
          <p:nvSpPr>
            <p:cNvPr id="15" name="CustomShape 10">
              <a:extLst>
                <a:ext uri="{FF2B5EF4-FFF2-40B4-BE49-F238E27FC236}">
                  <a16:creationId xmlns:a16="http://schemas.microsoft.com/office/drawing/2014/main" id="{CE52DB4B-2F86-45EE-A54E-4A81B4EF95E2}"/>
                </a:ext>
              </a:extLst>
            </p:cNvPr>
            <p:cNvSpPr/>
            <p:nvPr/>
          </p:nvSpPr>
          <p:spPr>
            <a:xfrm>
              <a:off x="2975760" y="7648560"/>
              <a:ext cx="2762280" cy="730440"/>
            </a:xfrm>
            <a:prstGeom prst="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1">
              <a:extLst>
                <a:ext uri="{FF2B5EF4-FFF2-40B4-BE49-F238E27FC236}">
                  <a16:creationId xmlns:a16="http://schemas.microsoft.com/office/drawing/2014/main" id="{188DF540-040D-4AA2-AC7A-095FF0DD6B63}"/>
                </a:ext>
              </a:extLst>
            </p:cNvPr>
            <p:cNvSpPr/>
            <p:nvPr/>
          </p:nvSpPr>
          <p:spPr>
            <a:xfrm>
              <a:off x="3250104" y="7688849"/>
              <a:ext cx="2123862" cy="737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FFFF"/>
                  </a:solidFill>
                  <a:latin typeface="Loma"/>
                  <a:ea typeface="DejaVu Sans"/>
                </a:rPr>
                <a:t>Transaksi-3</a:t>
              </a:r>
              <a:endParaRPr lang="en-US" sz="3200" b="0" strike="noStrike" spc="-1" dirty="0">
                <a:latin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81EC03-CE3F-4B9C-8489-532EC1C1C8F3}"/>
              </a:ext>
            </a:extLst>
          </p:cNvPr>
          <p:cNvCxnSpPr>
            <a:cxnSpLocks/>
          </p:cNvCxnSpPr>
          <p:nvPr/>
        </p:nvCxnSpPr>
        <p:spPr>
          <a:xfrm>
            <a:off x="4219611" y="6811522"/>
            <a:ext cx="4625809" cy="35328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A60E81-8AB4-416C-82EA-436B224B572B}"/>
              </a:ext>
            </a:extLst>
          </p:cNvPr>
          <p:cNvCxnSpPr>
            <a:cxnSpLocks/>
          </p:cNvCxnSpPr>
          <p:nvPr/>
        </p:nvCxnSpPr>
        <p:spPr>
          <a:xfrm>
            <a:off x="4251223" y="8415233"/>
            <a:ext cx="4594197" cy="105332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1AB5C7-8F66-4C3C-A6A2-68EDCEE25AC8}"/>
              </a:ext>
            </a:extLst>
          </p:cNvPr>
          <p:cNvCxnSpPr>
            <a:cxnSpLocks/>
          </p:cNvCxnSpPr>
          <p:nvPr/>
        </p:nvCxnSpPr>
        <p:spPr>
          <a:xfrm flipV="1">
            <a:off x="4251223" y="9678476"/>
            <a:ext cx="4594197" cy="22643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03910-350E-4502-83E3-97F4F4153C0F}"/>
              </a:ext>
            </a:extLst>
          </p:cNvPr>
          <p:cNvGrpSpPr/>
          <p:nvPr/>
        </p:nvGrpSpPr>
        <p:grpSpPr>
          <a:xfrm>
            <a:off x="9750708" y="6180971"/>
            <a:ext cx="4396194" cy="4573856"/>
            <a:chOff x="10615643" y="5162284"/>
            <a:chExt cx="4396194" cy="45738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07780E-9E9F-4EAF-867D-22EF5ADB853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595389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CD4E03-7444-4300-9D86-6C17D890BF8E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0615643" y="74313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2379D4-CEF1-4B48-A916-F370934ECDCC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6974" y="7383378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EB3E823-C4BF-4DAD-899E-CC25CCF1673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3644560" y="5959501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DD52D4E-37F6-4C17-A026-23E5DEFB04D7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675978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68DE92-D634-4E7B-B3C8-DD2C16267F54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5" y="8371277"/>
              <a:ext cx="1364863" cy="1364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67D9A6-97C0-42AF-9C8A-224A1DE41908}"/>
                </a:ext>
              </a:extLst>
            </p:cNvPr>
            <p:cNvPicPr/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/>
          </p:blipFill>
          <p:spPr>
            <a:xfrm>
              <a:off x="12128894" y="5162284"/>
              <a:ext cx="1364863" cy="13648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CF1AB-C53E-4A43-9F96-B8DDEACC8167}"/>
              </a:ext>
            </a:extLst>
          </p:cNvPr>
          <p:cNvSpPr/>
          <p:nvPr/>
        </p:nvSpPr>
        <p:spPr>
          <a:xfrm>
            <a:off x="9906689" y="11172956"/>
            <a:ext cx="4079401" cy="73976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/>
              <a:t>Jaringan</a:t>
            </a:r>
            <a:r>
              <a:rPr lang="en-US" sz="2600" b="1" dirty="0"/>
              <a:t> Blockchain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EB5FCE-F03A-4D07-A65E-AFB5301DF30D}"/>
              </a:ext>
            </a:extLst>
          </p:cNvPr>
          <p:cNvCxnSpPr>
            <a:cxnSpLocks/>
          </p:cNvCxnSpPr>
          <p:nvPr/>
        </p:nvCxnSpPr>
        <p:spPr>
          <a:xfrm flipV="1">
            <a:off x="14730100" y="4507956"/>
            <a:ext cx="1841067" cy="393033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7354F69-CB61-4A58-A279-5B488765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3108960"/>
            <a:ext cx="1991107" cy="1991107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7EA970-83E7-4042-9EC6-CB362F5B7748}"/>
              </a:ext>
            </a:extLst>
          </p:cNvPr>
          <p:cNvSpPr/>
          <p:nvPr/>
        </p:nvSpPr>
        <p:spPr>
          <a:xfrm>
            <a:off x="16743131" y="2404650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A11C2B-B8C9-43D5-AF2B-11D54990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035" y="6788334"/>
            <a:ext cx="1991107" cy="199110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3F6BF2-3218-455A-AF84-3542C48E4664}"/>
              </a:ext>
            </a:extLst>
          </p:cNvPr>
          <p:cNvSpPr/>
          <p:nvPr/>
        </p:nvSpPr>
        <p:spPr>
          <a:xfrm>
            <a:off x="16764904" y="6084024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B85075-4B6A-4796-AF4B-CE51E462A1FD}"/>
              </a:ext>
            </a:extLst>
          </p:cNvPr>
          <p:cNvCxnSpPr>
            <a:cxnSpLocks/>
          </p:cNvCxnSpPr>
          <p:nvPr/>
        </p:nvCxnSpPr>
        <p:spPr>
          <a:xfrm flipV="1">
            <a:off x="14882500" y="8099259"/>
            <a:ext cx="1688667" cy="491431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BCB590-FC5D-4C90-A4F2-13CD9834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62" y="10503921"/>
            <a:ext cx="1991107" cy="199110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5CB604-F1BC-4C59-B520-5465D968807D}"/>
              </a:ext>
            </a:extLst>
          </p:cNvPr>
          <p:cNvSpPr/>
          <p:nvPr/>
        </p:nvSpPr>
        <p:spPr>
          <a:xfrm>
            <a:off x="16743131" y="9799611"/>
            <a:ext cx="2666070" cy="513322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Node Mining 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CCE715-18DA-4BCC-A80F-B3FAEF847BA2}"/>
              </a:ext>
            </a:extLst>
          </p:cNvPr>
          <p:cNvCxnSpPr>
            <a:cxnSpLocks/>
          </p:cNvCxnSpPr>
          <p:nvPr/>
        </p:nvCxnSpPr>
        <p:spPr>
          <a:xfrm>
            <a:off x="14730100" y="8836539"/>
            <a:ext cx="1819294" cy="2978308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14EA78-CF83-4BA8-9186-4294FFA6A9BF}"/>
              </a:ext>
            </a:extLst>
          </p:cNvPr>
          <p:cNvSpPr/>
          <p:nvPr/>
        </p:nvSpPr>
        <p:spPr>
          <a:xfrm>
            <a:off x="20079393" y="31089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9E035-C12E-4253-9DD7-276488B027F5}"/>
              </a:ext>
            </a:extLst>
          </p:cNvPr>
          <p:cNvSpPr txBox="1"/>
          <p:nvPr/>
        </p:nvSpPr>
        <p:spPr>
          <a:xfrm>
            <a:off x="20454252" y="2661311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10:20:33 WIB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16023D-9351-48BB-B5D2-4606D2EFF012}"/>
              </a:ext>
            </a:extLst>
          </p:cNvPr>
          <p:cNvSpPr txBox="1"/>
          <p:nvPr/>
        </p:nvSpPr>
        <p:spPr>
          <a:xfrm>
            <a:off x="19939107" y="451194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F7DA85-FB8E-488E-921D-FF78D45A612B}"/>
              </a:ext>
            </a:extLst>
          </p:cNvPr>
          <p:cNvCxnSpPr>
            <a:cxnSpLocks/>
          </p:cNvCxnSpPr>
          <p:nvPr/>
        </p:nvCxnSpPr>
        <p:spPr>
          <a:xfrm>
            <a:off x="18823241" y="4361209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220A299-5E3B-482C-B534-3958639020E2}"/>
              </a:ext>
            </a:extLst>
          </p:cNvPr>
          <p:cNvSpPr/>
          <p:nvPr/>
        </p:nvSpPr>
        <p:spPr>
          <a:xfrm>
            <a:off x="20098054" y="6864024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Transaksi-2</a:t>
            </a:r>
          </a:p>
          <a:p>
            <a:pPr algn="ctr"/>
            <a:r>
              <a:rPr lang="en-US" sz="2800" dirty="0"/>
              <a:t>Transaksi-3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877A1-ABA3-4E2E-A7FD-A8C90C1B5C3B}"/>
              </a:ext>
            </a:extLst>
          </p:cNvPr>
          <p:cNvSpPr txBox="1"/>
          <p:nvPr/>
        </p:nvSpPr>
        <p:spPr>
          <a:xfrm>
            <a:off x="20472913" y="6416375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10:21:43 WIB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109FAA-4ABF-4FAF-AE08-2E772D4E51E9}"/>
              </a:ext>
            </a:extLst>
          </p:cNvPr>
          <p:cNvSpPr txBox="1"/>
          <p:nvPr/>
        </p:nvSpPr>
        <p:spPr>
          <a:xfrm>
            <a:off x="19936671" y="8165750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5DCC1D-A68E-4AF1-A2BC-D40863ED05AB}"/>
              </a:ext>
            </a:extLst>
          </p:cNvPr>
          <p:cNvCxnSpPr>
            <a:cxnSpLocks/>
          </p:cNvCxnSpPr>
          <p:nvPr/>
        </p:nvCxnSpPr>
        <p:spPr>
          <a:xfrm>
            <a:off x="18808949" y="8083093"/>
            <a:ext cx="978326" cy="637943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05A6FB-21F5-4263-B946-130D33C4A1AB}"/>
              </a:ext>
            </a:extLst>
          </p:cNvPr>
          <p:cNvSpPr/>
          <p:nvPr/>
        </p:nvSpPr>
        <p:spPr>
          <a:xfrm>
            <a:off x="20119827" y="10076860"/>
            <a:ext cx="2529373" cy="1187497"/>
          </a:xfrm>
          <a:prstGeom prst="roundRect">
            <a:avLst/>
          </a:prstGeom>
          <a:solidFill>
            <a:srgbClr val="FF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Transaksi-1</a:t>
            </a:r>
          </a:p>
          <a:p>
            <a:pPr algn="ctr"/>
            <a:r>
              <a:rPr lang="en-US" sz="2800" dirty="0"/>
              <a:t>Transaksi-4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00A7E-D019-4875-90E6-47C881CF6234}"/>
              </a:ext>
            </a:extLst>
          </p:cNvPr>
          <p:cNvSpPr txBox="1"/>
          <p:nvPr/>
        </p:nvSpPr>
        <p:spPr>
          <a:xfrm>
            <a:off x="20494686" y="962921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10:23:43 WIB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0B1023-A067-4455-9822-26FBFA1E0C82}"/>
              </a:ext>
            </a:extLst>
          </p:cNvPr>
          <p:cNvSpPr txBox="1"/>
          <p:nvPr/>
        </p:nvSpPr>
        <p:spPr>
          <a:xfrm>
            <a:off x="19965567" y="1149947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A2B6B"/>
                </a:solidFill>
              </a:rPr>
              <a:t>Node </a:t>
            </a:r>
            <a:r>
              <a:rPr lang="en-US" sz="2000" dirty="0" err="1">
                <a:solidFill>
                  <a:srgbClr val="1A2B6B"/>
                </a:solidFill>
              </a:rPr>
              <a:t>Penerima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Berusaha</a:t>
            </a:r>
            <a:endParaRPr lang="en-US" sz="2000" dirty="0">
              <a:solidFill>
                <a:srgbClr val="1A2B6B"/>
              </a:solidFill>
            </a:endParaRPr>
          </a:p>
          <a:p>
            <a:pPr algn="ctr"/>
            <a:r>
              <a:rPr lang="en-US" sz="2000" dirty="0" err="1">
                <a:solidFill>
                  <a:srgbClr val="1A2B6B"/>
                </a:solidFill>
              </a:rPr>
              <a:t>Menambahkan</a:t>
            </a:r>
            <a:r>
              <a:rPr lang="en-US" sz="2000" dirty="0">
                <a:solidFill>
                  <a:srgbClr val="1A2B6B"/>
                </a:solidFill>
              </a:rPr>
              <a:t> </a:t>
            </a:r>
            <a:r>
              <a:rPr lang="en-US" sz="2000" dirty="0" err="1">
                <a:solidFill>
                  <a:srgbClr val="1A2B6B"/>
                </a:solidFill>
              </a:rPr>
              <a:t>Ke</a:t>
            </a:r>
            <a:r>
              <a:rPr lang="en-US" sz="2000" dirty="0">
                <a:solidFill>
                  <a:srgbClr val="1A2B6B"/>
                </a:solidFill>
              </a:rPr>
              <a:t> Block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B1480-1829-4EE6-9D0A-A0EC25C279D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8796547" y="11804977"/>
            <a:ext cx="1169020" cy="202329"/>
          </a:xfrm>
          <a:prstGeom prst="line">
            <a:avLst/>
          </a:prstGeom>
          <a:ln w="57150">
            <a:solidFill>
              <a:srgbClr val="05B36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21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1F875-9538-4D50-AC75-D7B2237CAAFC}"/>
              </a:ext>
            </a:extLst>
          </p:cNvPr>
          <p:cNvGrpSpPr/>
          <p:nvPr/>
        </p:nvGrpSpPr>
        <p:grpSpPr>
          <a:xfrm>
            <a:off x="1280160" y="4279320"/>
            <a:ext cx="5865635" cy="2695417"/>
            <a:chOff x="16743131" y="2404650"/>
            <a:chExt cx="5865635" cy="269541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0B5B54D-A9D7-44E2-9E96-65E84CA7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262" y="3108960"/>
              <a:ext cx="1991107" cy="199110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E940CB1-5DFD-4318-A00E-A21E5C5478B5}"/>
                </a:ext>
              </a:extLst>
            </p:cNvPr>
            <p:cNvSpPr/>
            <p:nvPr/>
          </p:nvSpPr>
          <p:spPr>
            <a:xfrm>
              <a:off x="16743131" y="2404650"/>
              <a:ext cx="2666070" cy="513322"/>
            </a:xfrm>
            <a:prstGeom prst="roundRect">
              <a:avLst/>
            </a:prstGeom>
            <a:solidFill>
              <a:srgbClr val="05B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/>
                <a:t>Node Mining 1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F5BE66-A637-43CB-AAF7-774BBE975711}"/>
                </a:ext>
              </a:extLst>
            </p:cNvPr>
            <p:cNvSpPr/>
            <p:nvPr/>
          </p:nvSpPr>
          <p:spPr>
            <a:xfrm>
              <a:off x="20079393" y="3108960"/>
              <a:ext cx="2529373" cy="1187497"/>
            </a:xfrm>
            <a:prstGeom prst="round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Transaksi-1</a:t>
              </a:r>
            </a:p>
            <a:p>
              <a:pPr algn="ctr"/>
              <a:r>
                <a:rPr lang="en-US" sz="2800" dirty="0"/>
                <a:t>Transaksi-3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C04754-CE91-4219-A9E2-DB47BD9C1967}"/>
                </a:ext>
              </a:extLst>
            </p:cNvPr>
            <p:cNvSpPr txBox="1"/>
            <p:nvPr/>
          </p:nvSpPr>
          <p:spPr>
            <a:xfrm>
              <a:off x="20454252" y="2661311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10:20:33 WIB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596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1F875-9538-4D50-AC75-D7B2237CAAFC}"/>
              </a:ext>
            </a:extLst>
          </p:cNvPr>
          <p:cNvGrpSpPr/>
          <p:nvPr/>
        </p:nvGrpSpPr>
        <p:grpSpPr>
          <a:xfrm>
            <a:off x="1280160" y="4279320"/>
            <a:ext cx="5865635" cy="2695417"/>
            <a:chOff x="16743131" y="2404650"/>
            <a:chExt cx="5865635" cy="269541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0B5B54D-A9D7-44E2-9E96-65E84CA7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262" y="3108960"/>
              <a:ext cx="1991107" cy="199110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E940CB1-5DFD-4318-A00E-A21E5C5478B5}"/>
                </a:ext>
              </a:extLst>
            </p:cNvPr>
            <p:cNvSpPr/>
            <p:nvPr/>
          </p:nvSpPr>
          <p:spPr>
            <a:xfrm>
              <a:off x="16743131" y="2404650"/>
              <a:ext cx="2666070" cy="513322"/>
            </a:xfrm>
            <a:prstGeom prst="roundRect">
              <a:avLst/>
            </a:prstGeom>
            <a:solidFill>
              <a:srgbClr val="05B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/>
                <a:t>Node Mining 1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F5BE66-A637-43CB-AAF7-774BBE975711}"/>
                </a:ext>
              </a:extLst>
            </p:cNvPr>
            <p:cNvSpPr/>
            <p:nvPr/>
          </p:nvSpPr>
          <p:spPr>
            <a:xfrm>
              <a:off x="20079393" y="3108960"/>
              <a:ext cx="2529373" cy="1187497"/>
            </a:xfrm>
            <a:prstGeom prst="round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Transaksi-1</a:t>
              </a:r>
            </a:p>
            <a:p>
              <a:pPr algn="ctr"/>
              <a:r>
                <a:rPr lang="en-US" sz="2800" dirty="0"/>
                <a:t>Transaksi-3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C04754-CE91-4219-A9E2-DB47BD9C1967}"/>
                </a:ext>
              </a:extLst>
            </p:cNvPr>
            <p:cNvSpPr txBox="1"/>
            <p:nvPr/>
          </p:nvSpPr>
          <p:spPr>
            <a:xfrm>
              <a:off x="20454252" y="2661311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10:20:33 WIB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6D37B4-565A-4DEF-9175-85A13223B62F}"/>
              </a:ext>
            </a:extLst>
          </p:cNvPr>
          <p:cNvCxnSpPr>
            <a:cxnSpLocks/>
          </p:cNvCxnSpPr>
          <p:nvPr/>
        </p:nvCxnSpPr>
        <p:spPr>
          <a:xfrm>
            <a:off x="5881109" y="6283093"/>
            <a:ext cx="0" cy="1965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53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1F875-9538-4D50-AC75-D7B2237CAAFC}"/>
              </a:ext>
            </a:extLst>
          </p:cNvPr>
          <p:cNvGrpSpPr/>
          <p:nvPr/>
        </p:nvGrpSpPr>
        <p:grpSpPr>
          <a:xfrm>
            <a:off x="1280160" y="4279320"/>
            <a:ext cx="5865635" cy="2695417"/>
            <a:chOff x="16743131" y="2404650"/>
            <a:chExt cx="5865635" cy="269541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0B5B54D-A9D7-44E2-9E96-65E84CA7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262" y="3108960"/>
              <a:ext cx="1991107" cy="199110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E940CB1-5DFD-4318-A00E-A21E5C5478B5}"/>
                </a:ext>
              </a:extLst>
            </p:cNvPr>
            <p:cNvSpPr/>
            <p:nvPr/>
          </p:nvSpPr>
          <p:spPr>
            <a:xfrm>
              <a:off x="16743131" y="2404650"/>
              <a:ext cx="2666070" cy="513322"/>
            </a:xfrm>
            <a:prstGeom prst="roundRect">
              <a:avLst/>
            </a:prstGeom>
            <a:solidFill>
              <a:srgbClr val="05B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/>
                <a:t>Node Mining 1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F5BE66-A637-43CB-AAF7-774BBE975711}"/>
                </a:ext>
              </a:extLst>
            </p:cNvPr>
            <p:cNvSpPr/>
            <p:nvPr/>
          </p:nvSpPr>
          <p:spPr>
            <a:xfrm>
              <a:off x="20079393" y="3108960"/>
              <a:ext cx="2529373" cy="1187497"/>
            </a:xfrm>
            <a:prstGeom prst="round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Transaksi-1</a:t>
              </a:r>
            </a:p>
            <a:p>
              <a:pPr algn="ctr"/>
              <a:r>
                <a:rPr lang="en-US" sz="2800" dirty="0"/>
                <a:t>Transaksi-3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C04754-CE91-4219-A9E2-DB47BD9C1967}"/>
                </a:ext>
              </a:extLst>
            </p:cNvPr>
            <p:cNvSpPr txBox="1"/>
            <p:nvPr/>
          </p:nvSpPr>
          <p:spPr>
            <a:xfrm>
              <a:off x="20454252" y="2661311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10:20:33 WIB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6D37B4-565A-4DEF-9175-85A13223B62F}"/>
              </a:ext>
            </a:extLst>
          </p:cNvPr>
          <p:cNvCxnSpPr>
            <a:cxnSpLocks/>
          </p:cNvCxnSpPr>
          <p:nvPr/>
        </p:nvCxnSpPr>
        <p:spPr>
          <a:xfrm>
            <a:off x="5881109" y="6376398"/>
            <a:ext cx="0" cy="1965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27DD7836-A16B-4EE2-A0B6-9479A880B1E1}"/>
              </a:ext>
            </a:extLst>
          </p:cNvPr>
          <p:cNvSpPr/>
          <p:nvPr/>
        </p:nvSpPr>
        <p:spPr>
          <a:xfrm>
            <a:off x="4908540" y="8546837"/>
            <a:ext cx="1919163" cy="183817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Calon</a:t>
            </a:r>
          </a:p>
          <a:p>
            <a:r>
              <a:rPr lang="en-US" sz="2000" dirty="0"/>
              <a:t>Blockchain</a:t>
            </a:r>
          </a:p>
          <a:p>
            <a:r>
              <a:rPr lang="en-US" sz="2000" dirty="0"/>
              <a:t>(Pending)</a:t>
            </a:r>
          </a:p>
        </p:txBody>
      </p:sp>
    </p:spTree>
    <p:extLst>
      <p:ext uri="{BB962C8B-B14F-4D97-AF65-F5344CB8AC3E}">
        <p14:creationId xmlns:p14="http://schemas.microsoft.com/office/powerpoint/2010/main" val="32047540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1F875-9538-4D50-AC75-D7B2237CAAFC}"/>
              </a:ext>
            </a:extLst>
          </p:cNvPr>
          <p:cNvGrpSpPr/>
          <p:nvPr/>
        </p:nvGrpSpPr>
        <p:grpSpPr>
          <a:xfrm>
            <a:off x="1280160" y="4279320"/>
            <a:ext cx="5865635" cy="2695417"/>
            <a:chOff x="16743131" y="2404650"/>
            <a:chExt cx="5865635" cy="269541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0B5B54D-A9D7-44E2-9E96-65E84CA7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262" y="3108960"/>
              <a:ext cx="1991107" cy="199110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E940CB1-5DFD-4318-A00E-A21E5C5478B5}"/>
                </a:ext>
              </a:extLst>
            </p:cNvPr>
            <p:cNvSpPr/>
            <p:nvPr/>
          </p:nvSpPr>
          <p:spPr>
            <a:xfrm>
              <a:off x="16743131" y="2404650"/>
              <a:ext cx="2666070" cy="513322"/>
            </a:xfrm>
            <a:prstGeom prst="roundRect">
              <a:avLst/>
            </a:prstGeom>
            <a:solidFill>
              <a:srgbClr val="05B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/>
                <a:t>Node Mining 1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F5BE66-A637-43CB-AAF7-774BBE975711}"/>
                </a:ext>
              </a:extLst>
            </p:cNvPr>
            <p:cNvSpPr/>
            <p:nvPr/>
          </p:nvSpPr>
          <p:spPr>
            <a:xfrm>
              <a:off x="20079393" y="3108960"/>
              <a:ext cx="2529373" cy="1187497"/>
            </a:xfrm>
            <a:prstGeom prst="round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Transaksi-1</a:t>
              </a:r>
            </a:p>
            <a:p>
              <a:pPr algn="ctr"/>
              <a:r>
                <a:rPr lang="en-US" sz="2800" dirty="0"/>
                <a:t>Transaksi-3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C04754-CE91-4219-A9E2-DB47BD9C1967}"/>
                </a:ext>
              </a:extLst>
            </p:cNvPr>
            <p:cNvSpPr txBox="1"/>
            <p:nvPr/>
          </p:nvSpPr>
          <p:spPr>
            <a:xfrm>
              <a:off x="20454252" y="2661311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10:20:33 WIB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6D37B4-565A-4DEF-9175-85A13223B62F}"/>
              </a:ext>
            </a:extLst>
          </p:cNvPr>
          <p:cNvCxnSpPr>
            <a:cxnSpLocks/>
          </p:cNvCxnSpPr>
          <p:nvPr/>
        </p:nvCxnSpPr>
        <p:spPr>
          <a:xfrm>
            <a:off x="5881109" y="6376398"/>
            <a:ext cx="0" cy="1965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27DD7836-A16B-4EE2-A0B6-9479A880B1E1}"/>
              </a:ext>
            </a:extLst>
          </p:cNvPr>
          <p:cNvSpPr/>
          <p:nvPr/>
        </p:nvSpPr>
        <p:spPr>
          <a:xfrm>
            <a:off x="4908540" y="8546837"/>
            <a:ext cx="1919163" cy="183817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Calon</a:t>
            </a:r>
          </a:p>
          <a:p>
            <a:r>
              <a:rPr lang="en-US" sz="2000" dirty="0"/>
              <a:t>Blockchain</a:t>
            </a:r>
          </a:p>
          <a:p>
            <a:r>
              <a:rPr lang="en-US" sz="2000" dirty="0"/>
              <a:t>(Pending)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E3E5FF-A974-4B54-9030-21BBCA0BFE82}"/>
              </a:ext>
            </a:extLst>
          </p:cNvPr>
          <p:cNvCxnSpPr>
            <a:cxnSpLocks/>
          </p:cNvCxnSpPr>
          <p:nvPr/>
        </p:nvCxnSpPr>
        <p:spPr>
          <a:xfrm>
            <a:off x="7114994" y="9348119"/>
            <a:ext cx="13687606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04E43-D141-4B64-8A77-57350E61854C}"/>
              </a:ext>
            </a:extLst>
          </p:cNvPr>
          <p:cNvCxnSpPr/>
          <p:nvPr/>
        </p:nvCxnSpPr>
        <p:spPr>
          <a:xfrm flipV="1">
            <a:off x="20802600" y="7358982"/>
            <a:ext cx="0" cy="198913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2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1F875-9538-4D50-AC75-D7B2237CAAFC}"/>
              </a:ext>
            </a:extLst>
          </p:cNvPr>
          <p:cNvGrpSpPr/>
          <p:nvPr/>
        </p:nvGrpSpPr>
        <p:grpSpPr>
          <a:xfrm>
            <a:off x="1280160" y="4279320"/>
            <a:ext cx="5865635" cy="2695417"/>
            <a:chOff x="16743131" y="2404650"/>
            <a:chExt cx="5865635" cy="269541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0B5B54D-A9D7-44E2-9E96-65E84CA7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262" y="3108960"/>
              <a:ext cx="1991107" cy="199110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E940CB1-5DFD-4318-A00E-A21E5C5478B5}"/>
                </a:ext>
              </a:extLst>
            </p:cNvPr>
            <p:cNvSpPr/>
            <p:nvPr/>
          </p:nvSpPr>
          <p:spPr>
            <a:xfrm>
              <a:off x="16743131" y="2404650"/>
              <a:ext cx="2666070" cy="513322"/>
            </a:xfrm>
            <a:prstGeom prst="roundRect">
              <a:avLst/>
            </a:prstGeom>
            <a:solidFill>
              <a:srgbClr val="05B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dirty="0"/>
                <a:t>Node Mining 1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3F5BE66-A637-43CB-AAF7-774BBE975711}"/>
                </a:ext>
              </a:extLst>
            </p:cNvPr>
            <p:cNvSpPr/>
            <p:nvPr/>
          </p:nvSpPr>
          <p:spPr>
            <a:xfrm>
              <a:off x="20079393" y="3108960"/>
              <a:ext cx="2529373" cy="1187497"/>
            </a:xfrm>
            <a:prstGeom prst="roundRect">
              <a:avLst/>
            </a:prstGeom>
            <a:solidFill>
              <a:srgbClr val="FF5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Transaksi-1</a:t>
              </a:r>
            </a:p>
            <a:p>
              <a:pPr algn="ctr"/>
              <a:r>
                <a:rPr lang="en-US" sz="2800" dirty="0"/>
                <a:t>Transaksi-3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C04754-CE91-4219-A9E2-DB47BD9C1967}"/>
                </a:ext>
              </a:extLst>
            </p:cNvPr>
            <p:cNvSpPr txBox="1"/>
            <p:nvPr/>
          </p:nvSpPr>
          <p:spPr>
            <a:xfrm>
              <a:off x="20454252" y="2661311"/>
              <a:ext cx="177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10:20:33 WIB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6D37B4-565A-4DEF-9175-85A13223B62F}"/>
              </a:ext>
            </a:extLst>
          </p:cNvPr>
          <p:cNvCxnSpPr>
            <a:cxnSpLocks/>
          </p:cNvCxnSpPr>
          <p:nvPr/>
        </p:nvCxnSpPr>
        <p:spPr>
          <a:xfrm>
            <a:off x="5881109" y="6376398"/>
            <a:ext cx="0" cy="1965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27DD7836-A16B-4EE2-A0B6-9479A880B1E1}"/>
              </a:ext>
            </a:extLst>
          </p:cNvPr>
          <p:cNvSpPr/>
          <p:nvPr/>
        </p:nvSpPr>
        <p:spPr>
          <a:xfrm>
            <a:off x="4908540" y="8546837"/>
            <a:ext cx="1919163" cy="183817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Calon</a:t>
            </a:r>
          </a:p>
          <a:p>
            <a:r>
              <a:rPr lang="en-US" sz="2000" dirty="0"/>
              <a:t>Blockchain</a:t>
            </a:r>
          </a:p>
          <a:p>
            <a:r>
              <a:rPr lang="en-US" sz="2000" dirty="0"/>
              <a:t>(Pending)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DC7918B2-FBB5-4912-B3F5-6C23875210CE}"/>
              </a:ext>
            </a:extLst>
          </p:cNvPr>
          <p:cNvSpPr/>
          <p:nvPr/>
        </p:nvSpPr>
        <p:spPr>
          <a:xfrm>
            <a:off x="8377650" y="5096471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1A5244E-D0CF-4EB5-BF56-C54AFCAA969B}"/>
              </a:ext>
            </a:extLst>
          </p:cNvPr>
          <p:cNvSpPr/>
          <p:nvPr/>
        </p:nvSpPr>
        <p:spPr>
          <a:xfrm>
            <a:off x="11265652" y="5055042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C0DDC798-2CF1-421B-92EB-6D1E4B33FF88}"/>
              </a:ext>
            </a:extLst>
          </p:cNvPr>
          <p:cNvSpPr/>
          <p:nvPr/>
        </p:nvSpPr>
        <p:spPr>
          <a:xfrm>
            <a:off x="14154687" y="5055042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D2BF44-5BEE-44E7-A307-E2B92DD333CD}"/>
              </a:ext>
            </a:extLst>
          </p:cNvPr>
          <p:cNvGrpSpPr/>
          <p:nvPr/>
        </p:nvGrpSpPr>
        <p:grpSpPr>
          <a:xfrm>
            <a:off x="13077265" y="5957234"/>
            <a:ext cx="1283218" cy="286895"/>
            <a:chOff x="3743304" y="9777238"/>
            <a:chExt cx="1145160" cy="25128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B17FCA-E88D-4A45-B790-738ADEB6DFE4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7AFF5AC-F58C-4C96-9F6A-3791AD736F75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4B6183-EB7C-44E2-956F-979AC9E11469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F6CC6-F7D0-4D86-9BEC-0811A5AC0E90}"/>
              </a:ext>
            </a:extLst>
          </p:cNvPr>
          <p:cNvGrpSpPr/>
          <p:nvPr/>
        </p:nvGrpSpPr>
        <p:grpSpPr>
          <a:xfrm>
            <a:off x="10158447" y="5988470"/>
            <a:ext cx="1283218" cy="286895"/>
            <a:chOff x="3824406" y="7675559"/>
            <a:chExt cx="1145160" cy="25128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09B60C4-A989-4679-8F2A-588A2FEEBF1A}"/>
                </a:ext>
              </a:extLst>
            </p:cNvPr>
            <p:cNvSpPr/>
            <p:nvPr/>
          </p:nvSpPr>
          <p:spPr>
            <a:xfrm>
              <a:off x="3824406" y="7675561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A981F6F-42B5-446B-92F7-CF4DB362D339}"/>
                </a:ext>
              </a:extLst>
            </p:cNvPr>
            <p:cNvSpPr/>
            <p:nvPr/>
          </p:nvSpPr>
          <p:spPr>
            <a:xfrm>
              <a:off x="4506966" y="7675559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C1E810-A17D-444F-BC9E-19C2297514D4}"/>
                </a:ext>
              </a:extLst>
            </p:cNvPr>
            <p:cNvSpPr/>
            <p:nvPr/>
          </p:nvSpPr>
          <p:spPr>
            <a:xfrm>
              <a:off x="4187951" y="7773841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6CE6D-ADF5-446D-AD0E-DCF1BACC4245}"/>
              </a:ext>
            </a:extLst>
          </p:cNvPr>
          <p:cNvSpPr/>
          <p:nvPr/>
        </p:nvSpPr>
        <p:spPr>
          <a:xfrm>
            <a:off x="9931613" y="7277845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E6B9D6-017E-42A4-8409-53F3BC4B5DFA}"/>
              </a:ext>
            </a:extLst>
          </p:cNvPr>
          <p:cNvSpPr/>
          <p:nvPr/>
        </p:nvSpPr>
        <p:spPr>
          <a:xfrm>
            <a:off x="13248355" y="4132009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54A071-4E47-4B80-A8C2-8D36EA5E9597}"/>
              </a:ext>
            </a:extLst>
          </p:cNvPr>
          <p:cNvCxnSpPr>
            <a:stCxn id="29" idx="0"/>
          </p:cNvCxnSpPr>
          <p:nvPr/>
        </p:nvCxnSpPr>
        <p:spPr>
          <a:xfrm flipV="1">
            <a:off x="10504193" y="6512044"/>
            <a:ext cx="216720" cy="765801"/>
          </a:xfrm>
          <a:prstGeom prst="straightConnector1">
            <a:avLst/>
          </a:prstGeom>
          <a:ln w="38100">
            <a:solidFill>
              <a:srgbClr val="05B3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4B29BF-247B-4DDB-A8F2-786DAE915AEB}"/>
              </a:ext>
            </a:extLst>
          </p:cNvPr>
          <p:cNvCxnSpPr>
            <a:cxnSpLocks/>
          </p:cNvCxnSpPr>
          <p:nvPr/>
        </p:nvCxnSpPr>
        <p:spPr>
          <a:xfrm flipH="1">
            <a:off x="13782345" y="4729425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1E4C0C7D-A512-4AC1-BAE1-41B0E4DD9C74}"/>
              </a:ext>
            </a:extLst>
          </p:cNvPr>
          <p:cNvSpPr/>
          <p:nvPr/>
        </p:nvSpPr>
        <p:spPr>
          <a:xfrm>
            <a:off x="17032475" y="5019829"/>
            <a:ext cx="1919163" cy="1838171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Transaksi</a:t>
            </a:r>
            <a:endParaRPr lang="en-US" dirty="0"/>
          </a:p>
          <a:p>
            <a:pPr algn="ctr"/>
            <a:r>
              <a:rPr lang="en-US" dirty="0" err="1"/>
              <a:t>Selanjutnya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057D6-5FF4-41B5-91E9-186113537F11}"/>
              </a:ext>
            </a:extLst>
          </p:cNvPr>
          <p:cNvGrpSpPr/>
          <p:nvPr/>
        </p:nvGrpSpPr>
        <p:grpSpPr>
          <a:xfrm>
            <a:off x="15955053" y="5922021"/>
            <a:ext cx="1283218" cy="286895"/>
            <a:chOff x="3743304" y="9777238"/>
            <a:chExt cx="1145160" cy="25128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7D245FB-7BCE-41D2-93ED-3D16A8D3E0A6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15C0A1B-08B3-411A-8EC4-CB7F2ADB324A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85A0CB6-28A3-4E88-BEE3-E96429EB2AF9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6C47F2E-0155-4B26-BDDC-929276ED281D}"/>
              </a:ext>
            </a:extLst>
          </p:cNvPr>
          <p:cNvSpPr/>
          <p:nvPr/>
        </p:nvSpPr>
        <p:spPr>
          <a:xfrm>
            <a:off x="16182185" y="4112895"/>
            <a:ext cx="1145160" cy="594720"/>
          </a:xfrm>
          <a:prstGeom prst="roundRect">
            <a:avLst/>
          </a:prstGeom>
          <a:solidFill>
            <a:srgbClr val="05B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Previous</a:t>
            </a:r>
          </a:p>
          <a:p>
            <a:pPr algn="ctr"/>
            <a:r>
              <a:rPr lang="en-US" sz="1600" b="1" dirty="0"/>
              <a:t>Hash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09C886-7ECE-41A3-A3BF-C7091F29DC77}"/>
              </a:ext>
            </a:extLst>
          </p:cNvPr>
          <p:cNvCxnSpPr>
            <a:cxnSpLocks/>
          </p:cNvCxnSpPr>
          <p:nvPr/>
        </p:nvCxnSpPr>
        <p:spPr>
          <a:xfrm flipH="1">
            <a:off x="16716175" y="4710311"/>
            <a:ext cx="71966" cy="908513"/>
          </a:xfrm>
          <a:prstGeom prst="straightConnector1">
            <a:avLst/>
          </a:prstGeom>
          <a:ln w="38100">
            <a:solidFill>
              <a:srgbClr val="05B3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be 40">
            <a:extLst>
              <a:ext uri="{FF2B5EF4-FFF2-40B4-BE49-F238E27FC236}">
                <a16:creationId xmlns:a16="http://schemas.microsoft.com/office/drawing/2014/main" id="{71D4EA31-4E33-40E5-BA34-609B6804EC5B}"/>
              </a:ext>
            </a:extLst>
          </p:cNvPr>
          <p:cNvSpPr/>
          <p:nvPr/>
        </p:nvSpPr>
        <p:spPr>
          <a:xfrm>
            <a:off x="19945350" y="4962465"/>
            <a:ext cx="1832784" cy="183817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Next</a:t>
            </a:r>
          </a:p>
          <a:p>
            <a:pPr algn="ctr"/>
            <a:r>
              <a:rPr lang="en-US" sz="2000" dirty="0"/>
              <a:t> Block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E8F5CE6-F89B-4376-96B1-4E704B199E00}"/>
              </a:ext>
            </a:extLst>
          </p:cNvPr>
          <p:cNvGrpSpPr/>
          <p:nvPr/>
        </p:nvGrpSpPr>
        <p:grpSpPr>
          <a:xfrm>
            <a:off x="18831603" y="5922021"/>
            <a:ext cx="1283218" cy="286895"/>
            <a:chOff x="3743304" y="9777238"/>
            <a:chExt cx="1145160" cy="25128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028D8A-CE68-453F-8568-189186BB6723}"/>
                </a:ext>
              </a:extLst>
            </p:cNvPr>
            <p:cNvSpPr/>
            <p:nvPr/>
          </p:nvSpPr>
          <p:spPr>
            <a:xfrm>
              <a:off x="3743304" y="9777240"/>
              <a:ext cx="465840" cy="251280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46EC412-A5DB-4A9B-AA7F-213E0409B193}"/>
                </a:ext>
              </a:extLst>
            </p:cNvPr>
            <p:cNvSpPr/>
            <p:nvPr/>
          </p:nvSpPr>
          <p:spPr>
            <a:xfrm>
              <a:off x="4425864" y="9777238"/>
              <a:ext cx="462600" cy="251281"/>
            </a:xfrm>
            <a:prstGeom prst="roundRect">
              <a:avLst/>
            </a:prstGeom>
            <a:noFill/>
            <a:ln w="762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DC51B95-6727-49BB-8C49-175AE783C3C8}"/>
                </a:ext>
              </a:extLst>
            </p:cNvPr>
            <p:cNvSpPr/>
            <p:nvPr/>
          </p:nvSpPr>
          <p:spPr>
            <a:xfrm>
              <a:off x="4106849" y="9875520"/>
              <a:ext cx="455981" cy="50005"/>
            </a:xfrm>
            <a:prstGeom prst="roundRect">
              <a:avLst/>
            </a:prstGeom>
            <a:noFill/>
            <a:ln w="38100">
              <a:solidFill>
                <a:srgbClr val="1A2B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F13C3C-FEA6-40F1-B8CB-B222D1B63577}"/>
              </a:ext>
            </a:extLst>
          </p:cNvPr>
          <p:cNvCxnSpPr>
            <a:cxnSpLocks/>
          </p:cNvCxnSpPr>
          <p:nvPr/>
        </p:nvCxnSpPr>
        <p:spPr>
          <a:xfrm>
            <a:off x="7114994" y="9348119"/>
            <a:ext cx="13687606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A48F80-57B2-439F-8AD5-4DFF03B88DC1}"/>
              </a:ext>
            </a:extLst>
          </p:cNvPr>
          <p:cNvCxnSpPr/>
          <p:nvPr/>
        </p:nvCxnSpPr>
        <p:spPr>
          <a:xfrm flipV="1">
            <a:off x="20802600" y="7358982"/>
            <a:ext cx="0" cy="198913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71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Konsep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Keamanan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Blockchain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224D9C0-3442-42CC-AEF0-63DC4765E0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6169512"/>
            <a:ext cx="1991107" cy="19911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FCF3435-0B22-494E-A293-5E485BC4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67" y="8615933"/>
            <a:ext cx="1991107" cy="19911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6AB3F0-20BD-446B-BA43-018FA66B5D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67" y="6169511"/>
            <a:ext cx="1991107" cy="19911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4A3E149-D465-44FA-AEC4-C3E7167B7A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17" y="8322161"/>
            <a:ext cx="1991107" cy="19911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F5E0C2D-8D99-4A83-AA4B-5121387F50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817" y="6222782"/>
            <a:ext cx="1991107" cy="19911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40B896D-35E4-4516-95A1-48F0D0AD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517" y="8322161"/>
            <a:ext cx="1991107" cy="19911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820C3B-AB39-4313-9C60-BCD5DDA0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967" y="6331054"/>
            <a:ext cx="1991107" cy="1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38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41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-18661" y="-164520"/>
            <a:ext cx="24562800" cy="13837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57;ge8cb395ca9_0_0"/>
          <p:cNvPicPr/>
          <p:nvPr/>
        </p:nvPicPr>
        <p:blipFill>
          <a:blip r:embed="rId3"/>
          <a:stretch/>
        </p:blipFill>
        <p:spPr>
          <a:xfrm>
            <a:off x="22474440" y="11719440"/>
            <a:ext cx="910080" cy="105048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1965600" y="757800"/>
            <a:ext cx="22312080" cy="20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4320" tIns="91440" rIns="274320" bIns="91440" anchor="ctr">
            <a:noAutofit/>
          </a:bodyPr>
          <a:lstStyle/>
          <a:p>
            <a:pPr marL="457200">
              <a:tabLst>
                <a:tab pos="0" algn="l"/>
              </a:tabLst>
            </a:pPr>
            <a:r>
              <a:rPr lang="en-US" sz="6400" b="1" spc="-1" dirty="0">
                <a:solidFill>
                  <a:srgbClr val="0C162C"/>
                </a:solidFill>
                <a:latin typeface="Avenir"/>
              </a:rPr>
              <a:t>Programs &amp; Tools</a:t>
            </a:r>
            <a:endParaRPr lang="en-US" dirty="0"/>
          </a:p>
        </p:txBody>
      </p:sp>
      <p:pic>
        <p:nvPicPr>
          <p:cNvPr id="132" name="Google Shape;60;ge8cb395ca9_0_0"/>
          <p:cNvPicPr/>
          <p:nvPr/>
        </p:nvPicPr>
        <p:blipFill>
          <a:blip r:embed="rId4"/>
          <a:stretch/>
        </p:blipFill>
        <p:spPr>
          <a:xfrm>
            <a:off x="22212360" y="11527560"/>
            <a:ext cx="1434240" cy="143424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ABCDDEDD-0700-4300-A0FE-318A5F0D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433" y="4284274"/>
            <a:ext cx="3102795" cy="190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59BF5-253E-4508-8028-1088024B5BC5}"/>
              </a:ext>
            </a:extLst>
          </p:cNvPr>
          <p:cNvSpPr txBox="1"/>
          <p:nvPr/>
        </p:nvSpPr>
        <p:spPr>
          <a:xfrm>
            <a:off x="2526212" y="3468091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NodeJS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A348-D6D5-4460-916F-78174DCCE955}"/>
              </a:ext>
            </a:extLst>
          </p:cNvPr>
          <p:cNvSpPr txBox="1"/>
          <p:nvPr/>
        </p:nvSpPr>
        <p:spPr>
          <a:xfrm>
            <a:off x="6435358" y="4215927"/>
            <a:ext cx="690423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platform yang </a:t>
            </a:r>
            <a:r>
              <a:rPr lang="en-US" sz="2800" dirty="0" err="1"/>
              <a:t>dapat</a:t>
            </a:r>
            <a:r>
              <a:rPr lang="en-US" sz="2800" dirty="0"/>
              <a:t> 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agar 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 </a:t>
            </a:r>
            <a:r>
              <a:rPr lang="en-US" sz="2800" dirty="0" err="1"/>
              <a:t>diluar</a:t>
            </a:r>
            <a:r>
              <a:rPr lang="en-US" sz="2800" dirty="0"/>
              <a:t> Browser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 </a:t>
            </a:r>
            <a:r>
              <a:rPr lang="en-US" sz="2800" dirty="0" err="1"/>
              <a:t>mesin</a:t>
            </a:r>
            <a:r>
              <a:rPr lang="en-US" sz="2800" dirty="0"/>
              <a:t> V8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91F0530-CA88-4F4E-BDB6-1C48BC051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119" y="7703876"/>
            <a:ext cx="2743200" cy="2465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6ED5B-4F04-48DB-8C15-A5071636179B}"/>
              </a:ext>
            </a:extLst>
          </p:cNvPr>
          <p:cNvSpPr txBox="1"/>
          <p:nvPr/>
        </p:nvSpPr>
        <p:spPr>
          <a:xfrm>
            <a:off x="2527727" y="6725668"/>
            <a:ext cx="32740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MS UI Gothic"/>
              </a:rPr>
              <a:t>Postman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74EE1-2374-4F39-8457-5471ECC7DDA4}"/>
              </a:ext>
            </a:extLst>
          </p:cNvPr>
          <p:cNvSpPr txBox="1"/>
          <p:nvPr/>
        </p:nvSpPr>
        <p:spPr>
          <a:xfrm>
            <a:off x="6436873" y="7786233"/>
            <a:ext cx="6904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Sebuah</a:t>
            </a:r>
            <a:r>
              <a:rPr lang="en-US" sz="2800" dirty="0"/>
              <a:t> tool </a:t>
            </a:r>
            <a:r>
              <a:rPr lang="en-US" sz="2800" dirty="0" err="1"/>
              <a:t>untuk</a:t>
            </a:r>
            <a:r>
              <a:rPr lang="en-US" sz="2800" dirty="0"/>
              <a:t> 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coba</a:t>
            </a:r>
            <a:r>
              <a:rPr lang="en-US" sz="2800" dirty="0"/>
              <a:t> REST API pada </a:t>
            </a:r>
            <a:r>
              <a:rPr lang="en-US" sz="2800" dirty="0" err="1"/>
              <a:t>sebuah</a:t>
            </a:r>
            <a:r>
              <a:rPr lang="en-US" sz="2800" dirty="0"/>
              <a:t> Webserver</a:t>
            </a:r>
            <a:endParaRPr lang="en-US" dirty="0"/>
          </a:p>
          <a:p>
            <a:endParaRPr lang="en-US" sz="2800" dirty="0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FF23BC1-ACC4-4068-8EA4-A6CFCAE48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1396" y="9386374"/>
            <a:ext cx="1832518" cy="1832518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3713C03F-C2D9-473A-AEA9-29F95C8661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847" y="9386316"/>
            <a:ext cx="1516566" cy="15165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5D3E12-5765-4E45-844D-AE844FA82209}"/>
              </a:ext>
            </a:extLst>
          </p:cNvPr>
          <p:cNvCxnSpPr/>
          <p:nvPr/>
        </p:nvCxnSpPr>
        <p:spPr>
          <a:xfrm>
            <a:off x="8289123" y="9942031"/>
            <a:ext cx="3367667" cy="3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1D837-E3F4-48A8-AD21-A379908C3674}"/>
              </a:ext>
            </a:extLst>
          </p:cNvPr>
          <p:cNvCxnSpPr>
            <a:cxnSpLocks/>
          </p:cNvCxnSpPr>
          <p:nvPr/>
        </p:nvCxnSpPr>
        <p:spPr>
          <a:xfrm flipH="1" flipV="1">
            <a:off x="8283470" y="10203153"/>
            <a:ext cx="3323065" cy="334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5C66A4-1C8D-46CE-A1D9-351EA2A87AD0}"/>
              </a:ext>
            </a:extLst>
          </p:cNvPr>
          <p:cNvSpPr/>
          <p:nvPr/>
        </p:nvSpPr>
        <p:spPr>
          <a:xfrm>
            <a:off x="8972678" y="9558591"/>
            <a:ext cx="1978667" cy="93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00058-1DBC-486D-B5F4-CA33A33AB029}"/>
              </a:ext>
            </a:extLst>
          </p:cNvPr>
          <p:cNvSpPr txBox="1"/>
          <p:nvPr/>
        </p:nvSpPr>
        <p:spPr>
          <a:xfrm>
            <a:off x="6436090" y="1119910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Frontend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5FDBD-673C-4B0C-B442-F8BF0199DD06}"/>
              </a:ext>
            </a:extLst>
          </p:cNvPr>
          <p:cNvSpPr txBox="1"/>
          <p:nvPr/>
        </p:nvSpPr>
        <p:spPr>
          <a:xfrm>
            <a:off x="12008660" y="112558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Backend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261BDBA-22F6-44CD-8411-CBFA16C6E845}"/>
              </a:ext>
            </a:extLst>
          </p:cNvPr>
          <p:cNvSpPr/>
          <p:nvPr/>
        </p:nvSpPr>
        <p:spPr>
          <a:xfrm>
            <a:off x="6030908" y="9199689"/>
            <a:ext cx="2034423" cy="1848570"/>
          </a:xfrm>
          <a:prstGeom prst="mathMultiply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9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C6A0E-5869-4036-97CA-F1DFE059744C}"/>
              </a:ext>
            </a:extLst>
          </p:cNvPr>
          <p:cNvSpPr txBox="1"/>
          <p:nvPr/>
        </p:nvSpPr>
        <p:spPr>
          <a:xfrm>
            <a:off x="1280160" y="5568817"/>
            <a:ext cx="839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memperlambat</a:t>
            </a:r>
            <a:r>
              <a:rPr lang="en-US" sz="3600" dirty="0"/>
              <a:t> </a:t>
            </a:r>
            <a:r>
              <a:rPr lang="en-US" sz="3600" dirty="0" err="1"/>
              <a:t>laju</a:t>
            </a:r>
            <a:r>
              <a:rPr lang="en-US" sz="3600" dirty="0"/>
              <a:t> </a:t>
            </a:r>
            <a:r>
              <a:rPr lang="en-US" sz="3600" dirty="0" err="1"/>
              <a:t>penambahan</a:t>
            </a:r>
            <a:r>
              <a:rPr lang="en-US" sz="3600" dirty="0"/>
              <a:t> </a:t>
            </a:r>
          </a:p>
          <a:p>
            <a:r>
              <a:rPr lang="en-US" sz="3600" dirty="0"/>
              <a:t>Blok </a:t>
            </a:r>
            <a:r>
              <a:rPr lang="en-US" sz="3600" dirty="0" err="1"/>
              <a:t>ke</a:t>
            </a:r>
            <a:r>
              <a:rPr lang="en-US" sz="3600" dirty="0"/>
              <a:t> Blockchain, </a:t>
            </a:r>
            <a:r>
              <a:rPr lang="en-US" sz="3600" i="1" dirty="0" err="1"/>
              <a:t>protokol</a:t>
            </a:r>
            <a:r>
              <a:rPr lang="en-US" sz="3600" i="1" dirty="0"/>
              <a:t> </a:t>
            </a:r>
            <a:r>
              <a:rPr lang="en-US" sz="3600" i="1" dirty="0" err="1"/>
              <a:t>konsensius</a:t>
            </a:r>
            <a:endParaRPr lang="en-US" sz="3600" i="1" dirty="0"/>
          </a:p>
          <a:p>
            <a:r>
              <a:rPr lang="en-US" sz="3600" dirty="0" err="1"/>
              <a:t>Menentukan</a:t>
            </a:r>
            <a:r>
              <a:rPr lang="en-US" sz="3600" dirty="0"/>
              <a:t> target </a:t>
            </a:r>
            <a:r>
              <a:rPr lang="en-US" sz="3600" dirty="0" err="1"/>
              <a:t>kesulitan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9462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C6A0E-5869-4036-97CA-F1DFE059744C}"/>
              </a:ext>
            </a:extLst>
          </p:cNvPr>
          <p:cNvSpPr txBox="1"/>
          <p:nvPr/>
        </p:nvSpPr>
        <p:spPr>
          <a:xfrm>
            <a:off x="1280160" y="5568817"/>
            <a:ext cx="839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memperlambat</a:t>
            </a:r>
            <a:r>
              <a:rPr lang="en-US" sz="3600" dirty="0"/>
              <a:t> </a:t>
            </a:r>
            <a:r>
              <a:rPr lang="en-US" sz="3600" dirty="0" err="1"/>
              <a:t>laju</a:t>
            </a:r>
            <a:r>
              <a:rPr lang="en-US" sz="3600" dirty="0"/>
              <a:t> </a:t>
            </a:r>
            <a:r>
              <a:rPr lang="en-US" sz="3600" dirty="0" err="1"/>
              <a:t>penambahan</a:t>
            </a:r>
            <a:r>
              <a:rPr lang="en-US" sz="3600" dirty="0"/>
              <a:t> </a:t>
            </a:r>
          </a:p>
          <a:p>
            <a:r>
              <a:rPr lang="en-US" sz="3600" dirty="0"/>
              <a:t>Blok </a:t>
            </a:r>
            <a:r>
              <a:rPr lang="en-US" sz="3600" dirty="0" err="1"/>
              <a:t>ke</a:t>
            </a:r>
            <a:r>
              <a:rPr lang="en-US" sz="3600" dirty="0"/>
              <a:t> Blockchain, </a:t>
            </a:r>
            <a:r>
              <a:rPr lang="en-US" sz="3600" i="1" dirty="0" err="1"/>
              <a:t>protokol</a:t>
            </a:r>
            <a:r>
              <a:rPr lang="en-US" sz="3600" i="1" dirty="0"/>
              <a:t> </a:t>
            </a:r>
            <a:r>
              <a:rPr lang="en-US" sz="3600" i="1" dirty="0" err="1"/>
              <a:t>konsensius</a:t>
            </a:r>
            <a:endParaRPr lang="en-US" sz="3600" i="1" dirty="0"/>
          </a:p>
          <a:p>
            <a:r>
              <a:rPr lang="en-US" sz="3600" dirty="0" err="1"/>
              <a:t>Menentukan</a:t>
            </a:r>
            <a:r>
              <a:rPr lang="en-US" sz="3600" dirty="0"/>
              <a:t> target </a:t>
            </a:r>
            <a:r>
              <a:rPr lang="en-US" sz="3600" dirty="0" err="1"/>
              <a:t>kesulitan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91008D-0B5A-4C19-BFC9-C816EB97F6F5}"/>
              </a:ext>
            </a:extLst>
          </p:cNvPr>
          <p:cNvSpPr/>
          <p:nvPr/>
        </p:nvSpPr>
        <p:spPr>
          <a:xfrm>
            <a:off x="13887450" y="3290760"/>
            <a:ext cx="4476750" cy="9377490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8FA621C1-1807-4C25-85A4-772D89DFC2EE}"/>
              </a:ext>
            </a:extLst>
          </p:cNvPr>
          <p:cNvSpPr/>
          <p:nvPr/>
        </p:nvSpPr>
        <p:spPr>
          <a:xfrm>
            <a:off x="14161046" y="1130884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07A44A4C-9358-4F2D-AE0C-7177B20C3A14}"/>
              </a:ext>
            </a:extLst>
          </p:cNvPr>
          <p:cNvSpPr/>
          <p:nvPr/>
        </p:nvSpPr>
        <p:spPr>
          <a:xfrm>
            <a:off x="14161046" y="101450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4D974274-72A4-4A94-A7C0-15C8756670C4}"/>
              </a:ext>
            </a:extLst>
          </p:cNvPr>
          <p:cNvSpPr/>
          <p:nvPr/>
        </p:nvSpPr>
        <p:spPr>
          <a:xfrm>
            <a:off x="14180096" y="90401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24E220AF-07D9-45E2-AC99-CCD46CE22871}"/>
              </a:ext>
            </a:extLst>
          </p:cNvPr>
          <p:cNvSpPr/>
          <p:nvPr/>
        </p:nvSpPr>
        <p:spPr>
          <a:xfrm>
            <a:off x="14180096" y="7557092"/>
            <a:ext cx="2762280" cy="116379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91440" rIns="91440" bIns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Blok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Sebelumnya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4C461-8DCB-4829-A2BF-66E19A9B1EDA}"/>
              </a:ext>
            </a:extLst>
          </p:cNvPr>
          <p:cNvSpPr txBox="1"/>
          <p:nvPr/>
        </p:nvSpPr>
        <p:spPr>
          <a:xfrm>
            <a:off x="14808413" y="1218336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0150969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C6A0E-5869-4036-97CA-F1DFE059744C}"/>
              </a:ext>
            </a:extLst>
          </p:cNvPr>
          <p:cNvSpPr txBox="1"/>
          <p:nvPr/>
        </p:nvSpPr>
        <p:spPr>
          <a:xfrm>
            <a:off x="1280160" y="5568817"/>
            <a:ext cx="839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memperlambat</a:t>
            </a:r>
            <a:r>
              <a:rPr lang="en-US" sz="3600" dirty="0"/>
              <a:t> </a:t>
            </a:r>
            <a:r>
              <a:rPr lang="en-US" sz="3600" dirty="0" err="1"/>
              <a:t>laju</a:t>
            </a:r>
            <a:r>
              <a:rPr lang="en-US" sz="3600" dirty="0"/>
              <a:t> </a:t>
            </a:r>
            <a:r>
              <a:rPr lang="en-US" sz="3600" dirty="0" err="1"/>
              <a:t>penambahan</a:t>
            </a:r>
            <a:r>
              <a:rPr lang="en-US" sz="3600" dirty="0"/>
              <a:t> </a:t>
            </a:r>
          </a:p>
          <a:p>
            <a:r>
              <a:rPr lang="en-US" sz="3600" dirty="0"/>
              <a:t>Blok </a:t>
            </a:r>
            <a:r>
              <a:rPr lang="en-US" sz="3600" dirty="0" err="1"/>
              <a:t>ke</a:t>
            </a:r>
            <a:r>
              <a:rPr lang="en-US" sz="3600" dirty="0"/>
              <a:t> Blockchain, </a:t>
            </a:r>
            <a:r>
              <a:rPr lang="en-US" sz="3600" i="1" dirty="0" err="1"/>
              <a:t>protokol</a:t>
            </a:r>
            <a:r>
              <a:rPr lang="en-US" sz="3600" i="1" dirty="0"/>
              <a:t> </a:t>
            </a:r>
            <a:r>
              <a:rPr lang="en-US" sz="3600" i="1" dirty="0" err="1"/>
              <a:t>konsensius</a:t>
            </a:r>
            <a:endParaRPr lang="en-US" sz="3600" i="1" dirty="0"/>
          </a:p>
          <a:p>
            <a:r>
              <a:rPr lang="en-US" sz="3600" dirty="0" err="1"/>
              <a:t>Menentukan</a:t>
            </a:r>
            <a:r>
              <a:rPr lang="en-US" sz="3600" dirty="0"/>
              <a:t> target </a:t>
            </a:r>
            <a:r>
              <a:rPr lang="en-US" sz="3600" dirty="0" err="1"/>
              <a:t>kesulitan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91008D-0B5A-4C19-BFC9-C816EB97F6F5}"/>
              </a:ext>
            </a:extLst>
          </p:cNvPr>
          <p:cNvSpPr/>
          <p:nvPr/>
        </p:nvSpPr>
        <p:spPr>
          <a:xfrm>
            <a:off x="13887450" y="3290760"/>
            <a:ext cx="4476750" cy="9396540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8FA621C1-1807-4C25-85A4-772D89DFC2EE}"/>
              </a:ext>
            </a:extLst>
          </p:cNvPr>
          <p:cNvSpPr/>
          <p:nvPr/>
        </p:nvSpPr>
        <p:spPr>
          <a:xfrm>
            <a:off x="14161046" y="1130884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07A44A4C-9358-4F2D-AE0C-7177B20C3A14}"/>
              </a:ext>
            </a:extLst>
          </p:cNvPr>
          <p:cNvSpPr/>
          <p:nvPr/>
        </p:nvSpPr>
        <p:spPr>
          <a:xfrm>
            <a:off x="14161046" y="101450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4D974274-72A4-4A94-A7C0-15C8756670C4}"/>
              </a:ext>
            </a:extLst>
          </p:cNvPr>
          <p:cNvSpPr/>
          <p:nvPr/>
        </p:nvSpPr>
        <p:spPr>
          <a:xfrm>
            <a:off x="14180096" y="90401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24E220AF-07D9-45E2-AC99-CCD46CE22871}"/>
              </a:ext>
            </a:extLst>
          </p:cNvPr>
          <p:cNvSpPr/>
          <p:nvPr/>
        </p:nvSpPr>
        <p:spPr>
          <a:xfrm>
            <a:off x="14180096" y="7501905"/>
            <a:ext cx="2762280" cy="116379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Blok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Sebelumnya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7D421C75-4186-43CC-9F3E-BCCA1145B619}"/>
              </a:ext>
            </a:extLst>
          </p:cNvPr>
          <p:cNvSpPr/>
          <p:nvPr/>
        </p:nvSpPr>
        <p:spPr>
          <a:xfrm>
            <a:off x="14206072" y="5277690"/>
            <a:ext cx="2762280" cy="85770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Target </a:t>
            </a:r>
            <a:r>
              <a:rPr lang="en-US" sz="2200" dirty="0" err="1">
                <a:solidFill>
                  <a:schemeClr val="bg1"/>
                </a:solidFill>
              </a:rPr>
              <a:t>Kesulitan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</a:rPr>
              <a:t>Jaringan</a:t>
            </a:r>
            <a:r>
              <a:rPr lang="en-US" sz="2200" dirty="0">
                <a:solidFill>
                  <a:schemeClr val="bg1"/>
                </a:solidFill>
              </a:rPr>
              <a:t> Blockchain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AF703F-1ACB-49CA-9B17-BC026A3BD634}"/>
              </a:ext>
            </a:extLst>
          </p:cNvPr>
          <p:cNvCxnSpPr>
            <a:cxnSpLocks/>
          </p:cNvCxnSpPr>
          <p:nvPr/>
        </p:nvCxnSpPr>
        <p:spPr>
          <a:xfrm flipH="1">
            <a:off x="16968352" y="5670284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E1C0ED-8482-4130-B996-18638D7B99D3}"/>
              </a:ext>
            </a:extLst>
          </p:cNvPr>
          <p:cNvCxnSpPr>
            <a:cxnSpLocks/>
          </p:cNvCxnSpPr>
          <p:nvPr/>
        </p:nvCxnSpPr>
        <p:spPr>
          <a:xfrm flipH="1">
            <a:off x="16942376" y="8083417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C0DC3E-22A8-4D4A-99C7-9D07A7AF1E81}"/>
              </a:ext>
            </a:extLst>
          </p:cNvPr>
          <p:cNvCxnSpPr/>
          <p:nvPr/>
        </p:nvCxnSpPr>
        <p:spPr>
          <a:xfrm flipH="1">
            <a:off x="19633624" y="5670284"/>
            <a:ext cx="25976" cy="241313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40B3C-0871-43F7-89CA-0618B9D77239}"/>
              </a:ext>
            </a:extLst>
          </p:cNvPr>
          <p:cNvSpPr txBox="1"/>
          <p:nvPr/>
        </p:nvSpPr>
        <p:spPr>
          <a:xfrm>
            <a:off x="14808413" y="1218336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40456484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C6A0E-5869-4036-97CA-F1DFE059744C}"/>
              </a:ext>
            </a:extLst>
          </p:cNvPr>
          <p:cNvSpPr txBox="1"/>
          <p:nvPr/>
        </p:nvSpPr>
        <p:spPr>
          <a:xfrm>
            <a:off x="1280160" y="5568817"/>
            <a:ext cx="839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memperlambat</a:t>
            </a:r>
            <a:r>
              <a:rPr lang="en-US" sz="3600" dirty="0"/>
              <a:t> </a:t>
            </a:r>
            <a:r>
              <a:rPr lang="en-US" sz="3600" dirty="0" err="1"/>
              <a:t>laju</a:t>
            </a:r>
            <a:r>
              <a:rPr lang="en-US" sz="3600" dirty="0"/>
              <a:t> </a:t>
            </a:r>
            <a:r>
              <a:rPr lang="en-US" sz="3600" dirty="0" err="1"/>
              <a:t>penambahan</a:t>
            </a:r>
            <a:r>
              <a:rPr lang="en-US" sz="3600" dirty="0"/>
              <a:t> </a:t>
            </a:r>
          </a:p>
          <a:p>
            <a:r>
              <a:rPr lang="en-US" sz="3600" dirty="0"/>
              <a:t>Blok </a:t>
            </a:r>
            <a:r>
              <a:rPr lang="en-US" sz="3600" dirty="0" err="1"/>
              <a:t>ke</a:t>
            </a:r>
            <a:r>
              <a:rPr lang="en-US" sz="3600" dirty="0"/>
              <a:t> Blockchain, </a:t>
            </a:r>
            <a:r>
              <a:rPr lang="en-US" sz="3600" i="1" dirty="0" err="1"/>
              <a:t>protokol</a:t>
            </a:r>
            <a:r>
              <a:rPr lang="en-US" sz="3600" i="1" dirty="0"/>
              <a:t> </a:t>
            </a:r>
            <a:r>
              <a:rPr lang="en-US" sz="3600" i="1" dirty="0" err="1"/>
              <a:t>konsensius</a:t>
            </a:r>
            <a:endParaRPr lang="en-US" sz="3600" i="1" dirty="0"/>
          </a:p>
          <a:p>
            <a:r>
              <a:rPr lang="en-US" sz="3600" dirty="0" err="1"/>
              <a:t>Menentukan</a:t>
            </a:r>
            <a:r>
              <a:rPr lang="en-US" sz="3600" dirty="0"/>
              <a:t> target </a:t>
            </a:r>
            <a:r>
              <a:rPr lang="en-US" sz="3600" dirty="0" err="1"/>
              <a:t>kesulitan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91008D-0B5A-4C19-BFC9-C816EB97F6F5}"/>
              </a:ext>
            </a:extLst>
          </p:cNvPr>
          <p:cNvSpPr/>
          <p:nvPr/>
        </p:nvSpPr>
        <p:spPr>
          <a:xfrm>
            <a:off x="13887450" y="3290760"/>
            <a:ext cx="4476750" cy="9396540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8FA621C1-1807-4C25-85A4-772D89DFC2EE}"/>
              </a:ext>
            </a:extLst>
          </p:cNvPr>
          <p:cNvSpPr/>
          <p:nvPr/>
        </p:nvSpPr>
        <p:spPr>
          <a:xfrm>
            <a:off x="14161046" y="1130884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07A44A4C-9358-4F2D-AE0C-7177B20C3A14}"/>
              </a:ext>
            </a:extLst>
          </p:cNvPr>
          <p:cNvSpPr/>
          <p:nvPr/>
        </p:nvSpPr>
        <p:spPr>
          <a:xfrm>
            <a:off x="14161046" y="101450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4D974274-72A4-4A94-A7C0-15C8756670C4}"/>
              </a:ext>
            </a:extLst>
          </p:cNvPr>
          <p:cNvSpPr/>
          <p:nvPr/>
        </p:nvSpPr>
        <p:spPr>
          <a:xfrm>
            <a:off x="14180096" y="90401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24E220AF-07D9-45E2-AC99-CCD46CE22871}"/>
              </a:ext>
            </a:extLst>
          </p:cNvPr>
          <p:cNvSpPr/>
          <p:nvPr/>
        </p:nvSpPr>
        <p:spPr>
          <a:xfrm>
            <a:off x="14180096" y="7501905"/>
            <a:ext cx="2762280" cy="116379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Blok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Sebelumnya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7D421C75-4186-43CC-9F3E-BCCA1145B619}"/>
              </a:ext>
            </a:extLst>
          </p:cNvPr>
          <p:cNvSpPr/>
          <p:nvPr/>
        </p:nvSpPr>
        <p:spPr>
          <a:xfrm>
            <a:off x="14206072" y="5277690"/>
            <a:ext cx="2762280" cy="85770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Target </a:t>
            </a:r>
            <a:r>
              <a:rPr lang="en-US" sz="2200" dirty="0" err="1">
                <a:solidFill>
                  <a:schemeClr val="bg1"/>
                </a:solidFill>
              </a:rPr>
              <a:t>Kesulitan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</a:rPr>
              <a:t>Jaringan</a:t>
            </a:r>
            <a:r>
              <a:rPr lang="en-US" sz="2200" dirty="0">
                <a:solidFill>
                  <a:schemeClr val="bg1"/>
                </a:solidFill>
              </a:rPr>
              <a:t> Blockchain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AF703F-1ACB-49CA-9B17-BC026A3BD634}"/>
              </a:ext>
            </a:extLst>
          </p:cNvPr>
          <p:cNvCxnSpPr>
            <a:cxnSpLocks/>
          </p:cNvCxnSpPr>
          <p:nvPr/>
        </p:nvCxnSpPr>
        <p:spPr>
          <a:xfrm flipH="1">
            <a:off x="16968352" y="5670284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E1C0ED-8482-4130-B996-18638D7B99D3}"/>
              </a:ext>
            </a:extLst>
          </p:cNvPr>
          <p:cNvCxnSpPr>
            <a:cxnSpLocks/>
          </p:cNvCxnSpPr>
          <p:nvPr/>
        </p:nvCxnSpPr>
        <p:spPr>
          <a:xfrm flipH="1">
            <a:off x="16942376" y="8083417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C0DC3E-22A8-4D4A-99C7-9D07A7AF1E81}"/>
              </a:ext>
            </a:extLst>
          </p:cNvPr>
          <p:cNvCxnSpPr/>
          <p:nvPr/>
        </p:nvCxnSpPr>
        <p:spPr>
          <a:xfrm flipH="1">
            <a:off x="19633624" y="5670284"/>
            <a:ext cx="25976" cy="241313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40B3C-0871-43F7-89CA-0618B9D77239}"/>
              </a:ext>
            </a:extLst>
          </p:cNvPr>
          <p:cNvSpPr txBox="1"/>
          <p:nvPr/>
        </p:nvSpPr>
        <p:spPr>
          <a:xfrm>
            <a:off x="14808413" y="1218336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9F86F-073D-46E0-9453-D75C74E2C6B2}"/>
              </a:ext>
            </a:extLst>
          </p:cNvPr>
          <p:cNvSpPr txBox="1"/>
          <p:nvPr/>
        </p:nvSpPr>
        <p:spPr>
          <a:xfrm>
            <a:off x="18986582" y="8664929"/>
            <a:ext cx="4660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penambang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Akan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diterima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Nilai hash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diatur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Oleh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kesulitan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409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Proses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Penambangan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C6A0E-5869-4036-97CA-F1DFE059744C}"/>
              </a:ext>
            </a:extLst>
          </p:cNvPr>
          <p:cNvSpPr txBox="1"/>
          <p:nvPr/>
        </p:nvSpPr>
        <p:spPr>
          <a:xfrm>
            <a:off x="1280160" y="5568817"/>
            <a:ext cx="839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memperlambat</a:t>
            </a:r>
            <a:r>
              <a:rPr lang="en-US" sz="3600" dirty="0"/>
              <a:t> </a:t>
            </a:r>
            <a:r>
              <a:rPr lang="en-US" sz="3600" dirty="0" err="1"/>
              <a:t>laju</a:t>
            </a:r>
            <a:r>
              <a:rPr lang="en-US" sz="3600" dirty="0"/>
              <a:t> </a:t>
            </a:r>
            <a:r>
              <a:rPr lang="en-US" sz="3600" dirty="0" err="1"/>
              <a:t>penambahan</a:t>
            </a:r>
            <a:r>
              <a:rPr lang="en-US" sz="3600" dirty="0"/>
              <a:t> </a:t>
            </a:r>
          </a:p>
          <a:p>
            <a:r>
              <a:rPr lang="en-US" sz="3600" dirty="0"/>
              <a:t>Blok </a:t>
            </a:r>
            <a:r>
              <a:rPr lang="en-US" sz="3600" dirty="0" err="1"/>
              <a:t>ke</a:t>
            </a:r>
            <a:r>
              <a:rPr lang="en-US" sz="3600" dirty="0"/>
              <a:t> Blockchain, </a:t>
            </a:r>
            <a:r>
              <a:rPr lang="en-US" sz="3600" i="1" dirty="0" err="1"/>
              <a:t>protokol</a:t>
            </a:r>
            <a:r>
              <a:rPr lang="en-US" sz="3600" i="1" dirty="0"/>
              <a:t> </a:t>
            </a:r>
            <a:r>
              <a:rPr lang="en-US" sz="3600" i="1" dirty="0" err="1"/>
              <a:t>konsensius</a:t>
            </a:r>
            <a:endParaRPr lang="en-US" sz="3600" i="1" dirty="0"/>
          </a:p>
          <a:p>
            <a:r>
              <a:rPr lang="en-US" sz="3600" dirty="0" err="1"/>
              <a:t>Menentukan</a:t>
            </a:r>
            <a:r>
              <a:rPr lang="en-US" sz="3600" dirty="0"/>
              <a:t> target </a:t>
            </a:r>
            <a:r>
              <a:rPr lang="en-US" sz="3600" dirty="0" err="1"/>
              <a:t>kesulitan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.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D91008D-0B5A-4C19-BFC9-C816EB97F6F5}"/>
              </a:ext>
            </a:extLst>
          </p:cNvPr>
          <p:cNvSpPr/>
          <p:nvPr/>
        </p:nvSpPr>
        <p:spPr>
          <a:xfrm>
            <a:off x="13887450" y="3290760"/>
            <a:ext cx="4476750" cy="9396540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8FA621C1-1807-4C25-85A4-772D89DFC2EE}"/>
              </a:ext>
            </a:extLst>
          </p:cNvPr>
          <p:cNvSpPr/>
          <p:nvPr/>
        </p:nvSpPr>
        <p:spPr>
          <a:xfrm>
            <a:off x="14161046" y="1130884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ustomShape 10">
            <a:extLst>
              <a:ext uri="{FF2B5EF4-FFF2-40B4-BE49-F238E27FC236}">
                <a16:creationId xmlns:a16="http://schemas.microsoft.com/office/drawing/2014/main" id="{07A44A4C-9358-4F2D-AE0C-7177B20C3A14}"/>
              </a:ext>
            </a:extLst>
          </p:cNvPr>
          <p:cNvSpPr/>
          <p:nvPr/>
        </p:nvSpPr>
        <p:spPr>
          <a:xfrm>
            <a:off x="14161046" y="101450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4" name="CustomShape 10">
            <a:extLst>
              <a:ext uri="{FF2B5EF4-FFF2-40B4-BE49-F238E27FC236}">
                <a16:creationId xmlns:a16="http://schemas.microsoft.com/office/drawing/2014/main" id="{4D974274-72A4-4A94-A7C0-15C8756670C4}"/>
              </a:ext>
            </a:extLst>
          </p:cNvPr>
          <p:cNvSpPr/>
          <p:nvPr/>
        </p:nvSpPr>
        <p:spPr>
          <a:xfrm>
            <a:off x="14180096" y="9040155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24E220AF-07D9-45E2-AC99-CCD46CE22871}"/>
              </a:ext>
            </a:extLst>
          </p:cNvPr>
          <p:cNvSpPr/>
          <p:nvPr/>
        </p:nvSpPr>
        <p:spPr>
          <a:xfrm>
            <a:off x="14180096" y="7501905"/>
            <a:ext cx="2762280" cy="116379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Blok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Sebelumnya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7D421C75-4186-43CC-9F3E-BCCA1145B619}"/>
              </a:ext>
            </a:extLst>
          </p:cNvPr>
          <p:cNvSpPr/>
          <p:nvPr/>
        </p:nvSpPr>
        <p:spPr>
          <a:xfrm>
            <a:off x="14206072" y="5277690"/>
            <a:ext cx="2762280" cy="85770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Target </a:t>
            </a:r>
            <a:r>
              <a:rPr lang="en-US" sz="2200" dirty="0" err="1">
                <a:solidFill>
                  <a:schemeClr val="bg1"/>
                </a:solidFill>
              </a:rPr>
              <a:t>Kesulitan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</a:rPr>
              <a:t>Jaringan</a:t>
            </a:r>
            <a:r>
              <a:rPr lang="en-US" sz="2200" dirty="0">
                <a:solidFill>
                  <a:schemeClr val="bg1"/>
                </a:solidFill>
              </a:rPr>
              <a:t> Blockchain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AF703F-1ACB-49CA-9B17-BC026A3BD634}"/>
              </a:ext>
            </a:extLst>
          </p:cNvPr>
          <p:cNvCxnSpPr>
            <a:cxnSpLocks/>
          </p:cNvCxnSpPr>
          <p:nvPr/>
        </p:nvCxnSpPr>
        <p:spPr>
          <a:xfrm flipH="1">
            <a:off x="16968352" y="5670284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E1C0ED-8482-4130-B996-18638D7B99D3}"/>
              </a:ext>
            </a:extLst>
          </p:cNvPr>
          <p:cNvCxnSpPr>
            <a:cxnSpLocks/>
          </p:cNvCxnSpPr>
          <p:nvPr/>
        </p:nvCxnSpPr>
        <p:spPr>
          <a:xfrm flipH="1">
            <a:off x="16942376" y="8083417"/>
            <a:ext cx="269124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C0DC3E-22A8-4D4A-99C7-9D07A7AF1E81}"/>
              </a:ext>
            </a:extLst>
          </p:cNvPr>
          <p:cNvCxnSpPr/>
          <p:nvPr/>
        </p:nvCxnSpPr>
        <p:spPr>
          <a:xfrm flipH="1">
            <a:off x="19633624" y="5670284"/>
            <a:ext cx="25976" cy="2413133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40B3C-0871-43F7-89CA-0618B9D77239}"/>
              </a:ext>
            </a:extLst>
          </p:cNvPr>
          <p:cNvSpPr txBox="1"/>
          <p:nvPr/>
        </p:nvSpPr>
        <p:spPr>
          <a:xfrm>
            <a:off x="14808413" y="1218336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9F86F-073D-46E0-9453-D75C74E2C6B2}"/>
              </a:ext>
            </a:extLst>
          </p:cNvPr>
          <p:cNvSpPr txBox="1"/>
          <p:nvPr/>
        </p:nvSpPr>
        <p:spPr>
          <a:xfrm>
            <a:off x="18986582" y="8664929"/>
            <a:ext cx="466037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penambang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Akan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diterima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Nilai hash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diatur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Oleh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kesulitan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EC0335-DA61-46E7-9571-7CF0E27E26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82" y="10490662"/>
            <a:ext cx="1670438" cy="1670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CD132-E8C6-4B7D-AC7C-B78A10722ECE}"/>
              </a:ext>
            </a:extLst>
          </p:cNvPr>
          <p:cNvSpPr txBox="1"/>
          <p:nvPr/>
        </p:nvSpPr>
        <p:spPr>
          <a:xfrm>
            <a:off x="3658356" y="10798375"/>
            <a:ext cx="5809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Semakin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penambang</a:t>
            </a:r>
            <a:endParaRPr lang="en-US" sz="3200" dirty="0"/>
          </a:p>
          <a:p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  <a:r>
              <a:rPr lang="en-US" sz="3200" dirty="0" err="1"/>
              <a:t>kesulitan</a:t>
            </a:r>
            <a:r>
              <a:rPr lang="en-US" sz="3200" dirty="0"/>
              <a:t> </a:t>
            </a:r>
            <a:r>
              <a:rPr lang="en-US" sz="3200" dirty="0" err="1"/>
              <a:t>jaringan</a:t>
            </a:r>
            <a:endParaRPr lang="en-US" sz="3200" dirty="0"/>
          </a:p>
          <a:p>
            <a:r>
              <a:rPr lang="en-US" sz="3200" dirty="0" err="1"/>
              <a:t>Semakin</a:t>
            </a:r>
            <a:r>
              <a:rPr lang="en-US" sz="3200" dirty="0"/>
              <a:t> </a:t>
            </a:r>
            <a:r>
              <a:rPr lang="en-US" sz="3200" dirty="0" err="1"/>
              <a:t>meningkat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2081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id="{2082CA7F-9EF5-4280-BC77-64A64F292CBD}"/>
              </a:ext>
            </a:extLst>
          </p:cNvPr>
          <p:cNvSpPr/>
          <p:nvPr/>
        </p:nvSpPr>
        <p:spPr>
          <a:xfrm>
            <a:off x="1527960" y="7286609"/>
            <a:ext cx="3405990" cy="638191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["data-block"]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295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id="{2082CA7F-9EF5-4280-BC77-64A64F292CBD}"/>
              </a:ext>
            </a:extLst>
          </p:cNvPr>
          <p:cNvSpPr/>
          <p:nvPr/>
        </p:nvSpPr>
        <p:spPr>
          <a:xfrm>
            <a:off x="1527960" y="7286609"/>
            <a:ext cx="3507300" cy="638191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["data-block"]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2FCEF-67EF-48A3-AA02-B087906DCECF}"/>
              </a:ext>
            </a:extLst>
          </p:cNvPr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7663770" y="6169512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11" name="CustomShape 15">
            <a:extLst>
              <a:ext uri="{FF2B5EF4-FFF2-40B4-BE49-F238E27FC236}">
                <a16:creationId xmlns:a16="http://schemas.microsoft.com/office/drawing/2014/main" id="{3967BE46-3830-4D8F-BFE9-A29F94AE3E7C}"/>
              </a:ext>
            </a:extLst>
          </p:cNvPr>
          <p:cNvSpPr/>
          <p:nvPr/>
        </p:nvSpPr>
        <p:spPr>
          <a:xfrm>
            <a:off x="7832447" y="8319792"/>
            <a:ext cx="1842700" cy="70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497592C4-E176-4B85-8F06-8E3181276091}"/>
              </a:ext>
            </a:extLst>
          </p:cNvPr>
          <p:cNvSpPr/>
          <p:nvPr/>
        </p:nvSpPr>
        <p:spPr>
          <a:xfrm>
            <a:off x="595485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BB379E31-1DFD-4A71-B06A-444D7E15FBDB}"/>
              </a:ext>
            </a:extLst>
          </p:cNvPr>
          <p:cNvSpPr/>
          <p:nvPr/>
        </p:nvSpPr>
        <p:spPr>
          <a:xfrm>
            <a:off x="1098024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786491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id="{2082CA7F-9EF5-4280-BC77-64A64F292CBD}"/>
              </a:ext>
            </a:extLst>
          </p:cNvPr>
          <p:cNvSpPr/>
          <p:nvPr/>
        </p:nvSpPr>
        <p:spPr>
          <a:xfrm>
            <a:off x="1527960" y="7286609"/>
            <a:ext cx="3507300" cy="638191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["data-block"]</a:t>
            </a:r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2FCEF-67EF-48A3-AA02-B087906DCECF}"/>
              </a:ext>
            </a:extLst>
          </p:cNvPr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7663770" y="6169512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11" name="CustomShape 15">
            <a:extLst>
              <a:ext uri="{FF2B5EF4-FFF2-40B4-BE49-F238E27FC236}">
                <a16:creationId xmlns:a16="http://schemas.microsoft.com/office/drawing/2014/main" id="{3967BE46-3830-4D8F-BFE9-A29F94AE3E7C}"/>
              </a:ext>
            </a:extLst>
          </p:cNvPr>
          <p:cNvSpPr/>
          <p:nvPr/>
        </p:nvSpPr>
        <p:spPr>
          <a:xfrm>
            <a:off x="7832447" y="8319792"/>
            <a:ext cx="1842700" cy="70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497592C4-E176-4B85-8F06-8E3181276091}"/>
              </a:ext>
            </a:extLst>
          </p:cNvPr>
          <p:cNvSpPr/>
          <p:nvPr/>
        </p:nvSpPr>
        <p:spPr>
          <a:xfrm>
            <a:off x="595485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BB379E31-1DFD-4A71-B06A-444D7E15FBDB}"/>
              </a:ext>
            </a:extLst>
          </p:cNvPr>
          <p:cNvSpPr/>
          <p:nvPr/>
        </p:nvSpPr>
        <p:spPr>
          <a:xfrm>
            <a:off x="1098024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869233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48" name="CustomShape 5">
            <a:extLst>
              <a:ext uri="{FF2B5EF4-FFF2-40B4-BE49-F238E27FC236}">
                <a16:creationId xmlns:a16="http://schemas.microsoft.com/office/drawing/2014/main" id="{02E47ABC-6B83-49A7-879C-0EC20AEC4E18}"/>
              </a:ext>
            </a:extLst>
          </p:cNvPr>
          <p:cNvSpPr/>
          <p:nvPr/>
        </p:nvSpPr>
        <p:spPr>
          <a:xfrm>
            <a:off x="1188720" y="3601350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Node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penambang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saling</a:t>
            </a:r>
            <a:r>
              <a:rPr lang="en-US" sz="5400" b="1" strike="noStrike" spc="-1" dirty="0">
                <a:solidFill>
                  <a:srgbClr val="000000"/>
                </a:solidFill>
                <a:latin typeface="KacstBook"/>
                <a:ea typeface="DejaVu Sans"/>
              </a:rPr>
              <a:t> </a:t>
            </a:r>
            <a:r>
              <a:rPr lang="en-US" sz="5400" b="1" strike="noStrike" spc="-1" dirty="0" err="1">
                <a:solidFill>
                  <a:srgbClr val="000000"/>
                </a:solidFill>
                <a:latin typeface="KacstBook"/>
                <a:ea typeface="DejaVu Sans"/>
              </a:rPr>
              <a:t>bersaing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" name="CustomShape 10">
            <a:extLst>
              <a:ext uri="{FF2B5EF4-FFF2-40B4-BE49-F238E27FC236}">
                <a16:creationId xmlns:a16="http://schemas.microsoft.com/office/drawing/2014/main" id="{2082CA7F-9EF5-4280-BC77-64A64F292CBD}"/>
              </a:ext>
            </a:extLst>
          </p:cNvPr>
          <p:cNvSpPr/>
          <p:nvPr/>
        </p:nvSpPr>
        <p:spPr>
          <a:xfrm>
            <a:off x="1527960" y="7286609"/>
            <a:ext cx="3507300" cy="638191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["data-block"]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F2FCEF-67EF-48A3-AA02-B087906DCECF}"/>
              </a:ext>
            </a:extLst>
          </p:cNvPr>
          <p:cNvPicPr/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7663770" y="6169512"/>
            <a:ext cx="2396880" cy="2042280"/>
          </a:xfrm>
          <a:prstGeom prst="rect">
            <a:avLst/>
          </a:prstGeom>
          <a:ln>
            <a:noFill/>
          </a:ln>
        </p:spPr>
      </p:pic>
      <p:sp>
        <p:nvSpPr>
          <p:cNvPr id="11" name="CustomShape 15">
            <a:extLst>
              <a:ext uri="{FF2B5EF4-FFF2-40B4-BE49-F238E27FC236}">
                <a16:creationId xmlns:a16="http://schemas.microsoft.com/office/drawing/2014/main" id="{3967BE46-3830-4D8F-BFE9-A29F94AE3E7C}"/>
              </a:ext>
            </a:extLst>
          </p:cNvPr>
          <p:cNvSpPr/>
          <p:nvPr/>
        </p:nvSpPr>
        <p:spPr>
          <a:xfrm>
            <a:off x="7832447" y="8319792"/>
            <a:ext cx="1842700" cy="700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75BD2"/>
                </a:solidFill>
                <a:latin typeface="KacstBook"/>
                <a:ea typeface="DejaVu Sans"/>
              </a:rPr>
              <a:t>SHA-256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497592C4-E176-4B85-8F06-8E3181276091}"/>
              </a:ext>
            </a:extLst>
          </p:cNvPr>
          <p:cNvSpPr/>
          <p:nvPr/>
        </p:nvSpPr>
        <p:spPr>
          <a:xfrm>
            <a:off x="595485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BB379E31-1DFD-4A71-B06A-444D7E15FBDB}"/>
              </a:ext>
            </a:extLst>
          </p:cNvPr>
          <p:cNvSpPr/>
          <p:nvPr/>
        </p:nvSpPr>
        <p:spPr>
          <a:xfrm>
            <a:off x="10980240" y="7641192"/>
            <a:ext cx="1211760" cy="0"/>
          </a:xfrm>
          <a:prstGeom prst="line">
            <a:avLst/>
          </a:prstGeom>
          <a:ln w="190440">
            <a:solidFill>
              <a:srgbClr val="A0B3F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906B9-DA96-44AD-989E-BE396D7C62D1}"/>
              </a:ext>
            </a:extLst>
          </p:cNvPr>
          <p:cNvSpPr txBox="1"/>
          <p:nvPr/>
        </p:nvSpPr>
        <p:spPr>
          <a:xfrm>
            <a:off x="12689160" y="6913206"/>
            <a:ext cx="4431021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0000cd6d039aa5069644c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C917d78242f0a405f1f714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491cdce8d22e833067eea</a:t>
            </a:r>
          </a:p>
        </p:txBody>
      </p:sp>
    </p:spTree>
    <p:extLst>
      <p:ext uri="{BB962C8B-B14F-4D97-AF65-F5344CB8AC3E}">
        <p14:creationId xmlns:p14="http://schemas.microsoft.com/office/powerpoint/2010/main" val="16768561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6" name="Google Shape;71;ge8cb395ca9_0_40"/>
          <p:cNvPicPr/>
          <p:nvPr/>
        </p:nvPicPr>
        <p:blipFill>
          <a:blip r:embed="rId2"/>
          <a:stretch/>
        </p:blipFill>
        <p:spPr>
          <a:xfrm>
            <a:off x="22212720" y="11527920"/>
            <a:ext cx="1434240" cy="1434240"/>
          </a:xfrm>
          <a:prstGeom prst="rect">
            <a:avLst/>
          </a:prstGeom>
          <a:ln>
            <a:noFill/>
          </a:ln>
        </p:spPr>
      </p:pic>
      <p:sp>
        <p:nvSpPr>
          <p:cNvPr id="1237" name="CustomShape 1"/>
          <p:cNvSpPr/>
          <p:nvPr/>
        </p:nvSpPr>
        <p:spPr>
          <a:xfrm>
            <a:off x="0" y="0"/>
            <a:ext cx="24382800" cy="2120400"/>
          </a:xfrm>
          <a:prstGeom prst="rect">
            <a:avLst/>
          </a:prstGeom>
          <a:solidFill>
            <a:srgbClr val="F5F7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8" name="CustomShape 2"/>
          <p:cNvSpPr/>
          <p:nvPr/>
        </p:nvSpPr>
        <p:spPr>
          <a:xfrm>
            <a:off x="1280160" y="3108960"/>
            <a:ext cx="1370520" cy="181800"/>
          </a:xfrm>
          <a:prstGeom prst="rect">
            <a:avLst/>
          </a:prstGeom>
          <a:solidFill>
            <a:srgbClr val="1A2B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239" name="CustomShape 3"/>
          <p:cNvSpPr/>
          <p:nvPr/>
        </p:nvSpPr>
        <p:spPr>
          <a:xfrm>
            <a:off x="2651760" y="3108960"/>
            <a:ext cx="1370520" cy="181800"/>
          </a:xfrm>
          <a:prstGeom prst="rect">
            <a:avLst/>
          </a:prstGeom>
          <a:solidFill>
            <a:srgbClr val="FF5E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5">
            <a:extLst>
              <a:ext uri="{FF2B5EF4-FFF2-40B4-BE49-F238E27FC236}">
                <a16:creationId xmlns:a16="http://schemas.microsoft.com/office/drawing/2014/main" id="{54A94505-1C4D-45AB-A774-8687FB70F250}"/>
              </a:ext>
            </a:extLst>
          </p:cNvPr>
          <p:cNvSpPr/>
          <p:nvPr/>
        </p:nvSpPr>
        <p:spPr>
          <a:xfrm>
            <a:off x="1170149" y="3463116"/>
            <a:ext cx="18185760" cy="13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5400" b="0" strike="noStrike" spc="-1" dirty="0">
              <a:latin typeface="Arial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0EAB831-D766-4825-AEEE-A257E40DD212}"/>
              </a:ext>
            </a:extLst>
          </p:cNvPr>
          <p:cNvSpPr/>
          <p:nvPr/>
        </p:nvSpPr>
        <p:spPr>
          <a:xfrm>
            <a:off x="5657850" y="3463116"/>
            <a:ext cx="4476750" cy="9396540"/>
          </a:xfrm>
          <a:prstGeom prst="cube">
            <a:avLst/>
          </a:prstGeom>
          <a:solidFill>
            <a:srgbClr val="FF5E5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E8692D5E-722A-4567-ACAB-911FDCABDF0A}"/>
              </a:ext>
            </a:extLst>
          </p:cNvPr>
          <p:cNvSpPr/>
          <p:nvPr/>
        </p:nvSpPr>
        <p:spPr>
          <a:xfrm>
            <a:off x="5931446" y="11481201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CustomShape 10">
            <a:extLst>
              <a:ext uri="{FF2B5EF4-FFF2-40B4-BE49-F238E27FC236}">
                <a16:creationId xmlns:a16="http://schemas.microsoft.com/office/drawing/2014/main" id="{8B00A732-7DAF-4746-896A-18DB523FE7B2}"/>
              </a:ext>
            </a:extLst>
          </p:cNvPr>
          <p:cNvSpPr/>
          <p:nvPr/>
        </p:nvSpPr>
        <p:spPr>
          <a:xfrm>
            <a:off x="5931446" y="10317411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BBF70BED-7F09-4653-A2C0-94FE9DB76DD5}"/>
              </a:ext>
            </a:extLst>
          </p:cNvPr>
          <p:cNvSpPr/>
          <p:nvPr/>
        </p:nvSpPr>
        <p:spPr>
          <a:xfrm>
            <a:off x="5950496" y="9212511"/>
            <a:ext cx="2762280" cy="730440"/>
          </a:xfrm>
          <a:prstGeom prst="rect">
            <a:avLst/>
          </a:prstGeom>
          <a:solidFill>
            <a:srgbClr val="05B360"/>
          </a:solidFill>
          <a:ln>
            <a:solidFill>
              <a:srgbClr val="02522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Transaksi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CustomShape 10">
            <a:extLst>
              <a:ext uri="{FF2B5EF4-FFF2-40B4-BE49-F238E27FC236}">
                <a16:creationId xmlns:a16="http://schemas.microsoft.com/office/drawing/2014/main" id="{A5274CA8-23B1-4A66-B6E4-0D41CFCED82E}"/>
              </a:ext>
            </a:extLst>
          </p:cNvPr>
          <p:cNvSpPr/>
          <p:nvPr/>
        </p:nvSpPr>
        <p:spPr>
          <a:xfrm>
            <a:off x="5950496" y="7674261"/>
            <a:ext cx="2762280" cy="116379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Hash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Blok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Sebelumnya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CustomShape 10">
            <a:extLst>
              <a:ext uri="{FF2B5EF4-FFF2-40B4-BE49-F238E27FC236}">
                <a16:creationId xmlns:a16="http://schemas.microsoft.com/office/drawing/2014/main" id="{A4D0762E-13C8-4B59-A51B-85CC33C4E409}"/>
              </a:ext>
            </a:extLst>
          </p:cNvPr>
          <p:cNvSpPr/>
          <p:nvPr/>
        </p:nvSpPr>
        <p:spPr>
          <a:xfrm>
            <a:off x="5976472" y="5450046"/>
            <a:ext cx="2762280" cy="857700"/>
          </a:xfrm>
          <a:prstGeom prst="rect">
            <a:avLst/>
          </a:prstGeom>
          <a:solidFill>
            <a:srgbClr val="EEB500"/>
          </a:solidFill>
          <a:ln>
            <a:solidFill>
              <a:srgbClr val="7055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Target </a:t>
            </a:r>
            <a:r>
              <a:rPr lang="en-US" sz="2200" dirty="0" err="1">
                <a:solidFill>
                  <a:schemeClr val="bg1"/>
                </a:solidFill>
              </a:rPr>
              <a:t>Kesulitan</a:t>
            </a:r>
            <a:endParaRPr lang="en-US" sz="2200" dirty="0">
              <a:solidFill>
                <a:schemeClr val="bg1"/>
              </a:solidFill>
            </a:endParaRPr>
          </a:p>
          <a:p>
            <a:pPr algn="ctr"/>
            <a:r>
              <a:rPr lang="en-US" sz="2200" dirty="0" err="1">
                <a:solidFill>
                  <a:schemeClr val="bg1"/>
                </a:solidFill>
              </a:rPr>
              <a:t>Jaringan</a:t>
            </a:r>
            <a:r>
              <a:rPr lang="en-US" sz="2200" dirty="0">
                <a:solidFill>
                  <a:schemeClr val="bg1"/>
                </a:solidFill>
              </a:rPr>
              <a:t> Blockchain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37D7D-2695-43AF-B5C3-24669CD16869}"/>
              </a:ext>
            </a:extLst>
          </p:cNvPr>
          <p:cNvSpPr txBox="1"/>
          <p:nvPr/>
        </p:nvSpPr>
        <p:spPr>
          <a:xfrm>
            <a:off x="6578813" y="1235572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350387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8169</TotalTime>
  <Words>5284</Words>
  <Application>Microsoft Office PowerPoint</Application>
  <PresentationFormat>Custom</PresentationFormat>
  <Paragraphs>1946</Paragraphs>
  <Slides>221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221</vt:i4>
      </vt:variant>
    </vt:vector>
  </HeadingPairs>
  <TitlesOfParts>
    <vt:vector size="22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Indra</dc:creator>
  <dc:description/>
  <cp:lastModifiedBy>Ryan J. Martinez</cp:lastModifiedBy>
  <cp:revision>480</cp:revision>
  <dcterms:modified xsi:type="dcterms:W3CDTF">2022-01-27T15:05:29Z</dcterms:modified>
  <dc:language>en-US</dc:language>
</cp:coreProperties>
</file>