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67" r:id="rId5"/>
    <p:sldId id="277" r:id="rId6"/>
    <p:sldId id="269" r:id="rId7"/>
    <p:sldId id="270" r:id="rId8"/>
    <p:sldId id="271" r:id="rId9"/>
    <p:sldId id="276" r:id="rId10"/>
    <p:sldId id="274" r:id="rId11"/>
    <p:sldId id="264" r:id="rId12"/>
    <p:sldId id="258" r:id="rId13"/>
    <p:sldId id="263" r:id="rId14"/>
    <p:sldId id="259" r:id="rId15"/>
    <p:sldId id="272" r:id="rId16"/>
    <p:sldId id="278" r:id="rId17"/>
    <p:sldId id="280" r:id="rId18"/>
    <p:sldId id="260" r:id="rId19"/>
    <p:sldId id="275" r:id="rId20"/>
    <p:sldId id="261" r:id="rId21"/>
    <p:sldId id="265" r:id="rId22"/>
    <p:sldId id="279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DE904EE-96B5-9D6E-F049-5653A2483247}" name="Calandra, Oliver G. (Student)" initials="C(" userId="S::o.greyson.calandra@my.ccsu.edu::6f173c9b-2d33-4be8-97aa-e284c7127d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E912A-D040-4D7C-BD6A-70761BD9D598}" v="28" dt="2023-12-04T21:57:55.830"/>
    <p1510:client id="{573FDA60-1A98-1E5C-319C-98C980FE22F9}" v="265" dt="2023-12-04T23:44:46.352"/>
    <p1510:client id="{5FEC3B22-EAB5-44E8-998C-444C676C2E3B}" v="19" dt="2023-12-05T04:27:35.528"/>
    <p1510:client id="{AED89A63-8F79-C3BB-71C7-757E4135E528}" v="64" dt="2023-12-04T23:32:42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5EDFE-7C19-415C-B357-89ECE688E06C}" type="datetimeFigureOut"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55CAE-BB81-44DD-B519-E1D0FF7E86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2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Introduce ourselves and then what we did on the project. </a:t>
            </a:r>
          </a:p>
          <a:p>
            <a:r>
              <a:rPr lang="en-US"/>
              <a:t>Example "Hi, I'm Oliver, I worked on the snake and the pit and also floated around helping"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5CAE-BB81-44DD-B519-E1D0FF7E863C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The snake was made using a structure set up and characters are added at the tail</a:t>
            </a:r>
          </a:p>
          <a:p>
            <a:r>
              <a:rPr lang="en-US">
                <a:ea typeface="Calibri"/>
                <a:cs typeface="Calibri"/>
              </a:rPr>
              <a:t>The pit was made by first getting the size of the terminal and then generating characters top to bottom and left to right</a:t>
            </a:r>
          </a:p>
          <a:p>
            <a:r>
              <a:rPr lang="en-US"/>
              <a:t>The trophy was also made using a structure set up</a:t>
            </a:r>
            <a:endParaRPr lang="en-US"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The main menu was made 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5CAE-BB81-44DD-B519-E1D0FF7E863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snake was made using a structure set up and characters are added at the tail</a:t>
            </a:r>
          </a:p>
          <a:p>
            <a:r>
              <a:rPr lang="en-US"/>
              <a:t>The pit was made by first getting the size of the terminal and then generating characters top to bottom and left to right</a:t>
            </a:r>
          </a:p>
          <a:p>
            <a:r>
              <a:rPr lang="en-US"/>
              <a:t>The trophy was made using variables and a random int generator within the program</a:t>
            </a:r>
          </a:p>
          <a:p>
            <a:r>
              <a:rPr lang="en-US"/>
              <a:t>The main menu was made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5CAE-BB81-44DD-B519-E1D0FF7E863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snake was made using a structure set up and characters are added at the tail</a:t>
            </a:r>
          </a:p>
          <a:p>
            <a:r>
              <a:rPr lang="en-US"/>
              <a:t>The pit was made by first getting the size of the terminal and then generating characters top to bottom and left to right</a:t>
            </a:r>
          </a:p>
          <a:p>
            <a:r>
              <a:rPr lang="en-US"/>
              <a:t>The trophy was made using variables and a random int generator within the program</a:t>
            </a:r>
          </a:p>
          <a:p>
            <a:r>
              <a:rPr lang="en-US"/>
              <a:t>The main menu was made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5CAE-BB81-44DD-B519-E1D0FF7E863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snake was made using a structure set up and characters are added at the tail</a:t>
            </a:r>
          </a:p>
          <a:p>
            <a:r>
              <a:rPr lang="en-US"/>
              <a:t>The pit was made by first getting the size of the terminal and then generating characters top to bottom and left to right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The trophy was made using variables and a random int generator within the program</a:t>
            </a:r>
          </a:p>
          <a:p>
            <a:r>
              <a:rPr lang="en-US"/>
              <a:t>The main menu was made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5CAE-BB81-44DD-B519-E1D0FF7E863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snake was made using a structure set up and characters are added at the tail</a:t>
            </a:r>
          </a:p>
          <a:p>
            <a:r>
              <a:rPr lang="en-US"/>
              <a:t>The pit was made by first getting the size of the terminal and then generating characters top to bottom and left to right</a:t>
            </a:r>
          </a:p>
          <a:p>
            <a:r>
              <a:rPr lang="en-US"/>
              <a:t>The trophy was made using variables and a random int generator within the program</a:t>
            </a:r>
          </a:p>
          <a:p>
            <a:r>
              <a:rPr lang="en-US"/>
              <a:t>The main menu was made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5CAE-BB81-44DD-B519-E1D0FF7E863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1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This is our code for the snake pit, first it goes into  a method that gets the screen size and this is what builds the pit.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5CAE-BB81-44DD-B519-E1D0FF7E8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4170" indent="-34417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Jah </a:t>
            </a:r>
          </a:p>
          <a:p>
            <a:pPr marL="344170" indent="-34417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Inside the main loop I defined a loop that will constantly update the snake</a:t>
            </a:r>
          </a:p>
          <a:p>
            <a:pPr marL="344170" indent="-34417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/>
              <a:t>I created a timer for the user input and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5CAE-BB81-44DD-B519-E1D0FF7E863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8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Here are the 2 trophy methods where the trophy is created and where the snake eating it is handled.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5CAE-BB81-44DD-B519-E1D0FF7E86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pngimg.com/download/8337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6EF23-C3CC-CD7A-BF8E-F0108585E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284" y="48744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sz="8800"/>
              <a:t>Snake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E545F-3C18-F6A5-3CAA-CB5F6F624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661" y="5657222"/>
            <a:ext cx="7400781" cy="923030"/>
          </a:xfrm>
        </p:spPr>
        <p:txBody>
          <a:bodyPr anchor="b">
            <a:normAutofit/>
          </a:bodyPr>
          <a:lstStyle/>
          <a:p>
            <a:r>
              <a:rPr lang="en-US" sz="2400"/>
              <a:t>By: Shivani Kapadia, Oliver Calandra, Jahmaro Gordon, Surya Singh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7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CDEC81-804D-46B6-95DA-DEF2A758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333DD4-1BAD-4A0F-97CE-BC0365285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0B2048-F340-478F-9B06-A78BBA2D6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E845C87-7EAA-46AF-B7BA-7D9A27F7F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AAE793-35FD-4F15-816E-C3B8E037B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A5D4C3-50B1-4596-A008-B9172746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2" y="0"/>
            <a:ext cx="38490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Enter with solid fill">
            <a:extLst>
              <a:ext uri="{FF2B5EF4-FFF2-40B4-BE49-F238E27FC236}">
                <a16:creationId xmlns:a16="http://schemas.microsoft.com/office/drawing/2014/main" id="{3802A3E7-7058-8F50-0523-AF8B81092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6490" y="1820967"/>
            <a:ext cx="3216065" cy="3216065"/>
          </a:xfrm>
          <a:prstGeom prst="rect">
            <a:avLst/>
          </a:prstGeom>
          <a:ln w="12700">
            <a:noFill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9129AA9-E0F9-4F97-BBA2-96A79DEF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940" y="0"/>
            <a:ext cx="652490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A508C-CC1B-B99D-B74A-862EF0A7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851" y="3428998"/>
            <a:ext cx="4745117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Main Menu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7C8A03-A59D-4813-A456-D2D23826D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1734" y="231960"/>
            <a:ext cx="3384630" cy="639193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24641D-BB05-4708-8F6A-9824DECAF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2DCF1E-FC33-7213-CF17-47EB44A33DC3}"/>
              </a:ext>
            </a:extLst>
          </p:cNvPr>
          <p:cNvSpPr/>
          <p:nvPr/>
        </p:nvSpPr>
        <p:spPr>
          <a:xfrm>
            <a:off x="4636258" y="1778097"/>
            <a:ext cx="6512942" cy="43850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764-09EB-0E65-69C7-27371338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859" y="649847"/>
            <a:ext cx="4064371" cy="1062800"/>
          </a:xfrm>
        </p:spPr>
        <p:txBody>
          <a:bodyPr>
            <a:normAutofit/>
          </a:bodyPr>
          <a:lstStyle/>
          <a:p>
            <a:r>
              <a:rPr lang="en-US" sz="3400">
                <a:cs typeface="Arial"/>
              </a:rPr>
              <a:t>Welcome to Snake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0ADED-1636-577E-EC7F-A349CF465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851" y="2693095"/>
            <a:ext cx="4042685" cy="238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cs typeface="Arial"/>
              </a:rPr>
              <a:t>Snake logo </a:t>
            </a:r>
            <a:endParaRPr lang="en-US"/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>
                <a:cs typeface="Arial"/>
              </a:rPr>
              <a:t>Main menu display with options:</a:t>
            </a:r>
          </a:p>
          <a:p>
            <a:pPr marL="742950" lvl="1" indent="-28575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Play</a:t>
            </a:r>
          </a:p>
          <a:p>
            <a:pPr marL="742950" lvl="1" indent="-28575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Instructions</a:t>
            </a:r>
          </a:p>
          <a:p>
            <a:pPr marL="742950" lvl="1" indent="-28575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Quit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9F000DA-ADF3-5F85-1719-5C7A47A38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6536" y="2195205"/>
            <a:ext cx="5585269" cy="3595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80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56015-DD5C-6744-DBE6-EF59C6EB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Snake Pit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frican bush viper snake">
            <a:extLst>
              <a:ext uri="{FF2B5EF4-FFF2-40B4-BE49-F238E27FC236}">
                <a16:creationId xmlns:a16="http://schemas.microsoft.com/office/drawing/2014/main" id="{55154E5A-1521-A238-D48A-43776D16C2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738" r="-1" b="25869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7E6CD-FF8C-85B0-DBF4-9DDFD533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Enter the Pit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82384E6-7F27-D25B-14D3-5DAA8C03E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103" y="325458"/>
            <a:ext cx="4623874" cy="6206544"/>
          </a:xfrm>
          <a:prstGeom prst="rect">
            <a:avLst/>
          </a:prstGeom>
          <a:ln w="12700"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C9DA9-4566-DEB0-DACF-B86F7D1E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284" y="487443"/>
            <a:ext cx="8513100" cy="5117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800"/>
              <a:t>The Snake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0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F0989E-BFBB-43E4-927B-2C51C7AE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CA2469-91AA-459B-A5DD-8FFC0F7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860FD2-CA19-4064-AA6F-68050C3D2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DE63D-33B7-EDC3-744C-530ADCED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/>
              <a:t>The Initial Snake Length and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3F6F-D2FD-9F7F-2B9F-3EAA579D4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44" y="2052116"/>
            <a:ext cx="2664217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/>
            <a:r>
              <a:rPr lang="en-US" sz="1600"/>
              <a:t>Length is set to 3 total (including the head)</a:t>
            </a:r>
          </a:p>
          <a:p>
            <a:pPr marL="344170" indent="-344170"/>
            <a:r>
              <a:rPr lang="en-US" sz="1600"/>
              <a:t>Movement is dictated by both WASD and arrow keys</a:t>
            </a:r>
          </a:p>
          <a:p>
            <a:pPr marL="344170" indent="-344170"/>
            <a:r>
              <a:rPr lang="en-US" sz="1600"/>
              <a:t>The speed is set to 1</a:t>
            </a:r>
          </a:p>
          <a:p>
            <a:pPr marL="344170" indent="-344170"/>
            <a:endParaRPr lang="en-US" sz="1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BA7C4CD-C471-DA02-B0FA-B99E9D5E08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756053" y="1996657"/>
            <a:ext cx="5303975" cy="2864146"/>
          </a:xfrm>
          <a:prstGeom prst="rect">
            <a:avLst/>
          </a:prstGeom>
          <a:ln w="12700">
            <a:noFill/>
          </a:ln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2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F9826B3-9335-1F89-9F6D-E07A8AAD6F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81395" y="1181399"/>
            <a:ext cx="8032629" cy="4502808"/>
          </a:xfrm>
        </p:spPr>
      </p:pic>
    </p:spTree>
    <p:extLst>
      <p:ext uri="{BB962C8B-B14F-4D97-AF65-F5344CB8AC3E}">
        <p14:creationId xmlns:p14="http://schemas.microsoft.com/office/powerpoint/2010/main" val="276470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E4E23EB-7D1F-4223-8BC1-FB83F69F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698634-69E1-4F09-BCF7-366A5A5C4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675C6A3-66C2-4CB7-AC7E-F274B7277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2E5A367-0F56-4156-A2AE-FAD07299A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AAEB5E-C547-4C88-B0D8-F24BE79F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74DCE7-E922-457A-88B0-4299A3DA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64E64-82BA-346B-B545-6BB98995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/>
              <a:t>Snake Movement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4D320-D4CD-67FA-C638-EAD9A22985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508" r="-3" b="40550"/>
          <a:stretch/>
        </p:blipFill>
        <p:spPr>
          <a:xfrm>
            <a:off x="1648589" y="647190"/>
            <a:ext cx="4447502" cy="329012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28BB3E-1361-8193-EC7E-DE6725D789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353" b="2"/>
          <a:stretch/>
        </p:blipFill>
        <p:spPr>
          <a:xfrm>
            <a:off x="6275762" y="647191"/>
            <a:ext cx="4466306" cy="329012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47B410D-C384-4834-95F7-EFE768C4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821E-99D0-0821-38A6-9B884280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The Trophies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884F685-8EE2-4B17-5685-8200974011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859" r="6244" b="25420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F0989E-BFBB-43E4-927B-2C51C7AE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CA2469-91AA-459B-A5DD-8FFC0F7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860FD2-CA19-4064-AA6F-68050C3D2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764-09EB-0E65-69C7-27371338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Points, Display, Movements, &amp; Expiration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0ADED-1636-577E-EC7F-A349CF465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64444" y="2052116"/>
            <a:ext cx="2664217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BB728C9-6FA4-A703-927A-87E2193F0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756053" y="1327030"/>
            <a:ext cx="5303975" cy="4203399"/>
          </a:xfrm>
          <a:prstGeom prst="rect">
            <a:avLst/>
          </a:prstGeom>
          <a:ln w="12700">
            <a:noFill/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3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9B268-BDB7-0D5C-6F27-C7792E41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Outline &amp; Member’s Tasks</a:t>
            </a:r>
          </a:p>
        </p:txBody>
      </p:sp>
      <p:pic>
        <p:nvPicPr>
          <p:cNvPr id="61" name="Graphic 60" descr="Robot">
            <a:extLst>
              <a:ext uri="{FF2B5EF4-FFF2-40B4-BE49-F238E27FC236}">
                <a16:creationId xmlns:a16="http://schemas.microsoft.com/office/drawing/2014/main" id="{B1C4FE3F-A724-0184-9A65-358D519DB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4747" y="780672"/>
            <a:ext cx="5297322" cy="529732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996F86B-8A8D-482B-AB2B-1A8EE4EF2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F7B2BC4-6DAA-43BB-BBF8-74F594318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E9DBD7B-6F32-47F1-9654-A2CB59691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A06CCF8-E75B-4B55-99FB-2D76CBD1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F55E8D-2CEA-40CC-84B8-110F9CCF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3899BD-A4C7-4D2F-B882-E373ADDBF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BF4FB-38D9-1D9B-921C-410FC8AA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588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Game Over Scenarios 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F0B4B43-8594-4B3C-888F-AD4CCEBEE4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3254"/>
          <a:stretch/>
        </p:blipFill>
        <p:spPr>
          <a:xfrm>
            <a:off x="5435859" y="227"/>
            <a:ext cx="594906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4C7118A3-ECB4-4619-AA16-3E9684D0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034A5-91EE-B5C6-EF8D-8553AAAB8915}"/>
              </a:ext>
            </a:extLst>
          </p:cNvPr>
          <p:cNvSpPr txBox="1"/>
          <p:nvPr/>
        </p:nvSpPr>
        <p:spPr>
          <a:xfrm>
            <a:off x="8810177" y="6658172"/>
            <a:ext cx="257474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 tooltip="https://pngimg.com/download/8337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0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2FCA-0638-028F-FC36-74FEC40A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cs typeface="Arial"/>
              </a:rPr>
              <a:t>Game Over Conditions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BE54-9400-2D0A-0082-3F6DA6E79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>
                <a:cs typeface="Arial"/>
              </a:rPr>
              <a:t>Win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6DC70-BE1D-A0D7-9D28-EA042664DD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If the snake length is greater than or equal to the perimeter/2.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E0F61-B663-C32E-2387-1E7B44507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>
                <a:cs typeface="Arial"/>
              </a:rPr>
              <a:t>Lose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2696C-5BF1-1AD4-4B29-81D91E0F0C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If you touch the border or run into yourself</a:t>
            </a:r>
          </a:p>
        </p:txBody>
      </p:sp>
      <p:pic>
        <p:nvPicPr>
          <p:cNvPr id="9" name="Picture 8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FEB6A8B2-F288-56F5-B9B6-E6BEDA733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0" t="29923" r="19816" b="29306"/>
          <a:stretch/>
        </p:blipFill>
        <p:spPr>
          <a:xfrm>
            <a:off x="4831057" y="4092068"/>
            <a:ext cx="3514192" cy="25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5865-00D8-008B-7C2D-D0367D9C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723" y="1137920"/>
            <a:ext cx="2664361" cy="401852"/>
          </a:xfrm>
        </p:spPr>
        <p:txBody>
          <a:bodyPr>
            <a:normAutofit fontScale="90000"/>
          </a:bodyPr>
          <a:lstStyle/>
          <a:p>
            <a:r>
              <a:rPr lang="it-IT"/>
              <a:t>End game 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6A43F-1B47-6808-264A-71926AB9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5769"/>
            <a:ext cx="4553585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996F86B-8A8D-482B-AB2B-1A8EE4EF2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F7B2BC4-6DAA-43BB-BBF8-74F594318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E9DBD7B-6F32-47F1-9654-A2CB59691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2A06CCF8-E75B-4B55-99FB-2D76CBD1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F55E8D-2CEA-40CC-84B8-110F9CCF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3899BD-A4C7-4D2F-B882-E373ADDBF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384B5-5E7F-81D5-AD30-40A0E200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588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Demo</a:t>
            </a:r>
          </a:p>
        </p:txBody>
      </p:sp>
      <p:pic>
        <p:nvPicPr>
          <p:cNvPr id="81" name="Picture 80" descr="Camera lens close up">
            <a:extLst>
              <a:ext uri="{FF2B5EF4-FFF2-40B4-BE49-F238E27FC236}">
                <a16:creationId xmlns:a16="http://schemas.microsoft.com/office/drawing/2014/main" id="{24C2CC00-5A50-637E-5966-926E07C5DF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33" r="28548" b="-3"/>
          <a:stretch/>
        </p:blipFill>
        <p:spPr>
          <a:xfrm>
            <a:off x="5435859" y="227"/>
            <a:ext cx="594906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4C7118A3-ECB4-4619-AA16-3E9684D0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4961F17-D0E4-4576-8697-C062B28F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DF1AEC-0327-4A10-AED3-E227ACAEB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39742D-6F41-4E7D-9C32-1D9825B40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F3ADA23-8B3C-4029-923E-81303CBE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EAE543-FFF6-43C7-AD71-A9856C6E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8CA56-7D89-9026-1001-C004EF50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24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Members</a:t>
            </a:r>
          </a:p>
        </p:txBody>
      </p:sp>
      <p:pic>
        <p:nvPicPr>
          <p:cNvPr id="5" name="Content Placeholder 4" descr="CPU with binary numbers and blueprint">
            <a:extLst>
              <a:ext uri="{FF2B5EF4-FFF2-40B4-BE49-F238E27FC236}">
                <a16:creationId xmlns:a16="http://schemas.microsoft.com/office/drawing/2014/main" id="{BE8624AD-C1A1-7DAD-FF81-193EAAAC1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29627" r="24689"/>
          <a:stretch/>
        </p:blipFill>
        <p:spPr>
          <a:xfrm>
            <a:off x="1005401" y="227"/>
            <a:ext cx="5569814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D7E355E-8304-4C50-B384-7DAC68D87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A9E74-82B0-C829-1F71-AD524B23A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60104" y="2200275"/>
            <a:ext cx="3012735" cy="3849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/>
              <a:t>Shivani </a:t>
            </a:r>
            <a:endParaRPr lang="en-US" sz="180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/>
              <a:t>Oliver </a:t>
            </a:r>
            <a:endParaRPr lang="en-US" sz="180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/>
              <a:t>Jahmaro </a:t>
            </a:r>
            <a:endParaRPr lang="en-US" sz="180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/>
              <a:t>Surya</a:t>
            </a:r>
            <a:endParaRPr lang="en-US" sz="1800">
              <a:cs typeface="Aria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78E784-3C81-4963-ACD9-58EF41CE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8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0989E-BFBB-43E4-927B-2C51C7AE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A2469-91AA-459B-A5DD-8FFC0F7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60FD2-CA19-4064-AA6F-68050C3D2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28B20-76E6-B862-BE42-14FB7DEB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DDDA1-6F68-491F-BED0-7A238B229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44" y="2052116"/>
            <a:ext cx="2664217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/>
            <a:r>
              <a:rPr lang="en-US" sz="1600">
                <a:cs typeface="Arial"/>
              </a:rPr>
              <a:t>Snake </a:t>
            </a:r>
          </a:p>
          <a:p>
            <a:pPr marL="344170" indent="-344170"/>
            <a:r>
              <a:rPr lang="en-US" sz="1600">
                <a:cs typeface="Arial"/>
              </a:rPr>
              <a:t>Pit</a:t>
            </a:r>
          </a:p>
          <a:p>
            <a:pPr marL="344170" indent="-344170"/>
            <a:r>
              <a:rPr lang="en-US" sz="1600">
                <a:cs typeface="Arial"/>
              </a:rPr>
              <a:t>Trophy</a:t>
            </a:r>
          </a:p>
          <a:p>
            <a:pPr marL="344170" indent="-344170"/>
            <a:r>
              <a:rPr lang="en-US" sz="1600">
                <a:cs typeface="Arial"/>
              </a:rPr>
              <a:t>Main menu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standing next to a large tablet&#10;&#10;Description automatically generated">
            <a:extLst>
              <a:ext uri="{FF2B5EF4-FFF2-40B4-BE49-F238E27FC236}">
                <a16:creationId xmlns:a16="http://schemas.microsoft.com/office/drawing/2014/main" id="{CB439DC3-7C13-C99C-5FB4-28A7078F8C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756053" y="1406590"/>
            <a:ext cx="5303975" cy="4044280"/>
          </a:xfrm>
          <a:prstGeom prst="rect">
            <a:avLst/>
          </a:prstGeom>
          <a:ln w="12700"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0989E-BFBB-43E4-927B-2C51C7AE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A2469-91AA-459B-A5DD-8FFC0F7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60FD2-CA19-4064-AA6F-68050C3D2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28B20-76E6-B862-BE42-14FB7DEB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DDDA1-6F68-491F-BED0-7A238B229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44" y="2052116"/>
            <a:ext cx="2664217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/>
            <a:r>
              <a:rPr lang="en-US" sz="1600" b="1" u="sng">
                <a:cs typeface="Arial"/>
              </a:rPr>
              <a:t>Snake </a:t>
            </a:r>
          </a:p>
          <a:p>
            <a:pPr marL="344170" indent="-344170"/>
            <a:r>
              <a:rPr lang="en-US" sz="1600">
                <a:cs typeface="Arial"/>
              </a:rPr>
              <a:t>Pit</a:t>
            </a:r>
          </a:p>
          <a:p>
            <a:pPr marL="344170" indent="-344170"/>
            <a:r>
              <a:rPr lang="en-US" sz="1600">
                <a:cs typeface="Arial"/>
              </a:rPr>
              <a:t>Trophy</a:t>
            </a:r>
          </a:p>
          <a:p>
            <a:pPr marL="344170" indent="-344170"/>
            <a:r>
              <a:rPr lang="en-US" sz="1600">
                <a:cs typeface="Arial"/>
              </a:rPr>
              <a:t>Main menu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nake Free Stock Photo - Public Domain Pictures">
            <a:extLst>
              <a:ext uri="{FF2B5EF4-FFF2-40B4-BE49-F238E27FC236}">
                <a16:creationId xmlns:a16="http://schemas.microsoft.com/office/drawing/2014/main" id="{EB539E7E-18CE-2DB9-C9E3-9A9AFA39E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622" y="271170"/>
            <a:ext cx="4267200" cy="63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5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28B20-76E6-B862-BE42-14FB7DEB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DDDA1-6F68-491F-BED0-7A238B229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44" y="2052116"/>
            <a:ext cx="3319381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/>
            <a:r>
              <a:rPr lang="en-US" sz="1800"/>
              <a:t>Snake</a:t>
            </a:r>
          </a:p>
          <a:p>
            <a:pPr marL="344170" indent="-344170"/>
            <a:r>
              <a:rPr lang="en-US" sz="1800" b="1" u="sng"/>
              <a:t>Pit</a:t>
            </a:r>
          </a:p>
          <a:p>
            <a:pPr marL="344170" indent="-344170"/>
            <a:r>
              <a:rPr lang="en-US" sz="1800"/>
              <a:t>Trophy</a:t>
            </a:r>
          </a:p>
          <a:p>
            <a:pPr marL="344170" indent="-344170"/>
            <a:r>
              <a:rPr lang="en-US" sz="1800"/>
              <a:t>Main menu</a:t>
            </a:r>
          </a:p>
        </p:txBody>
      </p:sp>
      <p:pic>
        <p:nvPicPr>
          <p:cNvPr id="4" name="Picture 3" descr="Rescued from the Pit – Aug-Sep 2016 | Present Truth">
            <a:extLst>
              <a:ext uri="{FF2B5EF4-FFF2-40B4-BE49-F238E27FC236}">
                <a16:creationId xmlns:a16="http://schemas.microsoft.com/office/drawing/2014/main" id="{8582A103-53BA-F3E5-9E09-AFD3AEDE8A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586" r="22941" b="-2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0989E-BFBB-43E4-927B-2C51C7AE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A2469-91AA-459B-A5DD-8FFC0F7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60FD2-CA19-4064-AA6F-68050C3D2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28B20-76E6-B862-BE42-14FB7DEB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DDDA1-6F68-491F-BED0-7A238B229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44" y="2052116"/>
            <a:ext cx="2664217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/>
            <a:r>
              <a:rPr lang="en-US" sz="1600">
                <a:cs typeface="Arial"/>
              </a:rPr>
              <a:t>Snake</a:t>
            </a:r>
          </a:p>
          <a:p>
            <a:pPr marL="344170" indent="-344170"/>
            <a:r>
              <a:rPr lang="en-US" sz="1600">
                <a:cs typeface="Arial"/>
              </a:rPr>
              <a:t>Pit</a:t>
            </a:r>
          </a:p>
          <a:p>
            <a:pPr marL="344170" indent="-344170"/>
            <a:r>
              <a:rPr lang="en-US" b="1" u="sng">
                <a:cs typeface="Arial"/>
              </a:rPr>
              <a:t>Trophy</a:t>
            </a:r>
          </a:p>
          <a:p>
            <a:pPr marL="344170" indent="-344170"/>
            <a:r>
              <a:rPr lang="en-US" sz="1600">
                <a:cs typeface="Arial"/>
              </a:rPr>
              <a:t>Main menu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ransparent Gold Cup Trophy PNG Picture Clipart | Trophies and medals ...">
            <a:extLst>
              <a:ext uri="{FF2B5EF4-FFF2-40B4-BE49-F238E27FC236}">
                <a16:creationId xmlns:a16="http://schemas.microsoft.com/office/drawing/2014/main" id="{16B533B4-632C-369E-D5FF-E8AD3837C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069" y="241988"/>
            <a:ext cx="5461262" cy="63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0989E-BFBB-43E4-927B-2C51C7AE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A2469-91AA-459B-A5DD-8FFC0F7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60FD2-CA19-4064-AA6F-68050C3D2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28B20-76E6-B862-BE42-14FB7DEB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DDDA1-6F68-491F-BED0-7A238B229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44" y="2052116"/>
            <a:ext cx="2664217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/>
            <a:r>
              <a:rPr lang="en-US" sz="1600">
                <a:cs typeface="Arial"/>
              </a:rPr>
              <a:t>Snake</a:t>
            </a:r>
          </a:p>
          <a:p>
            <a:pPr marL="344170" indent="-344170"/>
            <a:r>
              <a:rPr lang="en-US" sz="1600">
                <a:cs typeface="Arial"/>
              </a:rPr>
              <a:t>Pit</a:t>
            </a:r>
          </a:p>
          <a:p>
            <a:pPr marL="344170" indent="-344170"/>
            <a:r>
              <a:rPr lang="en-US" sz="1600">
                <a:cs typeface="Arial"/>
              </a:rPr>
              <a:t>Trophy</a:t>
            </a:r>
          </a:p>
          <a:p>
            <a:pPr marL="344170" indent="-344170"/>
            <a:r>
              <a:rPr lang="en-US" b="1" u="sng">
                <a:cs typeface="Arial"/>
              </a:rPr>
              <a:t>Main menu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standing next to a large tablet&#10;&#10;Description automatically generated">
            <a:extLst>
              <a:ext uri="{FF2B5EF4-FFF2-40B4-BE49-F238E27FC236}">
                <a16:creationId xmlns:a16="http://schemas.microsoft.com/office/drawing/2014/main" id="{CB439DC3-7C13-C99C-5FB4-28A7078F8C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756053" y="1406590"/>
            <a:ext cx="5303975" cy="4044280"/>
          </a:xfrm>
          <a:prstGeom prst="rect">
            <a:avLst/>
          </a:prstGeom>
          <a:ln w="12700"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6C4D283-22EA-4931-9DEC-0304C9414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7A9E6DD-CC7C-4150-8911-883397CCA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DA1B7FE-FED9-4723-8992-4E2804D9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A1F42EF-9A4D-4E5A-B1EE-7E6EDAE71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0B59514-0D9B-415E-B4CB-4CB50B0F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7B4B19-EFE0-4CF3-97D5-BADE0BED7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944E-5596-20D3-C5A1-33C0E67B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4533194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Start Game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85687C8F-EF90-E52A-5517-6222999F9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1249" y="1711763"/>
            <a:ext cx="3435136" cy="343513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5610B29-A0F6-4F83-BF46-0A928A0AA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586</Words>
  <Application>Microsoft Office PowerPoint</Application>
  <PresentationFormat>Widescreen</PresentationFormat>
  <Paragraphs>114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Madison</vt:lpstr>
      <vt:lpstr>Snake Game</vt:lpstr>
      <vt:lpstr>Outline &amp; Member’s Tasks</vt:lpstr>
      <vt:lpstr>Members</vt:lpstr>
      <vt:lpstr>Outline</vt:lpstr>
      <vt:lpstr>Outline</vt:lpstr>
      <vt:lpstr>Outline</vt:lpstr>
      <vt:lpstr>Outline</vt:lpstr>
      <vt:lpstr>Outline</vt:lpstr>
      <vt:lpstr>Start Game</vt:lpstr>
      <vt:lpstr>Main Menu</vt:lpstr>
      <vt:lpstr>Welcome to Snake</vt:lpstr>
      <vt:lpstr>Snake Pit</vt:lpstr>
      <vt:lpstr>Enter the Pit</vt:lpstr>
      <vt:lpstr>The Snake</vt:lpstr>
      <vt:lpstr>The Initial Snake Length and Movement</vt:lpstr>
      <vt:lpstr>PowerPoint Presentation</vt:lpstr>
      <vt:lpstr>Snake Movement</vt:lpstr>
      <vt:lpstr>The Trophies</vt:lpstr>
      <vt:lpstr>Points, Display, Movements, &amp; Expiration</vt:lpstr>
      <vt:lpstr>Game Over Scenarios </vt:lpstr>
      <vt:lpstr>Game Over Conditions</vt:lpstr>
      <vt:lpstr>End game code: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Calandra</dc:creator>
  <cp:lastModifiedBy>Calandra, Oliver G. (Student)</cp:lastModifiedBy>
  <cp:revision>2</cp:revision>
  <dcterms:created xsi:type="dcterms:W3CDTF">2023-11-07T19:54:12Z</dcterms:created>
  <dcterms:modified xsi:type="dcterms:W3CDTF">2024-02-14T17:18:40Z</dcterms:modified>
</cp:coreProperties>
</file>