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41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37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85193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957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997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21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4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5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5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5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0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6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458384"/>
            <a:ext cx="10993549" cy="571394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FAILURE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960B5E-3613-7540-369F-F6FCC9ABBEE2}"/>
              </a:ext>
            </a:extLst>
          </p:cNvPr>
          <p:cNvSpPr txBox="1"/>
          <p:nvPr/>
        </p:nvSpPr>
        <p:spPr>
          <a:xfrm>
            <a:off x="888708" y="882134"/>
            <a:ext cx="10160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6D727-9557-E6C4-1061-A0576C4C540E}"/>
              </a:ext>
            </a:extLst>
          </p:cNvPr>
          <p:cNvSpPr txBox="1"/>
          <p:nvPr/>
        </p:nvSpPr>
        <p:spPr>
          <a:xfrm>
            <a:off x="2666999" y="3124200"/>
            <a:ext cx="7419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                Chainy Jain</a:t>
            </a:r>
          </a:p>
          <a:p>
            <a:r>
              <a:rPr lang="en-IN" sz="3600" dirty="0"/>
              <a:t>Data Science June Batch 2024</a:t>
            </a:r>
          </a:p>
          <a:p>
            <a:r>
              <a:rPr lang="en-IN" sz="3600" dirty="0"/>
              <a:t>     jainchainy427@gmail.com</a:t>
            </a:r>
          </a:p>
        </p:txBody>
      </p:sp>
    </p:spTree>
    <p:extLst>
      <p:ext uri="{BB962C8B-B14F-4D97-AF65-F5344CB8AC3E}">
        <p14:creationId xmlns:p14="http://schemas.microsoft.com/office/powerpoint/2010/main" val="82607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40939-64A1-F2BA-B43D-85EF2CCA03D5}"/>
              </a:ext>
            </a:extLst>
          </p:cNvPr>
          <p:cNvSpPr txBox="1"/>
          <p:nvPr/>
        </p:nvSpPr>
        <p:spPr>
          <a:xfrm>
            <a:off x="1866900" y="85725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</a:t>
            </a:r>
            <a:r>
              <a:rPr lang="en-IN" sz="3200" dirty="0"/>
              <a:t>Overview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6161B-A2B4-1579-2973-6BC1BCCB0B9A}"/>
              </a:ext>
            </a:extLst>
          </p:cNvPr>
          <p:cNvSpPr txBox="1"/>
          <p:nvPr/>
        </p:nvSpPr>
        <p:spPr>
          <a:xfrm>
            <a:off x="1190625" y="2047071"/>
            <a:ext cx="100488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This project predicts the machine failure based on the sensor data collected from various machines</a:t>
            </a:r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Includes a variety </a:t>
            </a:r>
            <a:r>
              <a:rPr lang="en-US" sz="2000" dirty="0"/>
              <a:t>of sensor readings as well as the recorded machine failure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COLUMN DESCRIPTION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footfall: The number of people or objects passing by the machine.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temp Mode: The temperature mode or setting of the machine.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AQ: Air quality index near the machine.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USS: Ultrasonic sensor data, indicating proximity measurements.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CS: Current sensor readings, indicating the electrical current usage of the machine.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VOC: Volatile organic compounds level detected near the machine.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517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F7FB05-904A-7E43-2D5B-E7542877DEC3}"/>
              </a:ext>
            </a:extLst>
          </p:cNvPr>
          <p:cNvSpPr txBox="1"/>
          <p:nvPr/>
        </p:nvSpPr>
        <p:spPr>
          <a:xfrm>
            <a:off x="1647825" y="990600"/>
            <a:ext cx="8896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RP: Rotational position or RPM (revolutions per minute) of the machine parts.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IP: Input pressure to the machine.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Temperature: The operating temperature of the machine.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dirty="0"/>
              <a:t>fail: Binary indicator of machine failure (1 for failure, 0 for no failure).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454FF-18F6-DAB5-504C-7D4A3FA31991}"/>
              </a:ext>
            </a:extLst>
          </p:cNvPr>
          <p:cNvSpPr txBox="1"/>
          <p:nvPr/>
        </p:nvSpPr>
        <p:spPr>
          <a:xfrm>
            <a:off x="1762125" y="3505200"/>
            <a:ext cx="878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Independent variables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88589-9A10-26D6-EC72-6E5433574DB1}"/>
              </a:ext>
            </a:extLst>
          </p:cNvPr>
          <p:cNvSpPr txBox="1"/>
          <p:nvPr/>
        </p:nvSpPr>
        <p:spPr>
          <a:xfrm>
            <a:off x="1647825" y="441960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footfall, temp Mode, AQ, USS, CS, VOC, RP, IP,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205A4-C663-5EF1-8CE6-680EE39F071D}"/>
              </a:ext>
            </a:extLst>
          </p:cNvPr>
          <p:cNvSpPr txBox="1"/>
          <p:nvPr/>
        </p:nvSpPr>
        <p:spPr>
          <a:xfrm>
            <a:off x="1762125" y="5067300"/>
            <a:ext cx="515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Dependent variable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31176-1B10-D167-43FE-D054DD3F175D}"/>
              </a:ext>
            </a:extLst>
          </p:cNvPr>
          <p:cNvSpPr txBox="1"/>
          <p:nvPr/>
        </p:nvSpPr>
        <p:spPr>
          <a:xfrm>
            <a:off x="2038350" y="581025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5266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B71A9-B3D0-7599-53FB-D79844DF76E6}"/>
              </a:ext>
            </a:extLst>
          </p:cNvPr>
          <p:cNvSpPr txBox="1"/>
          <p:nvPr/>
        </p:nvSpPr>
        <p:spPr>
          <a:xfrm>
            <a:off x="1104900" y="1919555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/>
              <a:t>LOGISTIC REGRESSION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171A7-1469-1929-20C8-DBE645D979B9}"/>
              </a:ext>
            </a:extLst>
          </p:cNvPr>
          <p:cNvSpPr txBox="1"/>
          <p:nvPr/>
        </p:nvSpPr>
        <p:spPr>
          <a:xfrm>
            <a:off x="1190625" y="3557985"/>
            <a:ext cx="656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Supervised learning algorithm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Used for classification task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Linear Regression + Sigmoid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Analyse the relationship between two data factors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3D560-5A3C-7362-3279-1C2E224EF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4" y="1727686"/>
            <a:ext cx="4581929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1F9A6-BF16-4979-3412-B6F4FB151C40}"/>
              </a:ext>
            </a:extLst>
          </p:cNvPr>
          <p:cNvSpPr txBox="1"/>
          <p:nvPr/>
        </p:nvSpPr>
        <p:spPr>
          <a:xfrm rot="10800000" flipV="1">
            <a:off x="3513221" y="1484531"/>
            <a:ext cx="524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               </a:t>
            </a:r>
            <a:r>
              <a:rPr lang="en-IN" sz="3600" dirty="0"/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EADFB-3E20-0B3C-8DA4-D65220B87F57}"/>
              </a:ext>
            </a:extLst>
          </p:cNvPr>
          <p:cNvSpPr txBox="1"/>
          <p:nvPr/>
        </p:nvSpPr>
        <p:spPr>
          <a:xfrm>
            <a:off x="1929564" y="2987341"/>
            <a:ext cx="9277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Accuracy  -  0.87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Precision – 0.85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Recall – 0.89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F1-score – 0.87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Confusion matrix – [ [ 88 14 ] [ 10 77 ] ]</a:t>
            </a:r>
          </a:p>
        </p:txBody>
      </p:sp>
    </p:spTree>
    <p:extLst>
      <p:ext uri="{BB962C8B-B14F-4D97-AF65-F5344CB8AC3E}">
        <p14:creationId xmlns:p14="http://schemas.microsoft.com/office/powerpoint/2010/main" val="216508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4E783-3024-3ABB-4C0E-D0677D65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146750"/>
            <a:ext cx="6172199" cy="536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D96FBB-32B0-6724-522A-07E9C01A02F8}"/>
              </a:ext>
            </a:extLst>
          </p:cNvPr>
          <p:cNvSpPr txBox="1"/>
          <p:nvPr/>
        </p:nvSpPr>
        <p:spPr>
          <a:xfrm>
            <a:off x="857250" y="523875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Output plot</a:t>
            </a:r>
          </a:p>
        </p:txBody>
      </p:sp>
    </p:spTree>
    <p:extLst>
      <p:ext uri="{BB962C8B-B14F-4D97-AF65-F5344CB8AC3E}">
        <p14:creationId xmlns:p14="http://schemas.microsoft.com/office/powerpoint/2010/main" val="403106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C2C5D-6782-DE12-AD6E-8501C1917F40}"/>
              </a:ext>
            </a:extLst>
          </p:cNvPr>
          <p:cNvSpPr txBox="1"/>
          <p:nvPr/>
        </p:nvSpPr>
        <p:spPr>
          <a:xfrm>
            <a:off x="3067050" y="1962150"/>
            <a:ext cx="7019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        </a:t>
            </a:r>
          </a:p>
          <a:p>
            <a:r>
              <a:rPr lang="en-IN" sz="4800" dirty="0"/>
              <a:t>     </a:t>
            </a: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5797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251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MACHINE FAILURE PREDICTION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Chainy Jain</dc:creator>
  <cp:lastModifiedBy>Chainy Jain</cp:lastModifiedBy>
  <cp:revision>1</cp:revision>
  <dcterms:created xsi:type="dcterms:W3CDTF">2024-08-10T18:04:25Z</dcterms:created>
  <dcterms:modified xsi:type="dcterms:W3CDTF">2024-08-10T19:04:08Z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