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9" r:id="rId7"/>
    <p:sldId id="267" r:id="rId8"/>
    <p:sldId id="268" r:id="rId9"/>
    <p:sldId id="263" r:id="rId10"/>
    <p:sldId id="257" r:id="rId11"/>
    <p:sldId id="258" r:id="rId12"/>
    <p:sldId id="261" r:id="rId13"/>
    <p:sldId id="259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E4165-E66C-465B-AF5C-3D59A41F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61CC54-39C6-49E1-8CA2-34DC1F15E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8375B-2098-4EEF-8775-219AFEC1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3ADD91-5B8C-44C2-8287-4E64B008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73784-D0AB-49A1-8178-92B609C4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768C9-FD1E-4FA8-9174-868537A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E3B4B5-17AF-41BE-A340-45DB0D29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BD6060-FB84-4F95-AB06-D124E29F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A40B29-D49E-46EA-8F0E-84B63BA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3F674-DD03-4CE0-A332-BE2BFF9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C92C19-2F34-440C-8DEC-A1650DCBA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E6235C-FF4F-4273-BD3D-3521F65C2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48FB4-DA82-4CE3-BB1B-C393A15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BFA80-016B-4565-9524-9ECBB544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0825F-99EF-414A-AB30-9F19EF15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83F78-2CC3-48A2-9ED6-0EE45BA8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034EE-5B22-4BBF-8654-ED945EEE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81C19-3402-48BC-A311-E9AD16D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68FE17-C4E3-405D-A853-DC375A09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839F6-5C0F-48F0-9FA4-609D282D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E410-8EB6-40F4-9A91-859ED072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DC6EAE-F21E-4123-A323-D7DF56E2E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71989-8624-4F13-9FCC-7507FCD1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0EE02-1E46-4245-80DE-6B8FCAE7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C7BBE-8FF7-4BFE-A78B-17EF8E7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3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EE0B3-B641-4D5F-A166-E2B3663B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94B16-BFBA-4A07-80F8-B13FC6F8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47E6C0-D979-4D16-ABB8-1DF53757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0B03C-74C2-4136-9202-4751446E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A18667-D67F-45D5-B18E-D1FE8A67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1E8C4-D90B-49E3-A796-CFD358D4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DA5C1-30E5-4F95-AFB8-07763947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FBF9AA-C3F1-4D20-85C7-F3950516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ACDBD-209F-45BA-8CB1-A1F89F85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50370B-04C9-4F40-833E-7629EF0F8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60B3C4-F9DC-4DC2-BD38-11FC28C54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6895D0-3879-41A4-BECB-4F46AFB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587615-907A-490A-AD1D-68FC0E02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D54651-DD18-4031-AF6D-A5DEA5E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9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E244-10AB-4BA9-BF43-4DC3978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9FE9FD-E2AE-44EA-8CAF-601152FB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5E9457-659A-4570-925D-1C6FB7AC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F20C59-4F14-40C4-B23A-5572C164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5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6002B1-FEC2-43C3-9322-CC6AD1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9AA82D-6EE8-4E36-AE6F-BEAC06FE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AB4A3-D8B6-491B-9B09-2D16E50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5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B979-7D1A-4B55-9FE5-454D139C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6AB58-A898-4A39-A09A-FA49C250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BD487A-4CF9-4DC6-AF40-7D38333BC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8EAE2F-5C52-4A48-9496-AC48CB96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DF9BB-3DD0-4F36-AB80-D9642964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857908-66CA-4BAB-B8A3-D92D25F5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3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96BEC-4F0B-4A3A-AE4A-9A4DFBAE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4FF82B-5E50-46E9-BCF6-E49B73CE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4C294-1471-48E4-ABE6-ABDF8581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518BC5-CF16-4361-A710-000356AB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62A931-8B7E-4306-9CAB-84D544E5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41E1E2-A63A-4649-9CC0-83918AE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96114D-1BA7-407F-B730-07507DB7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D1D6A2-8888-4342-A00D-E9B4AB41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A0EA93-3E38-424B-BA2D-A74DA21F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2F97-66E8-4BFB-B5AA-CC20BB06E781}" type="datetimeFigureOut">
              <a:rPr lang="zh-TW" altLang="en-US" smtClean="0"/>
              <a:t>2022/9/18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2DDF9-3307-4949-AA86-DAEA9F4F7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2F55B-FFD8-4541-B959-D00B22638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7DD2-333E-4DCD-BA83-937D6D1E8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7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5294-9219-45B9-BF66-B1481C75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1452"/>
            <a:ext cx="9144000" cy="91509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萊泀實習生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作業一</a:t>
            </a:r>
          </a:p>
        </p:txBody>
      </p:sp>
    </p:spTree>
    <p:extLst>
      <p:ext uri="{BB962C8B-B14F-4D97-AF65-F5344CB8AC3E}">
        <p14:creationId xmlns:p14="http://schemas.microsoft.com/office/powerpoint/2010/main" val="120018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BFC3E-0A87-4921-B8D5-4FC2E971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RUD: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99967F1-02C9-4347-AEC8-2272D106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1690688"/>
            <a:ext cx="8199831" cy="49847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601A31D-589F-4DEC-A57D-5B287C9ABD8B}"/>
              </a:ext>
            </a:extLst>
          </p:cNvPr>
          <p:cNvSpPr/>
          <p:nvPr/>
        </p:nvSpPr>
        <p:spPr>
          <a:xfrm>
            <a:off x="1845772" y="1966586"/>
            <a:ext cx="889348" cy="35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8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BFC3E-0A87-4921-B8D5-4FC2E971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UD: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取得所有資料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2EF99C-F9C5-4CD9-8853-9269E5D7B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80" y="1565754"/>
            <a:ext cx="8108039" cy="49271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1BBBE7-D6CE-48AD-A0AF-3EF946C4AC03}"/>
              </a:ext>
            </a:extLst>
          </p:cNvPr>
          <p:cNvSpPr/>
          <p:nvPr/>
        </p:nvSpPr>
        <p:spPr>
          <a:xfrm>
            <a:off x="1883350" y="2004164"/>
            <a:ext cx="889348" cy="35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55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BFC3E-0A87-4921-B8D5-4FC2E971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UD: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取得特定資料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C8355-528B-4CC2-A44C-FF18EE121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2" y="1690688"/>
            <a:ext cx="8260796" cy="36655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80E923-6B50-4F62-9F94-D5921EB30EE8}"/>
              </a:ext>
            </a:extLst>
          </p:cNvPr>
          <p:cNvSpPr/>
          <p:nvPr/>
        </p:nvSpPr>
        <p:spPr>
          <a:xfrm>
            <a:off x="1845772" y="2217107"/>
            <a:ext cx="889348" cy="35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90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BFC3E-0A87-4921-B8D5-4FC2E971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CR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D: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更新資料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B472EF-9D05-488C-8853-E35703E26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1452694"/>
            <a:ext cx="8169348" cy="51673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8639FD-46CB-4DE9-8BA6-028F8A1C1E7F}"/>
              </a:ext>
            </a:extLst>
          </p:cNvPr>
          <p:cNvSpPr/>
          <p:nvPr/>
        </p:nvSpPr>
        <p:spPr>
          <a:xfrm>
            <a:off x="1858298" y="1816274"/>
            <a:ext cx="889348" cy="35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BFC3E-0A87-4921-B8D5-4FC2E971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CRU</a:t>
            </a:r>
            <a:r>
              <a:rPr lang="en-US" altLang="zh-TW" b="1" spc="3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2F2EF4-0E73-4D39-906F-649953A5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05" y="1690688"/>
            <a:ext cx="8184589" cy="5075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C07AB9-1EE3-42E4-AEBB-2D2F3886CC14}"/>
              </a:ext>
            </a:extLst>
          </p:cNvPr>
          <p:cNvSpPr/>
          <p:nvPr/>
        </p:nvSpPr>
        <p:spPr>
          <a:xfrm>
            <a:off x="1895876" y="2192055"/>
            <a:ext cx="889348" cy="35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78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7218D-3868-4559-930E-F166BA2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FEB13A-60A1-47BF-9650-71A379C5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SQL Server </a:t>
            </a:r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Managment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Studio 2019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資料庫套件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Microsoft.EntityFrameworkCore.SqlServer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Microsoft.EntityFrameworkCore.Tools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Microsoft.AspNetCore.Authentication.JwtBearar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Microsoft.AspNetCore.Authentication.Certificate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Swashlbuckle.AspNetCore</a:t>
            </a:r>
            <a:endParaRPr lang="en-US" altLang="zh-TW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Postman</a:t>
            </a:r>
            <a:endParaRPr lang="zh-TW" alt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18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C48B1-EAE1-4897-B30F-A512B97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Vue3.0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網頁介面設計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66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731F3-58B1-495C-8505-F629A44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</a:t>
            </a:r>
          </a:p>
        </p:txBody>
      </p:sp>
      <p:pic>
        <p:nvPicPr>
          <p:cNvPr id="7" name="圖形 6" descr="膝上型電腦">
            <a:extLst>
              <a:ext uri="{FF2B5EF4-FFF2-40B4-BE49-F238E27FC236}">
                <a16:creationId xmlns:a16="http://schemas.microsoft.com/office/drawing/2014/main" id="{D42197AB-D484-491F-A693-F0CA14075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703525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4464A7D3-AFD7-4065-A141-8C9A394BB6D7}"/>
              </a:ext>
            </a:extLst>
          </p:cNvPr>
          <p:cNvSpPr/>
          <p:nvPr/>
        </p:nvSpPr>
        <p:spPr>
          <a:xfrm>
            <a:off x="3135798" y="2319726"/>
            <a:ext cx="5937337" cy="4620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805604-7D2B-4C86-B560-A369DE3A8636}"/>
              </a:ext>
            </a:extLst>
          </p:cNvPr>
          <p:cNvSpPr/>
          <p:nvPr/>
        </p:nvSpPr>
        <p:spPr>
          <a:xfrm>
            <a:off x="3101622" y="3196200"/>
            <a:ext cx="5937337" cy="31925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0EDD32B-8DC7-4D70-ABF0-931C1F87DF2D}"/>
              </a:ext>
            </a:extLst>
          </p:cNvPr>
          <p:cNvSpPr/>
          <p:nvPr/>
        </p:nvSpPr>
        <p:spPr>
          <a:xfrm>
            <a:off x="3101621" y="3563063"/>
            <a:ext cx="5937337" cy="3192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774E6B9-5DEF-41DB-866D-059EF73291C5}"/>
              </a:ext>
            </a:extLst>
          </p:cNvPr>
          <p:cNvSpPr/>
          <p:nvPr/>
        </p:nvSpPr>
        <p:spPr>
          <a:xfrm>
            <a:off x="3101620" y="3929927"/>
            <a:ext cx="5937337" cy="3192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Put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48ACFD-6325-4244-84B2-09782876A702}"/>
              </a:ext>
            </a:extLst>
          </p:cNvPr>
          <p:cNvSpPr txBox="1"/>
          <p:nvPr/>
        </p:nvSpPr>
        <p:spPr>
          <a:xfrm>
            <a:off x="3127330" y="2768476"/>
            <a:ext cx="38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Use: 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D71D0D0-1ECB-4962-A163-3F79950A1448}"/>
              </a:ext>
            </a:extLst>
          </p:cNvPr>
          <p:cNvSpPr/>
          <p:nvPr/>
        </p:nvSpPr>
        <p:spPr>
          <a:xfrm>
            <a:off x="3101619" y="4296791"/>
            <a:ext cx="5937337" cy="319261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Delete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578BB2-08B6-41FC-AE05-5F2C6012F85E}"/>
              </a:ext>
            </a:extLst>
          </p:cNvPr>
          <p:cNvSpPr/>
          <p:nvPr/>
        </p:nvSpPr>
        <p:spPr>
          <a:xfrm>
            <a:off x="10409553" y="2196308"/>
            <a:ext cx="1402916" cy="6139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使用者資訊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BBFB594-A8F2-4D25-B7BF-2E5102EBE01A}"/>
              </a:ext>
            </a:extLst>
          </p:cNvPr>
          <p:cNvSpPr/>
          <p:nvPr/>
        </p:nvSpPr>
        <p:spPr>
          <a:xfrm rot="10800000">
            <a:off x="8267178" y="2371953"/>
            <a:ext cx="2142375" cy="30252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5458F0B-92CE-4CF6-B310-3DF33C9E7317}"/>
              </a:ext>
            </a:extLst>
          </p:cNvPr>
          <p:cNvSpPr/>
          <p:nvPr/>
        </p:nvSpPr>
        <p:spPr>
          <a:xfrm>
            <a:off x="250521" y="3135556"/>
            <a:ext cx="2743200" cy="158874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15755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731F3-58B1-495C-8505-F629A44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與 </a:t>
            </a:r>
            <a:r>
              <a:rPr lang="en-US" altLang="zh-TW" dirty="0"/>
              <a:t>.NET </a:t>
            </a:r>
            <a:r>
              <a:rPr lang="zh-TW" altLang="en-US" dirty="0"/>
              <a:t>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69FD8E-CA29-48B2-B9AB-216BDF602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2" y="1625287"/>
            <a:ext cx="7900476" cy="48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C48B1-EAE1-4897-B30F-A512B97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使用者權限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3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731F3-58B1-495C-8505-F629A44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 與 用戶權限 資料表</a:t>
            </a:r>
            <a:r>
              <a:rPr lang="en-US" altLang="zh-TW" dirty="0"/>
              <a:t>(ER user privilege)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EAD041-D753-41D1-93F3-E9E8A268F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27" y="2965973"/>
            <a:ext cx="8692145" cy="25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5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731F3-58B1-495C-8505-F629A44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 與 用戶權限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F718D7-604A-44E9-9C74-C1C95AB645CF}"/>
              </a:ext>
            </a:extLst>
          </p:cNvPr>
          <p:cNvSpPr txBox="1"/>
          <p:nvPr/>
        </p:nvSpPr>
        <p:spPr>
          <a:xfrm>
            <a:off x="886359" y="1368238"/>
            <a:ext cx="31152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Both"/>
            </a:pPr>
            <a:r>
              <a:rPr lang="en-US" altLang="zh-TW" b="1" dirty="0"/>
              <a:t>Post:{</a:t>
            </a:r>
          </a:p>
          <a:p>
            <a:pPr lvl="1" algn="just"/>
            <a:r>
              <a:rPr lang="en-US" altLang="zh-TW" b="1" dirty="0"/>
              <a:t>Account : post</a:t>
            </a:r>
          </a:p>
          <a:p>
            <a:pPr lvl="1" algn="just"/>
            <a:r>
              <a:rPr lang="en-US" altLang="zh-TW" b="1" dirty="0"/>
              <a:t>Password: 0000</a:t>
            </a:r>
          </a:p>
          <a:p>
            <a:pPr algn="just"/>
            <a:r>
              <a:rPr lang="en-US" altLang="zh-TW" b="1" dirty="0"/>
              <a:t>       }</a:t>
            </a:r>
          </a:p>
          <a:p>
            <a:pPr algn="just"/>
            <a:endParaRPr lang="en-US" altLang="zh-TW" b="1" dirty="0"/>
          </a:p>
          <a:p>
            <a:r>
              <a:rPr lang="en-US" altLang="zh-TW" b="1" dirty="0"/>
              <a:t>(2) Update:{</a:t>
            </a:r>
          </a:p>
          <a:p>
            <a:r>
              <a:rPr lang="en-US" altLang="zh-TW" b="1" dirty="0"/>
              <a:t>	Account: put</a:t>
            </a:r>
          </a:p>
          <a:p>
            <a:r>
              <a:rPr lang="en-US" altLang="zh-TW" b="1" dirty="0"/>
              <a:t>	Password: 0000</a:t>
            </a:r>
          </a:p>
          <a:p>
            <a:r>
              <a:rPr lang="en-US" altLang="zh-TW" b="1" dirty="0"/>
              <a:t>       }</a:t>
            </a:r>
          </a:p>
          <a:p>
            <a:endParaRPr lang="en-US" altLang="zh-TW" b="1" dirty="0"/>
          </a:p>
          <a:p>
            <a:r>
              <a:rPr lang="en-US" altLang="zh-TW" b="1" dirty="0"/>
              <a:t>(3) Delete:{</a:t>
            </a:r>
          </a:p>
          <a:p>
            <a:r>
              <a:rPr lang="en-US" altLang="zh-TW" b="1" dirty="0"/>
              <a:t>	Account: delete</a:t>
            </a:r>
          </a:p>
          <a:p>
            <a:r>
              <a:rPr lang="en-US" altLang="zh-TW" b="1" dirty="0"/>
              <a:t>	Password: 0000</a:t>
            </a:r>
          </a:p>
          <a:p>
            <a:r>
              <a:rPr lang="en-US" altLang="zh-TW" b="1" dirty="0"/>
              <a:t>       }</a:t>
            </a:r>
          </a:p>
          <a:p>
            <a:endParaRPr lang="en-US" altLang="zh-TW" b="1" dirty="0"/>
          </a:p>
          <a:p>
            <a:r>
              <a:rPr lang="en-US" altLang="zh-TW" b="1" dirty="0"/>
              <a:t>(4) Admin:{</a:t>
            </a:r>
          </a:p>
          <a:p>
            <a:r>
              <a:rPr lang="en-US" altLang="zh-TW" b="1" dirty="0"/>
              <a:t>	Account: admin</a:t>
            </a:r>
          </a:p>
          <a:p>
            <a:r>
              <a:rPr lang="en-US" altLang="zh-TW" b="1" dirty="0"/>
              <a:t>	Password: 0000</a:t>
            </a:r>
          </a:p>
          <a:p>
            <a:r>
              <a:rPr lang="en-US" altLang="zh-TW" b="1" dirty="0"/>
              <a:t>       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8C01FF-4266-45DD-808D-E1FD339BAA1D}"/>
              </a:ext>
            </a:extLst>
          </p:cNvPr>
          <p:cNvSpPr/>
          <p:nvPr/>
        </p:nvSpPr>
        <p:spPr>
          <a:xfrm>
            <a:off x="886359" y="1368238"/>
            <a:ext cx="10188388" cy="1258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82A3F7-822A-4E91-9BB0-9E69CD976208}"/>
              </a:ext>
            </a:extLst>
          </p:cNvPr>
          <p:cNvSpPr/>
          <p:nvPr/>
        </p:nvSpPr>
        <p:spPr>
          <a:xfrm>
            <a:off x="886359" y="2753568"/>
            <a:ext cx="10188388" cy="1258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85A1E2-2CAF-45A9-9432-2BB299979A87}"/>
              </a:ext>
            </a:extLst>
          </p:cNvPr>
          <p:cNvSpPr/>
          <p:nvPr/>
        </p:nvSpPr>
        <p:spPr>
          <a:xfrm>
            <a:off x="886359" y="4118530"/>
            <a:ext cx="10188388" cy="1258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52D02-D6A7-4856-8FAE-639D42270675}"/>
              </a:ext>
            </a:extLst>
          </p:cNvPr>
          <p:cNvSpPr/>
          <p:nvPr/>
        </p:nvSpPr>
        <p:spPr>
          <a:xfrm>
            <a:off x="886359" y="5483492"/>
            <a:ext cx="10188388" cy="1258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1019A3-C2CA-4D11-9F06-47C386DA4383}"/>
              </a:ext>
            </a:extLst>
          </p:cNvPr>
          <p:cNvSpPr txBox="1"/>
          <p:nvPr/>
        </p:nvSpPr>
        <p:spPr>
          <a:xfrm>
            <a:off x="5548138" y="1798691"/>
            <a:ext cx="398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此帳號僅供新增功能，</a:t>
            </a:r>
            <a:r>
              <a:rPr lang="en-US" altLang="zh-TW" b="1" dirty="0" err="1">
                <a:solidFill>
                  <a:srgbClr val="FF0000"/>
                </a:solidFill>
              </a:rPr>
              <a:t>PermissionID</a:t>
            </a:r>
            <a:r>
              <a:rPr lang="en-US" altLang="zh-TW" b="1" dirty="0">
                <a:solidFill>
                  <a:srgbClr val="FF0000"/>
                </a:solidFill>
              </a:rPr>
              <a:t>: 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7911FD-ED0E-4794-B14E-97C80280D60F}"/>
              </a:ext>
            </a:extLst>
          </p:cNvPr>
          <p:cNvSpPr txBox="1"/>
          <p:nvPr/>
        </p:nvSpPr>
        <p:spPr>
          <a:xfrm>
            <a:off x="5548138" y="3165859"/>
            <a:ext cx="398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此帳號僅供更新功能，</a:t>
            </a:r>
            <a:r>
              <a:rPr lang="en-US" altLang="zh-TW" b="1" dirty="0" err="1">
                <a:solidFill>
                  <a:srgbClr val="FF0000"/>
                </a:solidFill>
              </a:rPr>
              <a:t>PermissionID</a:t>
            </a:r>
            <a:r>
              <a:rPr lang="en-US" altLang="zh-TW" b="1" dirty="0">
                <a:solidFill>
                  <a:srgbClr val="FF0000"/>
                </a:solidFill>
              </a:rPr>
              <a:t>: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3DC8FE-E528-4DE4-9AD3-A9A9AD7F7DA8}"/>
              </a:ext>
            </a:extLst>
          </p:cNvPr>
          <p:cNvSpPr txBox="1"/>
          <p:nvPr/>
        </p:nvSpPr>
        <p:spPr>
          <a:xfrm>
            <a:off x="5548138" y="4467748"/>
            <a:ext cx="398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此帳號僅供刪除功能，</a:t>
            </a:r>
            <a:r>
              <a:rPr lang="en-US" altLang="zh-TW" b="1" dirty="0" err="1">
                <a:solidFill>
                  <a:srgbClr val="FF0000"/>
                </a:solidFill>
              </a:rPr>
              <a:t>PermissionID</a:t>
            </a:r>
            <a:r>
              <a:rPr lang="en-US" altLang="zh-TW" b="1" dirty="0">
                <a:solidFill>
                  <a:srgbClr val="FF0000"/>
                </a:solidFill>
              </a:rPr>
              <a:t>: 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2FC2D4-93BD-4AE1-A194-D295B0A3B433}"/>
              </a:ext>
            </a:extLst>
          </p:cNvPr>
          <p:cNvSpPr txBox="1"/>
          <p:nvPr/>
        </p:nvSpPr>
        <p:spPr>
          <a:xfrm>
            <a:off x="5663555" y="5928176"/>
            <a:ext cx="374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此帳號供所有功能，</a:t>
            </a:r>
            <a:r>
              <a:rPr lang="en-US" altLang="zh-TW" b="1" dirty="0" err="1">
                <a:solidFill>
                  <a:srgbClr val="FF0000"/>
                </a:solidFill>
              </a:rPr>
              <a:t>PermissionID</a:t>
            </a:r>
            <a:r>
              <a:rPr lang="en-US" altLang="zh-TW" b="1" dirty="0">
                <a:solidFill>
                  <a:srgbClr val="FF0000"/>
                </a:solidFill>
              </a:rPr>
              <a:t>: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C48B1-EAE1-4897-B30F-A512B97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Postman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測試截圖</a:t>
            </a:r>
          </a:p>
        </p:txBody>
      </p:sp>
    </p:spTree>
    <p:extLst>
      <p:ext uri="{BB962C8B-B14F-4D97-AF65-F5344CB8AC3E}">
        <p14:creationId xmlns:p14="http://schemas.microsoft.com/office/powerpoint/2010/main" val="34145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9156</TotalTime>
  <Words>217</Words>
  <Application>Microsoft Office PowerPoint</Application>
  <PresentationFormat>寬螢幕</PresentationFormat>
  <Paragraphs>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Office 佈景主題</vt:lpstr>
      <vt:lpstr>萊泀實習生-作業一</vt:lpstr>
      <vt:lpstr>開發工具</vt:lpstr>
      <vt:lpstr>Vue3.0網頁介面設計</vt:lpstr>
      <vt:lpstr>前端</vt:lpstr>
      <vt:lpstr>C# 與 .NET 架構圖</vt:lpstr>
      <vt:lpstr>資料庫: 使用者權限</vt:lpstr>
      <vt:lpstr>用戶 與 用戶權限 資料表(ER user privilege)</vt:lpstr>
      <vt:lpstr>用戶 與 用戶權限</vt:lpstr>
      <vt:lpstr>Postman測試截圖</vt:lpstr>
      <vt:lpstr>CRUD:新增資料</vt:lpstr>
      <vt:lpstr>CRUD:取得所有資料</vt:lpstr>
      <vt:lpstr>CRUD:取得特定資料</vt:lpstr>
      <vt:lpstr>CRUD:更新資料</vt:lpstr>
      <vt:lpstr>CRUD:刪除資料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萊泀實習生-作業一</dc:title>
  <dc:creator>羿誌 陳</dc:creator>
  <cp:lastModifiedBy>羿誌 陳</cp:lastModifiedBy>
  <cp:revision>21</cp:revision>
  <dcterms:created xsi:type="dcterms:W3CDTF">2022-08-31T08:24:49Z</dcterms:created>
  <dcterms:modified xsi:type="dcterms:W3CDTF">2022-09-18T06:14:05Z</dcterms:modified>
</cp:coreProperties>
</file>