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442" r:id="rId2"/>
    <p:sldId id="569" r:id="rId3"/>
    <p:sldId id="585" r:id="rId4"/>
    <p:sldId id="581" r:id="rId5"/>
    <p:sldId id="577" r:id="rId6"/>
    <p:sldId id="574" r:id="rId7"/>
    <p:sldId id="586" r:id="rId8"/>
    <p:sldId id="575" r:id="rId9"/>
    <p:sldId id="576" r:id="rId10"/>
    <p:sldId id="579" r:id="rId11"/>
    <p:sldId id="578" r:id="rId12"/>
    <p:sldId id="580" r:id="rId13"/>
    <p:sldId id="582" r:id="rId14"/>
    <p:sldId id="583" r:id="rId15"/>
    <p:sldId id="584" r:id="rId16"/>
  </p:sldIdLst>
  <p:sldSz cx="9144000" cy="6858000" type="screen4x3"/>
  <p:notesSz cx="6794500" cy="99187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18E"/>
    <a:srgbClr val="0079C4"/>
    <a:srgbClr val="FFFF9F"/>
    <a:srgbClr val="33CC33"/>
    <a:srgbClr val="00CC99"/>
    <a:srgbClr val="FFFFCC"/>
    <a:srgbClr val="FFFF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06519E-9D1A-4801-86E8-8199555FAEB5}" v="68" dt="2023-06-19T12:13:13.5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595" autoAdjust="0"/>
  </p:normalViewPr>
  <p:slideViewPr>
    <p:cSldViewPr>
      <p:cViewPr varScale="1">
        <p:scale>
          <a:sx n="76" d="100"/>
          <a:sy n="76" d="100"/>
        </p:scale>
        <p:origin x="1461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914" y="-96"/>
      </p:cViewPr>
      <p:guideLst>
        <p:guide orient="horz" pos="3124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lli Maxime" userId="1cadc9d0-886d-4fee-966a-0b8578407059" providerId="ADAL" clId="{F206519E-9D1A-4801-86E8-8199555FAEB5}"/>
    <pc:docChg chg="undo custSel addSld delSld modSld sldOrd">
      <pc:chgData name="Cesalli Maxime" userId="1cadc9d0-886d-4fee-966a-0b8578407059" providerId="ADAL" clId="{F206519E-9D1A-4801-86E8-8199555FAEB5}" dt="2023-06-19T12:13:13.523" v="3094" actId="1076"/>
      <pc:docMkLst>
        <pc:docMk/>
      </pc:docMkLst>
      <pc:sldChg chg="modSp mod">
        <pc:chgData name="Cesalli Maxime" userId="1cadc9d0-886d-4fee-966a-0b8578407059" providerId="ADAL" clId="{F206519E-9D1A-4801-86E8-8199555FAEB5}" dt="2023-06-19T07:02:47.469" v="71"/>
        <pc:sldMkLst>
          <pc:docMk/>
          <pc:sldMk cId="0" sldId="442"/>
        </pc:sldMkLst>
        <pc:spChg chg="mod">
          <ac:chgData name="Cesalli Maxime" userId="1cadc9d0-886d-4fee-966a-0b8578407059" providerId="ADAL" clId="{F206519E-9D1A-4801-86E8-8199555FAEB5}" dt="2023-06-19T07:02:47.469" v="71"/>
          <ac:spMkLst>
            <pc:docMk/>
            <pc:sldMk cId="0" sldId="442"/>
            <ac:spMk id="2" creationId="{06F6DAF1-B959-1839-E1AA-D2BD7908B168}"/>
          </ac:spMkLst>
        </pc:spChg>
        <pc:spChg chg="mod">
          <ac:chgData name="Cesalli Maxime" userId="1cadc9d0-886d-4fee-966a-0b8578407059" providerId="ADAL" clId="{F206519E-9D1A-4801-86E8-8199555FAEB5}" dt="2023-06-19T07:01:41.769" v="70" actId="20577"/>
          <ac:spMkLst>
            <pc:docMk/>
            <pc:sldMk cId="0" sldId="442"/>
            <ac:spMk id="3" creationId="{F2D69EAC-1050-C44F-E67B-7713F51D64F1}"/>
          </ac:spMkLst>
        </pc:spChg>
      </pc:sldChg>
      <pc:sldChg chg="addSp delSp modSp mod">
        <pc:chgData name="Cesalli Maxime" userId="1cadc9d0-886d-4fee-966a-0b8578407059" providerId="ADAL" clId="{F206519E-9D1A-4801-86E8-8199555FAEB5}" dt="2023-06-19T11:46:35.421" v="2967" actId="20577"/>
        <pc:sldMkLst>
          <pc:docMk/>
          <pc:sldMk cId="4154815156" sldId="569"/>
        </pc:sldMkLst>
        <pc:spChg chg="mod">
          <ac:chgData name="Cesalli Maxime" userId="1cadc9d0-886d-4fee-966a-0b8578407059" providerId="ADAL" clId="{F206519E-9D1A-4801-86E8-8199555FAEB5}" dt="2023-06-19T08:02:36.431" v="1635" actId="20577"/>
          <ac:spMkLst>
            <pc:docMk/>
            <pc:sldMk cId="4154815156" sldId="569"/>
            <ac:spMk id="2" creationId="{2F65556C-3036-4136-FAC5-F219E4791432}"/>
          </ac:spMkLst>
        </pc:spChg>
        <pc:spChg chg="mod">
          <ac:chgData name="Cesalli Maxime" userId="1cadc9d0-886d-4fee-966a-0b8578407059" providerId="ADAL" clId="{F206519E-9D1A-4801-86E8-8199555FAEB5}" dt="2023-06-19T08:09:15.670" v="2119" actId="1076"/>
          <ac:spMkLst>
            <pc:docMk/>
            <pc:sldMk cId="4154815156" sldId="569"/>
            <ac:spMk id="3" creationId="{1EFB4654-ABF7-C3A3-DF37-6A413B22691F}"/>
          </ac:spMkLst>
        </pc:spChg>
        <pc:spChg chg="add del mod">
          <ac:chgData name="Cesalli Maxime" userId="1cadc9d0-886d-4fee-966a-0b8578407059" providerId="ADAL" clId="{F206519E-9D1A-4801-86E8-8199555FAEB5}" dt="2023-06-19T07:12:40.250" v="215" actId="478"/>
          <ac:spMkLst>
            <pc:docMk/>
            <pc:sldMk cId="4154815156" sldId="569"/>
            <ac:spMk id="11" creationId="{911AFCF9-3B69-1B22-D499-5E522D41AE85}"/>
          </ac:spMkLst>
        </pc:spChg>
        <pc:spChg chg="add del mod">
          <ac:chgData name="Cesalli Maxime" userId="1cadc9d0-886d-4fee-966a-0b8578407059" providerId="ADAL" clId="{F206519E-9D1A-4801-86E8-8199555FAEB5}" dt="2023-06-19T07:47:20.042" v="997" actId="478"/>
          <ac:spMkLst>
            <pc:docMk/>
            <pc:sldMk cId="4154815156" sldId="569"/>
            <ac:spMk id="15" creationId="{E1003E5C-FF65-C97B-51AB-B73424D73EA3}"/>
          </ac:spMkLst>
        </pc:spChg>
        <pc:spChg chg="add mod">
          <ac:chgData name="Cesalli Maxime" userId="1cadc9d0-886d-4fee-966a-0b8578407059" providerId="ADAL" clId="{F206519E-9D1A-4801-86E8-8199555FAEB5}" dt="2023-06-19T11:46:35.421" v="2967" actId="20577"/>
          <ac:spMkLst>
            <pc:docMk/>
            <pc:sldMk cId="4154815156" sldId="569"/>
            <ac:spMk id="18" creationId="{B2015D77-0D3A-4BC8-C637-B12DA46B63A5}"/>
          </ac:spMkLst>
        </pc:spChg>
        <pc:spChg chg="add mod">
          <ac:chgData name="Cesalli Maxime" userId="1cadc9d0-886d-4fee-966a-0b8578407059" providerId="ADAL" clId="{F206519E-9D1A-4801-86E8-8199555FAEB5}" dt="2023-06-19T08:32:19.734" v="2832" actId="20577"/>
          <ac:spMkLst>
            <pc:docMk/>
            <pc:sldMk cId="4154815156" sldId="569"/>
            <ac:spMk id="19" creationId="{A614CCB6-641F-441D-91D9-D3B15C5778A8}"/>
          </ac:spMkLst>
        </pc:spChg>
        <pc:picChg chg="add del mod">
          <ac:chgData name="Cesalli Maxime" userId="1cadc9d0-886d-4fee-966a-0b8578407059" providerId="ADAL" clId="{F206519E-9D1A-4801-86E8-8199555FAEB5}" dt="2023-06-19T07:07:50.849" v="149"/>
          <ac:picMkLst>
            <pc:docMk/>
            <pc:sldMk cId="4154815156" sldId="569"/>
            <ac:picMk id="7" creationId="{2535038E-57F7-6113-84E8-32ED0DA62C0E}"/>
          </ac:picMkLst>
        </pc:picChg>
        <pc:picChg chg="add del mod">
          <ac:chgData name="Cesalli Maxime" userId="1cadc9d0-886d-4fee-966a-0b8578407059" providerId="ADAL" clId="{F206519E-9D1A-4801-86E8-8199555FAEB5}" dt="2023-06-19T07:48:10.226" v="1009" actId="478"/>
          <ac:picMkLst>
            <pc:docMk/>
            <pc:sldMk cId="4154815156" sldId="569"/>
            <ac:picMk id="9" creationId="{0B368250-927F-8A34-791C-DABA368A8814}"/>
          </ac:picMkLst>
        </pc:picChg>
        <pc:picChg chg="add del mod">
          <ac:chgData name="Cesalli Maxime" userId="1cadc9d0-886d-4fee-966a-0b8578407059" providerId="ADAL" clId="{F206519E-9D1A-4801-86E8-8199555FAEB5}" dt="2023-06-19T07:46:44.712" v="994" actId="478"/>
          <ac:picMkLst>
            <pc:docMk/>
            <pc:sldMk cId="4154815156" sldId="569"/>
            <ac:picMk id="13" creationId="{51EDA08B-55F0-923D-272A-D816BDE89306}"/>
          </ac:picMkLst>
        </pc:picChg>
        <pc:picChg chg="add del mod modCrop">
          <ac:chgData name="Cesalli Maxime" userId="1cadc9d0-886d-4fee-966a-0b8578407059" providerId="ADAL" clId="{F206519E-9D1A-4801-86E8-8199555FAEB5}" dt="2023-06-19T08:04:20.188" v="1809" actId="478"/>
          <ac:picMkLst>
            <pc:docMk/>
            <pc:sldMk cId="4154815156" sldId="569"/>
            <ac:picMk id="17" creationId="{BC435750-86F7-E96C-7502-9CA28F1D93BA}"/>
          </ac:picMkLst>
        </pc:picChg>
      </pc:sldChg>
      <pc:sldChg chg="addSp delSp modSp del mod">
        <pc:chgData name="Cesalli Maxime" userId="1cadc9d0-886d-4fee-966a-0b8578407059" providerId="ADAL" clId="{F206519E-9D1A-4801-86E8-8199555FAEB5}" dt="2023-06-19T07:30:19.297" v="822" actId="2696"/>
        <pc:sldMkLst>
          <pc:docMk/>
          <pc:sldMk cId="2752977478" sldId="570"/>
        </pc:sldMkLst>
        <pc:spChg chg="mod">
          <ac:chgData name="Cesalli Maxime" userId="1cadc9d0-886d-4fee-966a-0b8578407059" providerId="ADAL" clId="{F206519E-9D1A-4801-86E8-8199555FAEB5}" dt="2023-06-19T07:21:20.648" v="468" actId="20577"/>
          <ac:spMkLst>
            <pc:docMk/>
            <pc:sldMk cId="2752977478" sldId="570"/>
            <ac:spMk id="2" creationId="{58F695A2-6A61-87F2-E426-C2B5143693D7}"/>
          </ac:spMkLst>
        </pc:spChg>
        <pc:spChg chg="mod">
          <ac:chgData name="Cesalli Maxime" userId="1cadc9d0-886d-4fee-966a-0b8578407059" providerId="ADAL" clId="{F206519E-9D1A-4801-86E8-8199555FAEB5}" dt="2023-06-19T07:26:04.833" v="634" actId="20577"/>
          <ac:spMkLst>
            <pc:docMk/>
            <pc:sldMk cId="2752977478" sldId="570"/>
            <ac:spMk id="3" creationId="{BD919DB0-7B68-A8ED-FF26-C01A31ECEB69}"/>
          </ac:spMkLst>
        </pc:spChg>
        <pc:picChg chg="add del mod">
          <ac:chgData name="Cesalli Maxime" userId="1cadc9d0-886d-4fee-966a-0b8578407059" providerId="ADAL" clId="{F206519E-9D1A-4801-86E8-8199555FAEB5}" dt="2023-06-19T07:25:05.019" v="535" actId="478"/>
          <ac:picMkLst>
            <pc:docMk/>
            <pc:sldMk cId="2752977478" sldId="570"/>
            <ac:picMk id="6" creationId="{3204182C-6B83-3BE1-31E4-87B98FBBFE6D}"/>
          </ac:picMkLst>
        </pc:picChg>
        <pc:picChg chg="add mod">
          <ac:chgData name="Cesalli Maxime" userId="1cadc9d0-886d-4fee-966a-0b8578407059" providerId="ADAL" clId="{F206519E-9D1A-4801-86E8-8199555FAEB5}" dt="2023-06-19T07:25:06.780" v="538" actId="962"/>
          <ac:picMkLst>
            <pc:docMk/>
            <pc:sldMk cId="2752977478" sldId="570"/>
            <ac:picMk id="8" creationId="{AAFDCF7B-EA70-4B2F-2D56-C48E4C9E47F8}"/>
          </ac:picMkLst>
        </pc:picChg>
      </pc:sldChg>
      <pc:sldChg chg="modSp del mod">
        <pc:chgData name="Cesalli Maxime" userId="1cadc9d0-886d-4fee-966a-0b8578407059" providerId="ADAL" clId="{F206519E-9D1A-4801-86E8-8199555FAEB5}" dt="2023-06-19T08:02:17.486" v="1587" actId="2696"/>
        <pc:sldMkLst>
          <pc:docMk/>
          <pc:sldMk cId="1530782504" sldId="572"/>
        </pc:sldMkLst>
        <pc:spChg chg="mod">
          <ac:chgData name="Cesalli Maxime" userId="1cadc9d0-886d-4fee-966a-0b8578407059" providerId="ADAL" clId="{F206519E-9D1A-4801-86E8-8199555FAEB5}" dt="2023-06-19T07:56:22.963" v="1236" actId="5793"/>
          <ac:spMkLst>
            <pc:docMk/>
            <pc:sldMk cId="1530782504" sldId="572"/>
            <ac:spMk id="2" creationId="{7D27A58F-D367-ABA2-457F-01ED693C824C}"/>
          </ac:spMkLst>
        </pc:spChg>
      </pc:sldChg>
      <pc:sldChg chg="add del">
        <pc:chgData name="Cesalli Maxime" userId="1cadc9d0-886d-4fee-966a-0b8578407059" providerId="ADAL" clId="{F206519E-9D1A-4801-86E8-8199555FAEB5}" dt="2023-06-19T07:14:11.130" v="318" actId="47"/>
        <pc:sldMkLst>
          <pc:docMk/>
          <pc:sldMk cId="3326911843" sldId="573"/>
        </pc:sldMkLst>
      </pc:sldChg>
      <pc:sldChg chg="addSp delSp modSp add mod">
        <pc:chgData name="Cesalli Maxime" userId="1cadc9d0-886d-4fee-966a-0b8578407059" providerId="ADAL" clId="{F206519E-9D1A-4801-86E8-8199555FAEB5}" dt="2023-06-19T12:12:21.357" v="3087" actId="1076"/>
        <pc:sldMkLst>
          <pc:docMk/>
          <pc:sldMk cId="3335151563" sldId="574"/>
        </pc:sldMkLst>
        <pc:spChg chg="del">
          <ac:chgData name="Cesalli Maxime" userId="1cadc9d0-886d-4fee-966a-0b8578407059" providerId="ADAL" clId="{F206519E-9D1A-4801-86E8-8199555FAEB5}" dt="2023-06-19T12:10:26.685" v="3041" actId="478"/>
          <ac:spMkLst>
            <pc:docMk/>
            <pc:sldMk cId="3335151563" sldId="574"/>
            <ac:spMk id="2" creationId="{2F65556C-3036-4136-FAC5-F219E4791432}"/>
          </ac:spMkLst>
        </pc:spChg>
        <pc:spChg chg="mod">
          <ac:chgData name="Cesalli Maxime" userId="1cadc9d0-886d-4fee-966a-0b8578407059" providerId="ADAL" clId="{F206519E-9D1A-4801-86E8-8199555FAEB5}" dt="2023-06-19T12:12:21.357" v="3087" actId="1076"/>
          <ac:spMkLst>
            <pc:docMk/>
            <pc:sldMk cId="3335151563" sldId="574"/>
            <ac:spMk id="3" creationId="{1EFB4654-ABF7-C3A3-DF37-6A413B22691F}"/>
          </ac:spMkLst>
        </pc:spChg>
        <pc:spChg chg="add del mod">
          <ac:chgData name="Cesalli Maxime" userId="1cadc9d0-886d-4fee-966a-0b8578407059" providerId="ADAL" clId="{F206519E-9D1A-4801-86E8-8199555FAEB5}" dt="2023-06-19T12:10:29.274" v="3042" actId="478"/>
          <ac:spMkLst>
            <pc:docMk/>
            <pc:sldMk cId="3335151563" sldId="574"/>
            <ac:spMk id="8" creationId="{9482583A-7D08-163C-3A54-EFC9EF341222}"/>
          </ac:spMkLst>
        </pc:spChg>
        <pc:picChg chg="add mod">
          <ac:chgData name="Cesalli Maxime" userId="1cadc9d0-886d-4fee-966a-0b8578407059" providerId="ADAL" clId="{F206519E-9D1A-4801-86E8-8199555FAEB5}" dt="2023-06-19T07:20:53.118" v="437" actId="14100"/>
          <ac:picMkLst>
            <pc:docMk/>
            <pc:sldMk cId="3335151563" sldId="574"/>
            <ac:picMk id="7" creationId="{55A07FA0-227C-202E-6AC2-C93A9919873F}"/>
          </ac:picMkLst>
        </pc:picChg>
        <pc:picChg chg="del">
          <ac:chgData name="Cesalli Maxime" userId="1cadc9d0-886d-4fee-966a-0b8578407059" providerId="ADAL" clId="{F206519E-9D1A-4801-86E8-8199555FAEB5}" dt="2023-06-19T07:19:17.364" v="436" actId="478"/>
          <ac:picMkLst>
            <pc:docMk/>
            <pc:sldMk cId="3335151563" sldId="574"/>
            <ac:picMk id="9" creationId="{0B368250-927F-8A34-791C-DABA368A8814}"/>
          </ac:picMkLst>
        </pc:picChg>
        <pc:picChg chg="add mod">
          <ac:chgData name="Cesalli Maxime" userId="1cadc9d0-886d-4fee-966a-0b8578407059" providerId="ADAL" clId="{F206519E-9D1A-4801-86E8-8199555FAEB5}" dt="2023-06-19T07:35:37.448" v="889" actId="1076"/>
          <ac:picMkLst>
            <pc:docMk/>
            <pc:sldMk cId="3335151563" sldId="574"/>
            <ac:picMk id="10" creationId="{26832A82-3A39-3685-AC9D-64BAF4E57297}"/>
          </ac:picMkLst>
        </pc:picChg>
        <pc:picChg chg="del">
          <ac:chgData name="Cesalli Maxime" userId="1cadc9d0-886d-4fee-966a-0b8578407059" providerId="ADAL" clId="{F206519E-9D1A-4801-86E8-8199555FAEB5}" dt="2023-06-19T07:19:01.948" v="432" actId="478"/>
          <ac:picMkLst>
            <pc:docMk/>
            <pc:sldMk cId="3335151563" sldId="574"/>
            <ac:picMk id="13" creationId="{51EDA08B-55F0-923D-272A-D816BDE89306}"/>
          </ac:picMkLst>
        </pc:picChg>
      </pc:sldChg>
      <pc:sldChg chg="addSp delSp modSp add mod">
        <pc:chgData name="Cesalli Maxime" userId="1cadc9d0-886d-4fee-966a-0b8578407059" providerId="ADAL" clId="{F206519E-9D1A-4801-86E8-8199555FAEB5}" dt="2023-06-19T12:12:30.063" v="3088" actId="1076"/>
        <pc:sldMkLst>
          <pc:docMk/>
          <pc:sldMk cId="400220667" sldId="575"/>
        </pc:sldMkLst>
        <pc:spChg chg="del mod">
          <ac:chgData name="Cesalli Maxime" userId="1cadc9d0-886d-4fee-966a-0b8578407059" providerId="ADAL" clId="{F206519E-9D1A-4801-86E8-8199555FAEB5}" dt="2023-06-19T12:10:59.626" v="3073" actId="478"/>
          <ac:spMkLst>
            <pc:docMk/>
            <pc:sldMk cId="400220667" sldId="575"/>
            <ac:spMk id="2" creationId="{2F65556C-3036-4136-FAC5-F219E4791432}"/>
          </ac:spMkLst>
        </pc:spChg>
        <pc:spChg chg="mod">
          <ac:chgData name="Cesalli Maxime" userId="1cadc9d0-886d-4fee-966a-0b8578407059" providerId="ADAL" clId="{F206519E-9D1A-4801-86E8-8199555FAEB5}" dt="2023-06-19T12:12:30.063" v="3088" actId="1076"/>
          <ac:spMkLst>
            <pc:docMk/>
            <pc:sldMk cId="400220667" sldId="575"/>
            <ac:spMk id="3" creationId="{1EFB4654-ABF7-C3A3-DF37-6A413B22691F}"/>
          </ac:spMkLst>
        </pc:spChg>
        <pc:spChg chg="add del mod">
          <ac:chgData name="Cesalli Maxime" userId="1cadc9d0-886d-4fee-966a-0b8578407059" providerId="ADAL" clId="{F206519E-9D1A-4801-86E8-8199555FAEB5}" dt="2023-06-19T12:11:02.561" v="3074" actId="478"/>
          <ac:spMkLst>
            <pc:docMk/>
            <pc:sldMk cId="400220667" sldId="575"/>
            <ac:spMk id="8" creationId="{69281C52-51DF-8233-97C8-2F9A77EF6065}"/>
          </ac:spMkLst>
        </pc:spChg>
        <pc:picChg chg="add mod">
          <ac:chgData name="Cesalli Maxime" userId="1cadc9d0-886d-4fee-966a-0b8578407059" providerId="ADAL" clId="{F206519E-9D1A-4801-86E8-8199555FAEB5}" dt="2023-06-19T07:30:33.718" v="823" actId="14100"/>
          <ac:picMkLst>
            <pc:docMk/>
            <pc:sldMk cId="400220667" sldId="575"/>
            <ac:picMk id="6" creationId="{EE846D08-C193-DF9F-2963-733E6AB7ED99}"/>
          </ac:picMkLst>
        </pc:picChg>
        <pc:picChg chg="del">
          <ac:chgData name="Cesalli Maxime" userId="1cadc9d0-886d-4fee-966a-0b8578407059" providerId="ADAL" clId="{F206519E-9D1A-4801-86E8-8199555FAEB5}" dt="2023-06-19T07:27:41.599" v="677" actId="478"/>
          <ac:picMkLst>
            <pc:docMk/>
            <pc:sldMk cId="400220667" sldId="575"/>
            <ac:picMk id="7" creationId="{55A07FA0-227C-202E-6AC2-C93A9919873F}"/>
          </ac:picMkLst>
        </pc:picChg>
      </pc:sldChg>
      <pc:sldChg chg="addSp delSp modSp add mod">
        <pc:chgData name="Cesalli Maxime" userId="1cadc9d0-886d-4fee-966a-0b8578407059" providerId="ADAL" clId="{F206519E-9D1A-4801-86E8-8199555FAEB5}" dt="2023-06-19T12:12:34.652" v="3089" actId="1076"/>
        <pc:sldMkLst>
          <pc:docMk/>
          <pc:sldMk cId="3366581511" sldId="576"/>
        </pc:sldMkLst>
        <pc:spChg chg="del">
          <ac:chgData name="Cesalli Maxime" userId="1cadc9d0-886d-4fee-966a-0b8578407059" providerId="ADAL" clId="{F206519E-9D1A-4801-86E8-8199555FAEB5}" dt="2023-06-19T12:11:07.939" v="3075" actId="478"/>
          <ac:spMkLst>
            <pc:docMk/>
            <pc:sldMk cId="3366581511" sldId="576"/>
            <ac:spMk id="2" creationId="{2F65556C-3036-4136-FAC5-F219E4791432}"/>
          </ac:spMkLst>
        </pc:spChg>
        <pc:spChg chg="mod">
          <ac:chgData name="Cesalli Maxime" userId="1cadc9d0-886d-4fee-966a-0b8578407059" providerId="ADAL" clId="{F206519E-9D1A-4801-86E8-8199555FAEB5}" dt="2023-06-19T12:12:34.652" v="3089" actId="1076"/>
          <ac:spMkLst>
            <pc:docMk/>
            <pc:sldMk cId="3366581511" sldId="576"/>
            <ac:spMk id="3" creationId="{1EFB4654-ABF7-C3A3-DF37-6A413B22691F}"/>
          </ac:spMkLst>
        </pc:spChg>
        <pc:spChg chg="add del mod">
          <ac:chgData name="Cesalli Maxime" userId="1cadc9d0-886d-4fee-966a-0b8578407059" providerId="ADAL" clId="{F206519E-9D1A-4801-86E8-8199555FAEB5}" dt="2023-06-19T12:11:09.593" v="3076" actId="478"/>
          <ac:spMkLst>
            <pc:docMk/>
            <pc:sldMk cId="3366581511" sldId="576"/>
            <ac:spMk id="8" creationId="{924CC62A-1E6F-FA41-01E7-5A4ACA409742}"/>
          </ac:spMkLst>
        </pc:spChg>
        <pc:picChg chg="del">
          <ac:chgData name="Cesalli Maxime" userId="1cadc9d0-886d-4fee-966a-0b8578407059" providerId="ADAL" clId="{F206519E-9D1A-4801-86E8-8199555FAEB5}" dt="2023-06-19T07:31:23.617" v="871" actId="478"/>
          <ac:picMkLst>
            <pc:docMk/>
            <pc:sldMk cId="3366581511" sldId="576"/>
            <ac:picMk id="6" creationId="{EE846D08-C193-DF9F-2963-733E6AB7ED99}"/>
          </ac:picMkLst>
        </pc:picChg>
        <pc:picChg chg="add mod">
          <ac:chgData name="Cesalli Maxime" userId="1cadc9d0-886d-4fee-966a-0b8578407059" providerId="ADAL" clId="{F206519E-9D1A-4801-86E8-8199555FAEB5}" dt="2023-06-19T07:31:45.018" v="879" actId="1076"/>
          <ac:picMkLst>
            <pc:docMk/>
            <pc:sldMk cId="3366581511" sldId="576"/>
            <ac:picMk id="7" creationId="{A6F390BD-3FBD-6848-5ACD-BAEBEC3C8089}"/>
          </ac:picMkLst>
        </pc:picChg>
      </pc:sldChg>
      <pc:sldChg chg="delSp modSp add mod">
        <pc:chgData name="Cesalli Maxime" userId="1cadc9d0-886d-4fee-966a-0b8578407059" providerId="ADAL" clId="{F206519E-9D1A-4801-86E8-8199555FAEB5}" dt="2023-06-19T12:12:15.669" v="3086" actId="1076"/>
        <pc:sldMkLst>
          <pc:docMk/>
          <pc:sldMk cId="47160332" sldId="577"/>
        </pc:sldMkLst>
        <pc:spChg chg="del mod">
          <ac:chgData name="Cesalli Maxime" userId="1cadc9d0-886d-4fee-966a-0b8578407059" providerId="ADAL" clId="{F206519E-9D1A-4801-86E8-8199555FAEB5}" dt="2023-06-19T12:10:21.500" v="3040" actId="478"/>
          <ac:spMkLst>
            <pc:docMk/>
            <pc:sldMk cId="47160332" sldId="577"/>
            <ac:spMk id="2" creationId="{2F65556C-3036-4136-FAC5-F219E4791432}"/>
          </ac:spMkLst>
        </pc:spChg>
        <pc:spChg chg="mod">
          <ac:chgData name="Cesalli Maxime" userId="1cadc9d0-886d-4fee-966a-0b8578407059" providerId="ADAL" clId="{F206519E-9D1A-4801-86E8-8199555FAEB5}" dt="2023-06-19T12:12:15.669" v="3086" actId="1076"/>
          <ac:spMkLst>
            <pc:docMk/>
            <pc:sldMk cId="47160332" sldId="577"/>
            <ac:spMk id="3" creationId="{1EFB4654-ABF7-C3A3-DF37-6A413B22691F}"/>
          </ac:spMkLst>
        </pc:spChg>
        <pc:picChg chg="mod">
          <ac:chgData name="Cesalli Maxime" userId="1cadc9d0-886d-4fee-966a-0b8578407059" providerId="ADAL" clId="{F206519E-9D1A-4801-86E8-8199555FAEB5}" dt="2023-06-19T12:12:10.887" v="3085" actId="1076"/>
          <ac:picMkLst>
            <pc:docMk/>
            <pc:sldMk cId="47160332" sldId="577"/>
            <ac:picMk id="9" creationId="{0B368250-927F-8A34-791C-DABA368A8814}"/>
          </ac:picMkLst>
        </pc:picChg>
      </pc:sldChg>
      <pc:sldChg chg="addSp delSp modSp add mod">
        <pc:chgData name="Cesalli Maxime" userId="1cadc9d0-886d-4fee-966a-0b8578407059" providerId="ADAL" clId="{F206519E-9D1A-4801-86E8-8199555FAEB5}" dt="2023-06-19T12:12:44.822" v="3091" actId="1076"/>
        <pc:sldMkLst>
          <pc:docMk/>
          <pc:sldMk cId="657653001" sldId="578"/>
        </pc:sldMkLst>
        <pc:spChg chg="del">
          <ac:chgData name="Cesalli Maxime" userId="1cadc9d0-886d-4fee-966a-0b8578407059" providerId="ADAL" clId="{F206519E-9D1A-4801-86E8-8199555FAEB5}" dt="2023-06-19T12:11:24.267" v="3079" actId="478"/>
          <ac:spMkLst>
            <pc:docMk/>
            <pc:sldMk cId="657653001" sldId="578"/>
            <ac:spMk id="2" creationId="{2F65556C-3036-4136-FAC5-F219E4791432}"/>
          </ac:spMkLst>
        </pc:spChg>
        <pc:spChg chg="mod">
          <ac:chgData name="Cesalli Maxime" userId="1cadc9d0-886d-4fee-966a-0b8578407059" providerId="ADAL" clId="{F206519E-9D1A-4801-86E8-8199555FAEB5}" dt="2023-06-19T12:12:44.822" v="3091" actId="1076"/>
          <ac:spMkLst>
            <pc:docMk/>
            <pc:sldMk cId="657653001" sldId="578"/>
            <ac:spMk id="3" creationId="{1EFB4654-ABF7-C3A3-DF37-6A413B22691F}"/>
          </ac:spMkLst>
        </pc:spChg>
        <pc:spChg chg="add del mod">
          <ac:chgData name="Cesalli Maxime" userId="1cadc9d0-886d-4fee-966a-0b8578407059" providerId="ADAL" clId="{F206519E-9D1A-4801-86E8-8199555FAEB5}" dt="2023-06-19T12:11:26.038" v="3080" actId="478"/>
          <ac:spMkLst>
            <pc:docMk/>
            <pc:sldMk cId="657653001" sldId="578"/>
            <ac:spMk id="8" creationId="{9D0A10B4-560C-A1AA-DCE5-7F9584DED918}"/>
          </ac:spMkLst>
        </pc:spChg>
        <pc:picChg chg="add mod modCrop">
          <ac:chgData name="Cesalli Maxime" userId="1cadc9d0-886d-4fee-966a-0b8578407059" providerId="ADAL" clId="{F206519E-9D1A-4801-86E8-8199555FAEB5}" dt="2023-06-19T08:01:47.753" v="1585" actId="1076"/>
          <ac:picMkLst>
            <pc:docMk/>
            <pc:sldMk cId="657653001" sldId="578"/>
            <ac:picMk id="6" creationId="{A08CDDEB-1732-37DA-1044-6458BAEF0B4A}"/>
          </ac:picMkLst>
        </pc:picChg>
        <pc:picChg chg="del">
          <ac:chgData name="Cesalli Maxime" userId="1cadc9d0-886d-4fee-966a-0b8578407059" providerId="ADAL" clId="{F206519E-9D1A-4801-86E8-8199555FAEB5}" dt="2023-06-19T07:56:47.511" v="1287" actId="478"/>
          <ac:picMkLst>
            <pc:docMk/>
            <pc:sldMk cId="657653001" sldId="578"/>
            <ac:picMk id="7" creationId="{A6F390BD-3FBD-6848-5ACD-BAEBEC3C8089}"/>
          </ac:picMkLst>
        </pc:picChg>
      </pc:sldChg>
      <pc:sldChg chg="addSp delSp modSp add mod ord">
        <pc:chgData name="Cesalli Maxime" userId="1cadc9d0-886d-4fee-966a-0b8578407059" providerId="ADAL" clId="{F206519E-9D1A-4801-86E8-8199555FAEB5}" dt="2023-06-19T12:12:38.717" v="3090" actId="1076"/>
        <pc:sldMkLst>
          <pc:docMk/>
          <pc:sldMk cId="1194613662" sldId="579"/>
        </pc:sldMkLst>
        <pc:spChg chg="del">
          <ac:chgData name="Cesalli Maxime" userId="1cadc9d0-886d-4fee-966a-0b8578407059" providerId="ADAL" clId="{F206519E-9D1A-4801-86E8-8199555FAEB5}" dt="2023-06-19T12:11:15.043" v="3077" actId="478"/>
          <ac:spMkLst>
            <pc:docMk/>
            <pc:sldMk cId="1194613662" sldId="579"/>
            <ac:spMk id="2" creationId="{2F65556C-3036-4136-FAC5-F219E4791432}"/>
          </ac:spMkLst>
        </pc:spChg>
        <pc:spChg chg="mod">
          <ac:chgData name="Cesalli Maxime" userId="1cadc9d0-886d-4fee-966a-0b8578407059" providerId="ADAL" clId="{F206519E-9D1A-4801-86E8-8199555FAEB5}" dt="2023-06-19T12:12:38.717" v="3090" actId="1076"/>
          <ac:spMkLst>
            <pc:docMk/>
            <pc:sldMk cId="1194613662" sldId="579"/>
            <ac:spMk id="3" creationId="{1EFB4654-ABF7-C3A3-DF37-6A413B22691F}"/>
          </ac:spMkLst>
        </pc:spChg>
        <pc:spChg chg="add del mod">
          <ac:chgData name="Cesalli Maxime" userId="1cadc9d0-886d-4fee-966a-0b8578407059" providerId="ADAL" clId="{F206519E-9D1A-4801-86E8-8199555FAEB5}" dt="2023-06-19T12:11:18.376" v="3078" actId="478"/>
          <ac:spMkLst>
            <pc:docMk/>
            <pc:sldMk cId="1194613662" sldId="579"/>
            <ac:spMk id="8" creationId="{3DD3D27C-6BCF-EB08-FD25-76B92E72C4FA}"/>
          </ac:spMkLst>
        </pc:spChg>
        <pc:picChg chg="add mod">
          <ac:chgData name="Cesalli Maxime" userId="1cadc9d0-886d-4fee-966a-0b8578407059" providerId="ADAL" clId="{F206519E-9D1A-4801-86E8-8199555FAEB5}" dt="2023-06-19T07:59:11.966" v="1450" actId="1076"/>
          <ac:picMkLst>
            <pc:docMk/>
            <pc:sldMk cId="1194613662" sldId="579"/>
            <ac:picMk id="6" creationId="{56421C15-C914-8429-F948-E6BAFEA89B16}"/>
          </ac:picMkLst>
        </pc:picChg>
      </pc:sldChg>
      <pc:sldChg chg="addSp delSp modSp add mod">
        <pc:chgData name="Cesalli Maxime" userId="1cadc9d0-886d-4fee-966a-0b8578407059" providerId="ADAL" clId="{F206519E-9D1A-4801-86E8-8199555FAEB5}" dt="2023-06-19T12:13:13.523" v="3094" actId="1076"/>
        <pc:sldMkLst>
          <pc:docMk/>
          <pc:sldMk cId="1879105193" sldId="580"/>
        </pc:sldMkLst>
        <pc:spChg chg="del">
          <ac:chgData name="Cesalli Maxime" userId="1cadc9d0-886d-4fee-966a-0b8578407059" providerId="ADAL" clId="{F206519E-9D1A-4801-86E8-8199555FAEB5}" dt="2023-06-19T12:11:31.448" v="3081" actId="478"/>
          <ac:spMkLst>
            <pc:docMk/>
            <pc:sldMk cId="1879105193" sldId="580"/>
            <ac:spMk id="2" creationId="{2F65556C-3036-4136-FAC5-F219E4791432}"/>
          </ac:spMkLst>
        </pc:spChg>
        <pc:spChg chg="mod">
          <ac:chgData name="Cesalli Maxime" userId="1cadc9d0-886d-4fee-966a-0b8578407059" providerId="ADAL" clId="{F206519E-9D1A-4801-86E8-8199555FAEB5}" dt="2023-06-19T12:13:13.523" v="3094" actId="1076"/>
          <ac:spMkLst>
            <pc:docMk/>
            <pc:sldMk cId="1879105193" sldId="580"/>
            <ac:spMk id="3" creationId="{1EFB4654-ABF7-C3A3-DF37-6A413B22691F}"/>
          </ac:spMkLst>
        </pc:spChg>
        <pc:spChg chg="add del mod">
          <ac:chgData name="Cesalli Maxime" userId="1cadc9d0-886d-4fee-966a-0b8578407059" providerId="ADAL" clId="{F206519E-9D1A-4801-86E8-8199555FAEB5}" dt="2023-06-19T12:11:32.999" v="3082" actId="478"/>
          <ac:spMkLst>
            <pc:docMk/>
            <pc:sldMk cId="1879105193" sldId="580"/>
            <ac:spMk id="7" creationId="{8164EC62-F9AB-4C29-C5AD-415323EF2965}"/>
          </ac:spMkLst>
        </pc:spChg>
        <pc:picChg chg="del">
          <ac:chgData name="Cesalli Maxime" userId="1cadc9d0-886d-4fee-966a-0b8578407059" providerId="ADAL" clId="{F206519E-9D1A-4801-86E8-8199555FAEB5}" dt="2023-06-19T08:12:04.783" v="2306" actId="478"/>
          <ac:picMkLst>
            <pc:docMk/>
            <pc:sldMk cId="1879105193" sldId="580"/>
            <ac:picMk id="6" creationId="{A08CDDEB-1732-37DA-1044-6458BAEF0B4A}"/>
          </ac:picMkLst>
        </pc:picChg>
      </pc:sldChg>
      <pc:sldChg chg="delSp modSp add mod">
        <pc:chgData name="Cesalli Maxime" userId="1cadc9d0-886d-4fee-966a-0b8578407059" providerId="ADAL" clId="{F206519E-9D1A-4801-86E8-8199555FAEB5}" dt="2023-06-19T12:12:02.610" v="3083" actId="1076"/>
        <pc:sldMkLst>
          <pc:docMk/>
          <pc:sldMk cId="838374865" sldId="581"/>
        </pc:sldMkLst>
        <pc:spChg chg="del mod">
          <ac:chgData name="Cesalli Maxime" userId="1cadc9d0-886d-4fee-966a-0b8578407059" providerId="ADAL" clId="{F206519E-9D1A-4801-86E8-8199555FAEB5}" dt="2023-06-19T12:10:15.108" v="3038" actId="478"/>
          <ac:spMkLst>
            <pc:docMk/>
            <pc:sldMk cId="838374865" sldId="581"/>
            <ac:spMk id="2" creationId="{2F65556C-3036-4136-FAC5-F219E4791432}"/>
          </ac:spMkLst>
        </pc:spChg>
        <pc:spChg chg="mod">
          <ac:chgData name="Cesalli Maxime" userId="1cadc9d0-886d-4fee-966a-0b8578407059" providerId="ADAL" clId="{F206519E-9D1A-4801-86E8-8199555FAEB5}" dt="2023-06-19T12:12:02.610" v="3083" actId="1076"/>
          <ac:spMkLst>
            <pc:docMk/>
            <pc:sldMk cId="838374865" sldId="581"/>
            <ac:spMk id="3" creationId="{1EFB4654-ABF7-C3A3-DF37-6A413B22691F}"/>
          </ac:spMkLst>
        </pc:spChg>
        <pc:picChg chg="mod">
          <ac:chgData name="Cesalli Maxime" userId="1cadc9d0-886d-4fee-966a-0b8578407059" providerId="ADAL" clId="{F206519E-9D1A-4801-86E8-8199555FAEB5}" dt="2023-06-19T10:43:26.383" v="2833" actId="1076"/>
          <ac:picMkLst>
            <pc:docMk/>
            <pc:sldMk cId="838374865" sldId="581"/>
            <ac:picMk id="17" creationId="{BC435750-86F7-E96C-7502-9CA28F1D93BA}"/>
          </ac:picMkLst>
        </pc:picChg>
      </pc:sldChg>
      <pc:sldChg chg="addSp delSp modSp add mod modAnim">
        <pc:chgData name="Cesalli Maxime" userId="1cadc9d0-886d-4fee-966a-0b8578407059" providerId="ADAL" clId="{F206519E-9D1A-4801-86E8-8199555FAEB5}" dt="2023-06-19T10:50:53.212" v="2905"/>
        <pc:sldMkLst>
          <pc:docMk/>
          <pc:sldMk cId="1489543050" sldId="582"/>
        </pc:sldMkLst>
        <pc:spChg chg="del mod">
          <ac:chgData name="Cesalli Maxime" userId="1cadc9d0-886d-4fee-966a-0b8578407059" providerId="ADAL" clId="{F206519E-9D1A-4801-86E8-8199555FAEB5}" dt="2023-06-19T10:43:41.853" v="2845" actId="478"/>
          <ac:spMkLst>
            <pc:docMk/>
            <pc:sldMk cId="1489543050" sldId="582"/>
            <ac:spMk id="2" creationId="{2F65556C-3036-4136-FAC5-F219E4791432}"/>
          </ac:spMkLst>
        </pc:spChg>
        <pc:spChg chg="mod">
          <ac:chgData name="Cesalli Maxime" userId="1cadc9d0-886d-4fee-966a-0b8578407059" providerId="ADAL" clId="{F206519E-9D1A-4801-86E8-8199555FAEB5}" dt="2023-06-19T10:43:35.330" v="2835" actId="5793"/>
          <ac:spMkLst>
            <pc:docMk/>
            <pc:sldMk cId="1489543050" sldId="582"/>
            <ac:spMk id="3" creationId="{1EFB4654-ABF7-C3A3-DF37-6A413B22691F}"/>
          </ac:spMkLst>
        </pc:spChg>
        <pc:picChg chg="add del mod">
          <ac:chgData name="Cesalli Maxime" userId="1cadc9d0-886d-4fee-966a-0b8578407059" providerId="ADAL" clId="{F206519E-9D1A-4801-86E8-8199555FAEB5}" dt="2023-06-19T08:16:53.666" v="2582" actId="478"/>
          <ac:picMkLst>
            <pc:docMk/>
            <pc:sldMk cId="1489543050" sldId="582"/>
            <ac:picMk id="6" creationId="{D0752A89-7580-CB7B-3F8C-71C08E0D0094}"/>
          </ac:picMkLst>
        </pc:picChg>
        <pc:picChg chg="add mod">
          <ac:chgData name="Cesalli Maxime" userId="1cadc9d0-886d-4fee-966a-0b8578407059" providerId="ADAL" clId="{F206519E-9D1A-4801-86E8-8199555FAEB5}" dt="2023-06-19T10:49:25.342" v="2890" actId="1076"/>
          <ac:picMkLst>
            <pc:docMk/>
            <pc:sldMk cId="1489543050" sldId="582"/>
            <ac:picMk id="7" creationId="{CD1A959C-7629-52A2-5687-9A87B9FCDEE1}"/>
          </ac:picMkLst>
        </pc:picChg>
        <pc:picChg chg="add del mod modCrop">
          <ac:chgData name="Cesalli Maxime" userId="1cadc9d0-886d-4fee-966a-0b8578407059" providerId="ADAL" clId="{F206519E-9D1A-4801-86E8-8199555FAEB5}" dt="2023-06-19T10:45:40.664" v="2847" actId="478"/>
          <ac:picMkLst>
            <pc:docMk/>
            <pc:sldMk cId="1489543050" sldId="582"/>
            <ac:picMk id="8" creationId="{CA094CBF-52B8-B993-379D-8330D4FD24C7}"/>
          </ac:picMkLst>
        </pc:picChg>
        <pc:picChg chg="add mod">
          <ac:chgData name="Cesalli Maxime" userId="1cadc9d0-886d-4fee-966a-0b8578407059" providerId="ADAL" clId="{F206519E-9D1A-4801-86E8-8199555FAEB5}" dt="2023-06-19T10:49:38.498" v="2897" actId="1076"/>
          <ac:picMkLst>
            <pc:docMk/>
            <pc:sldMk cId="1489543050" sldId="582"/>
            <ac:picMk id="10" creationId="{CE9FFA0E-6D61-B6F2-1AC9-9116F92DD4C8}"/>
          </ac:picMkLst>
        </pc:picChg>
        <pc:picChg chg="add mod">
          <ac:chgData name="Cesalli Maxime" userId="1cadc9d0-886d-4fee-966a-0b8578407059" providerId="ADAL" clId="{F206519E-9D1A-4801-86E8-8199555FAEB5}" dt="2023-06-19T10:49:46.826" v="2900" actId="14100"/>
          <ac:picMkLst>
            <pc:docMk/>
            <pc:sldMk cId="1489543050" sldId="582"/>
            <ac:picMk id="12" creationId="{3DF7D2B1-BE63-A180-8817-6F9625D7490D}"/>
          </ac:picMkLst>
        </pc:picChg>
        <pc:picChg chg="add mod modCrop">
          <ac:chgData name="Cesalli Maxime" userId="1cadc9d0-886d-4fee-966a-0b8578407059" providerId="ADAL" clId="{F206519E-9D1A-4801-86E8-8199555FAEB5}" dt="2023-06-19T10:50:12.341" v="2904" actId="14100"/>
          <ac:picMkLst>
            <pc:docMk/>
            <pc:sldMk cId="1489543050" sldId="582"/>
            <ac:picMk id="14" creationId="{4854C3B6-FF24-39A1-18AF-D8804B603D3A}"/>
          </ac:picMkLst>
        </pc:picChg>
      </pc:sldChg>
      <pc:sldChg chg="addSp delSp modSp add mod ord">
        <pc:chgData name="Cesalli Maxime" userId="1cadc9d0-886d-4fee-966a-0b8578407059" providerId="ADAL" clId="{F206519E-9D1A-4801-86E8-8199555FAEB5}" dt="2023-06-19T08:31:02.172" v="2791" actId="1076"/>
        <pc:sldMkLst>
          <pc:docMk/>
          <pc:sldMk cId="1438193752" sldId="583"/>
        </pc:sldMkLst>
        <pc:spChg chg="mod">
          <ac:chgData name="Cesalli Maxime" userId="1cadc9d0-886d-4fee-966a-0b8578407059" providerId="ADAL" clId="{F206519E-9D1A-4801-86E8-8199555FAEB5}" dt="2023-06-19T08:20:59.855" v="2703" actId="20577"/>
          <ac:spMkLst>
            <pc:docMk/>
            <pc:sldMk cId="1438193752" sldId="583"/>
            <ac:spMk id="2" creationId="{2F65556C-3036-4136-FAC5-F219E4791432}"/>
          </ac:spMkLst>
        </pc:spChg>
        <pc:spChg chg="mod">
          <ac:chgData name="Cesalli Maxime" userId="1cadc9d0-886d-4fee-966a-0b8578407059" providerId="ADAL" clId="{F206519E-9D1A-4801-86E8-8199555FAEB5}" dt="2023-06-19T08:21:40.112" v="2754" actId="14100"/>
          <ac:spMkLst>
            <pc:docMk/>
            <pc:sldMk cId="1438193752" sldId="583"/>
            <ac:spMk id="3" creationId="{1EFB4654-ABF7-C3A3-DF37-6A413B22691F}"/>
          </ac:spMkLst>
        </pc:spChg>
        <pc:picChg chg="add del mod">
          <ac:chgData name="Cesalli Maxime" userId="1cadc9d0-886d-4fee-966a-0b8578407059" providerId="ADAL" clId="{F206519E-9D1A-4801-86E8-8199555FAEB5}" dt="2023-06-19T08:22:10.754" v="2758" actId="478"/>
          <ac:picMkLst>
            <pc:docMk/>
            <pc:sldMk cId="1438193752" sldId="583"/>
            <ac:picMk id="6" creationId="{F6DF40DD-64E1-73B0-354E-CB472A3B54E1}"/>
          </ac:picMkLst>
        </pc:picChg>
        <pc:picChg chg="add del mod">
          <ac:chgData name="Cesalli Maxime" userId="1cadc9d0-886d-4fee-966a-0b8578407059" providerId="ADAL" clId="{F206519E-9D1A-4801-86E8-8199555FAEB5}" dt="2023-06-19T08:22:10.212" v="2757" actId="478"/>
          <ac:picMkLst>
            <pc:docMk/>
            <pc:sldMk cId="1438193752" sldId="583"/>
            <ac:picMk id="7" creationId="{D6587A9C-195E-92BA-69B6-1CB0DB495F77}"/>
          </ac:picMkLst>
        </pc:picChg>
        <pc:picChg chg="add mod modCrop">
          <ac:chgData name="Cesalli Maxime" userId="1cadc9d0-886d-4fee-966a-0b8578407059" providerId="ADAL" clId="{F206519E-9D1A-4801-86E8-8199555FAEB5}" dt="2023-06-19T08:30:05.952" v="2780" actId="732"/>
          <ac:picMkLst>
            <pc:docMk/>
            <pc:sldMk cId="1438193752" sldId="583"/>
            <ac:picMk id="9" creationId="{BFE01E66-7AB2-4EDC-8C3C-FC3A934FDEDF}"/>
          </ac:picMkLst>
        </pc:picChg>
        <pc:picChg chg="add del mod">
          <ac:chgData name="Cesalli Maxime" userId="1cadc9d0-886d-4fee-966a-0b8578407059" providerId="ADAL" clId="{F206519E-9D1A-4801-86E8-8199555FAEB5}" dt="2023-06-19T08:24:45.844" v="2770" actId="478"/>
          <ac:picMkLst>
            <pc:docMk/>
            <pc:sldMk cId="1438193752" sldId="583"/>
            <ac:picMk id="11" creationId="{9ED80CC5-095E-7B23-E129-0814BA1F9DC0}"/>
          </ac:picMkLst>
        </pc:picChg>
        <pc:picChg chg="add mod modCrop">
          <ac:chgData name="Cesalli Maxime" userId="1cadc9d0-886d-4fee-966a-0b8578407059" providerId="ADAL" clId="{F206519E-9D1A-4801-86E8-8199555FAEB5}" dt="2023-06-19T08:30:10.794" v="2781" actId="1076"/>
          <ac:picMkLst>
            <pc:docMk/>
            <pc:sldMk cId="1438193752" sldId="583"/>
            <ac:picMk id="13" creationId="{F0B697CB-40B7-1278-8E07-459A4AF0E97F}"/>
          </ac:picMkLst>
        </pc:picChg>
        <pc:picChg chg="add mod modCrop">
          <ac:chgData name="Cesalli Maxime" userId="1cadc9d0-886d-4fee-966a-0b8578407059" providerId="ADAL" clId="{F206519E-9D1A-4801-86E8-8199555FAEB5}" dt="2023-06-19T08:31:02.172" v="2791" actId="1076"/>
          <ac:picMkLst>
            <pc:docMk/>
            <pc:sldMk cId="1438193752" sldId="583"/>
            <ac:picMk id="14" creationId="{6F9A42D8-C8D9-2F9A-26B4-A2E425EC511A}"/>
          </ac:picMkLst>
        </pc:picChg>
      </pc:sldChg>
      <pc:sldChg chg="addSp delSp modSp add mod">
        <pc:chgData name="Cesalli Maxime" userId="1cadc9d0-886d-4fee-966a-0b8578407059" providerId="ADAL" clId="{F206519E-9D1A-4801-86E8-8199555FAEB5}" dt="2023-06-19T11:16:14.306" v="2962" actId="26606"/>
        <pc:sldMkLst>
          <pc:docMk/>
          <pc:sldMk cId="3353108861" sldId="584"/>
        </pc:sldMkLst>
        <pc:spChg chg="mod">
          <ac:chgData name="Cesalli Maxime" userId="1cadc9d0-886d-4fee-966a-0b8578407059" providerId="ADAL" clId="{F206519E-9D1A-4801-86E8-8199555FAEB5}" dt="2023-06-19T10:55:19.705" v="2948" actId="26606"/>
          <ac:spMkLst>
            <pc:docMk/>
            <pc:sldMk cId="3353108861" sldId="584"/>
            <ac:spMk id="2" creationId="{2F65556C-3036-4136-FAC5-F219E4791432}"/>
          </ac:spMkLst>
        </pc:spChg>
        <pc:spChg chg="del">
          <ac:chgData name="Cesalli Maxime" userId="1cadc9d0-886d-4fee-966a-0b8578407059" providerId="ADAL" clId="{F206519E-9D1A-4801-86E8-8199555FAEB5}" dt="2023-06-19T10:52:31.358" v="2934" actId="478"/>
          <ac:spMkLst>
            <pc:docMk/>
            <pc:sldMk cId="3353108861" sldId="584"/>
            <ac:spMk id="3" creationId="{1EFB4654-ABF7-C3A3-DF37-6A413B22691F}"/>
          </ac:spMkLst>
        </pc:spChg>
        <pc:spChg chg="mod ord">
          <ac:chgData name="Cesalli Maxime" userId="1cadc9d0-886d-4fee-966a-0b8578407059" providerId="ADAL" clId="{F206519E-9D1A-4801-86E8-8199555FAEB5}" dt="2023-06-19T10:55:19.705" v="2948" actId="26606"/>
          <ac:spMkLst>
            <pc:docMk/>
            <pc:sldMk cId="3353108861" sldId="584"/>
            <ac:spMk id="4" creationId="{6DEC8CE0-6E15-C81D-CC5C-8520827CE61A}"/>
          </ac:spMkLst>
        </pc:spChg>
        <pc:spChg chg="mod ord">
          <ac:chgData name="Cesalli Maxime" userId="1cadc9d0-886d-4fee-966a-0b8578407059" providerId="ADAL" clId="{F206519E-9D1A-4801-86E8-8199555FAEB5}" dt="2023-06-19T10:55:19.705" v="2948" actId="26606"/>
          <ac:spMkLst>
            <pc:docMk/>
            <pc:sldMk cId="3353108861" sldId="584"/>
            <ac:spMk id="5" creationId="{DF372215-11B6-5DCB-EE9F-79867091604C}"/>
          </ac:spMkLst>
        </pc:spChg>
        <pc:spChg chg="add del mod">
          <ac:chgData name="Cesalli Maxime" userId="1cadc9d0-886d-4fee-966a-0b8578407059" providerId="ADAL" clId="{F206519E-9D1A-4801-86E8-8199555FAEB5}" dt="2023-06-19T10:52:35.561" v="2935" actId="478"/>
          <ac:spMkLst>
            <pc:docMk/>
            <pc:sldMk cId="3353108861" sldId="584"/>
            <ac:spMk id="6" creationId="{96A2CC4C-7D53-D87D-87E6-82A5D757B4A7}"/>
          </ac:spMkLst>
        </pc:spChg>
        <pc:picChg chg="add del mod">
          <ac:chgData name="Cesalli Maxime" userId="1cadc9d0-886d-4fee-966a-0b8578407059" providerId="ADAL" clId="{F206519E-9D1A-4801-86E8-8199555FAEB5}" dt="2023-06-19T10:53:38.875" v="2944" actId="478"/>
          <ac:picMkLst>
            <pc:docMk/>
            <pc:sldMk cId="3353108861" sldId="584"/>
            <ac:picMk id="8" creationId="{E29ACDDF-1D31-1427-0240-B5D60D64BAD9}"/>
          </ac:picMkLst>
        </pc:picChg>
        <pc:picChg chg="del">
          <ac:chgData name="Cesalli Maxime" userId="1cadc9d0-886d-4fee-966a-0b8578407059" providerId="ADAL" clId="{F206519E-9D1A-4801-86E8-8199555FAEB5}" dt="2023-06-19T10:52:36.266" v="2936" actId="478"/>
          <ac:picMkLst>
            <pc:docMk/>
            <pc:sldMk cId="3353108861" sldId="584"/>
            <ac:picMk id="9" creationId="{BFE01E66-7AB2-4EDC-8C3C-FC3A934FDEDF}"/>
          </ac:picMkLst>
        </pc:picChg>
        <pc:picChg chg="add del mod">
          <ac:chgData name="Cesalli Maxime" userId="1cadc9d0-886d-4fee-966a-0b8578407059" providerId="ADAL" clId="{F206519E-9D1A-4801-86E8-8199555FAEB5}" dt="2023-06-19T11:14:18.916" v="2949" actId="478"/>
          <ac:picMkLst>
            <pc:docMk/>
            <pc:sldMk cId="3353108861" sldId="584"/>
            <ac:picMk id="11" creationId="{FC0C69AE-EA2B-DB81-602B-1E754E0BF927}"/>
          </ac:picMkLst>
        </pc:picChg>
        <pc:picChg chg="del">
          <ac:chgData name="Cesalli Maxime" userId="1cadc9d0-886d-4fee-966a-0b8578407059" providerId="ADAL" clId="{F206519E-9D1A-4801-86E8-8199555FAEB5}" dt="2023-06-19T10:52:36.667" v="2937" actId="478"/>
          <ac:picMkLst>
            <pc:docMk/>
            <pc:sldMk cId="3353108861" sldId="584"/>
            <ac:picMk id="13" creationId="{F0B697CB-40B7-1278-8E07-459A4AF0E97F}"/>
          </ac:picMkLst>
        </pc:picChg>
        <pc:picChg chg="del">
          <ac:chgData name="Cesalli Maxime" userId="1cadc9d0-886d-4fee-966a-0b8578407059" providerId="ADAL" clId="{F206519E-9D1A-4801-86E8-8199555FAEB5}" dt="2023-06-19T10:52:39.978" v="2938" actId="478"/>
          <ac:picMkLst>
            <pc:docMk/>
            <pc:sldMk cId="3353108861" sldId="584"/>
            <ac:picMk id="14" creationId="{6F9A42D8-C8D9-2F9A-26B4-A2E425EC511A}"/>
          </ac:picMkLst>
        </pc:picChg>
        <pc:picChg chg="add del mod">
          <ac:chgData name="Cesalli Maxime" userId="1cadc9d0-886d-4fee-966a-0b8578407059" providerId="ADAL" clId="{F206519E-9D1A-4801-86E8-8199555FAEB5}" dt="2023-06-19T11:14:32.786" v="2957" actId="478"/>
          <ac:picMkLst>
            <pc:docMk/>
            <pc:sldMk cId="3353108861" sldId="584"/>
            <ac:picMk id="15" creationId="{1A51C2D0-7A54-5AF8-505F-34CB13A32262}"/>
          </ac:picMkLst>
        </pc:picChg>
        <pc:picChg chg="add mod ord">
          <ac:chgData name="Cesalli Maxime" userId="1cadc9d0-886d-4fee-966a-0b8578407059" providerId="ADAL" clId="{F206519E-9D1A-4801-86E8-8199555FAEB5}" dt="2023-06-19T11:16:14.306" v="2962" actId="26606"/>
          <ac:picMkLst>
            <pc:docMk/>
            <pc:sldMk cId="3353108861" sldId="584"/>
            <ac:picMk id="17" creationId="{311D2672-B04A-F0E1-21C8-334AB4B9676D}"/>
          </ac:picMkLst>
        </pc:picChg>
      </pc:sldChg>
      <pc:sldChg chg="delSp modSp new mod">
        <pc:chgData name="Cesalli Maxime" userId="1cadc9d0-886d-4fee-966a-0b8578407059" providerId="ADAL" clId="{F206519E-9D1A-4801-86E8-8199555FAEB5}" dt="2023-06-19T12:10:04.676" v="3027" actId="403"/>
        <pc:sldMkLst>
          <pc:docMk/>
          <pc:sldMk cId="4177079417" sldId="585"/>
        </pc:sldMkLst>
        <pc:spChg chg="mod">
          <ac:chgData name="Cesalli Maxime" userId="1cadc9d0-886d-4fee-966a-0b8578407059" providerId="ADAL" clId="{F206519E-9D1A-4801-86E8-8199555FAEB5}" dt="2023-06-19T12:10:04.676" v="3027" actId="403"/>
          <ac:spMkLst>
            <pc:docMk/>
            <pc:sldMk cId="4177079417" sldId="585"/>
            <ac:spMk id="2" creationId="{0C75AF1E-4FA8-A887-A88E-4CE6CB2F1078}"/>
          </ac:spMkLst>
        </pc:spChg>
        <pc:spChg chg="del">
          <ac:chgData name="Cesalli Maxime" userId="1cadc9d0-886d-4fee-966a-0b8578407059" providerId="ADAL" clId="{F206519E-9D1A-4801-86E8-8199555FAEB5}" dt="2023-06-19T12:09:54.562" v="3019" actId="478"/>
          <ac:spMkLst>
            <pc:docMk/>
            <pc:sldMk cId="4177079417" sldId="585"/>
            <ac:spMk id="3" creationId="{C07D5B46-05A4-8C8D-E3F3-82B6FB59E102}"/>
          </ac:spMkLst>
        </pc:spChg>
      </pc:sldChg>
      <pc:sldChg chg="modSp add mod ord">
        <pc:chgData name="Cesalli Maxime" userId="1cadc9d0-886d-4fee-966a-0b8578407059" providerId="ADAL" clId="{F206519E-9D1A-4801-86E8-8199555FAEB5}" dt="2023-06-19T12:10:56.269" v="3072" actId="20577"/>
        <pc:sldMkLst>
          <pc:docMk/>
          <pc:sldMk cId="2238837776" sldId="586"/>
        </pc:sldMkLst>
        <pc:spChg chg="mod">
          <ac:chgData name="Cesalli Maxime" userId="1cadc9d0-886d-4fee-966a-0b8578407059" providerId="ADAL" clId="{F206519E-9D1A-4801-86E8-8199555FAEB5}" dt="2023-06-19T12:10:56.269" v="3072" actId="20577"/>
          <ac:spMkLst>
            <pc:docMk/>
            <pc:sldMk cId="2238837776" sldId="586"/>
            <ac:spMk id="2" creationId="{0C75AF1E-4FA8-A887-A88E-4CE6CB2F107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AF9126DC-35F2-94A5-F74A-65CC358B661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5318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11" tIns="46356" rIns="92711" bIns="46356" numCol="1" anchor="t" anchorCtr="0" compatLnSpc="1">
            <a:prstTxWarp prst="textNoShape">
              <a:avLst/>
            </a:prstTxWarp>
          </a:bodyPr>
          <a:lstStyle>
            <a:lvl1pPr algn="l" defTabSz="927100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1FF25DA4-CFCE-2E43-6778-1EA0D6D7E2F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1588" y="0"/>
            <a:ext cx="2955925" cy="5318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11" tIns="46356" rIns="92711" bIns="46356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69E82063-8C09-D35A-56DD-8B3DB5318C1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4988"/>
            <a:ext cx="2955925" cy="4556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11" tIns="46356" rIns="92711" bIns="46356" numCol="1" anchor="b" anchorCtr="0" compatLnSpc="1">
            <a:prstTxWarp prst="textNoShape">
              <a:avLst/>
            </a:prstTxWarp>
          </a:bodyPr>
          <a:lstStyle>
            <a:lvl1pPr algn="l" defTabSz="927100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CCE65DB2-E399-9599-39BD-3A73E04B6FD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1588" y="9424988"/>
            <a:ext cx="2955925" cy="4556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11" tIns="46356" rIns="92711" bIns="46356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97FB034-C3E7-4506-BF06-1E14C4330F4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FF43EB4-A866-F616-1A2D-BCEA0A3F11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C5849F7-9576-7D84-E53A-AABEF132DF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H" altLang="fr-F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/ Cover page /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A456E57C-AD8F-4B72-2986-5505E86645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CH" dirty="0">
                <a:solidFill>
                  <a:srgbClr val="B5AEA7"/>
                </a:solidFill>
                <a:latin typeface="Helvetica Light" panose="020B04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Haute Ecole d’Ingénierie</a:t>
            </a:r>
            <a:endParaRPr lang="fr-CH" sz="500" dirty="0"/>
          </a:p>
        </p:txBody>
      </p:sp>
    </p:spTree>
    <p:extLst>
      <p:ext uri="{BB962C8B-B14F-4D97-AF65-F5344CB8AC3E}">
        <p14:creationId xmlns:p14="http://schemas.microsoft.com/office/powerpoint/2010/main" val="250756734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654968"/>
            <a:ext cx="83820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84784"/>
            <a:ext cx="8229600" cy="48245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CH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5F4FB4-BC0C-1397-E77E-F8BD021EF2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CH">
                <a:solidFill>
                  <a:srgbClr val="B5AEA7"/>
                </a:solidFill>
                <a:latin typeface="Helvetica Light" panose="020B04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Haute Ecole d’Ingénierie   </a:t>
            </a:r>
            <a:r>
              <a:rPr lang="de-CH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|  </a:t>
            </a:r>
            <a:fld id="{442AD375-037F-43D0-B059-5172DA06796A}" type="slidenum">
              <a:rPr lang="de-CH" smtClean="0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pPr/>
              <a:t>‹N°›</a:t>
            </a:fld>
            <a:r>
              <a:rPr lang="de-CH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endParaRPr lang="fr-CH" sz="5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EF60A2-997D-8CEF-6EAD-B3F541F45EF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Travail de diplôme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6540019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995D2E8E-F12B-BD4B-B527-CB0AC719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3B82A38-8337-7E14-9559-84CE87CF52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CH">
                <a:solidFill>
                  <a:srgbClr val="B5AEA7"/>
                </a:solidFill>
                <a:latin typeface="Helvetica Light" panose="020B04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Haute Ecole d’Ingénierie   </a:t>
            </a:r>
            <a:r>
              <a:rPr lang="de-CH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|  </a:t>
            </a:r>
            <a:fld id="{442AD375-037F-43D0-B059-5172DA06796A}" type="slidenum">
              <a:rPr lang="de-CH" smtClean="0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pPr/>
              <a:t>‹N°›</a:t>
            </a:fld>
            <a:r>
              <a:rPr lang="de-CH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 </a:t>
            </a:r>
            <a:endParaRPr lang="fr-CH" sz="50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35E2C56-3D96-6B05-F939-71C81EFC79B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Travail de diplôme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710905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2 espaces d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50354-FDB7-BC56-6E61-9CB9AD31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3D60FD1-1324-8585-9D30-2ED8A163B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Travail de diplôme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83D4E4-7E9F-4190-6EFC-CBDC4E907D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CH">
                <a:solidFill>
                  <a:srgbClr val="B5AEA7"/>
                </a:solidFill>
                <a:latin typeface="Helvetica Light" panose="020B04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Haute Ecole d’Ingénierie   </a:t>
            </a:r>
            <a:r>
              <a:rPr lang="de-CH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|  </a:t>
            </a:r>
            <a:fld id="{442AD375-037F-43D0-B059-5172DA06796A}" type="slidenum">
              <a:rPr lang="de-CH" smtClean="0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pPr/>
              <a:t>‹N°›</a:t>
            </a:fld>
            <a:r>
              <a:rPr lang="de-CH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     </a:t>
            </a:r>
            <a:endParaRPr lang="fr-CH" sz="500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F40B442-C3D4-37B7-9560-C30C0848092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9099" y="1628775"/>
            <a:ext cx="4032000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D749358C-B2C4-2D47-6819-8FEEE497E9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16464" y="1628800"/>
            <a:ext cx="4032000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714510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7" name="Rectangle 1031">
            <a:extLst>
              <a:ext uri="{FF2B5EF4-FFF2-40B4-BE49-F238E27FC236}">
                <a16:creationId xmlns:a16="http://schemas.microsoft.com/office/drawing/2014/main" id="{88C32A02-A117-991A-EA80-E14E97F3CC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69215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 du masque</a:t>
            </a:r>
          </a:p>
        </p:txBody>
      </p:sp>
      <p:sp>
        <p:nvSpPr>
          <p:cNvPr id="1030" name="Rectangle 1086">
            <a:extLst>
              <a:ext uri="{FF2B5EF4-FFF2-40B4-BE49-F238E27FC236}">
                <a16:creationId xmlns:a16="http://schemas.microsoft.com/office/drawing/2014/main" id="{5DCC4CB9-1DF6-5BCD-55AC-589E762A2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296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altLang="fr-FR" dirty="0"/>
              <a:t>Click to </a:t>
            </a:r>
            <a:r>
              <a:rPr lang="fr-CH" altLang="fr-FR" dirty="0" err="1"/>
              <a:t>edit</a:t>
            </a:r>
            <a:r>
              <a:rPr lang="fr-CH" altLang="fr-FR" dirty="0"/>
              <a:t> Master </a:t>
            </a:r>
            <a:r>
              <a:rPr lang="fr-CH" altLang="fr-FR" dirty="0" err="1"/>
              <a:t>text</a:t>
            </a:r>
            <a:r>
              <a:rPr lang="fr-CH" altLang="fr-FR" dirty="0"/>
              <a:t> styles</a:t>
            </a:r>
          </a:p>
          <a:p>
            <a:pPr lvl="1"/>
            <a:r>
              <a:rPr lang="fr-CH" altLang="fr-FR" dirty="0"/>
              <a:t>Second </a:t>
            </a:r>
            <a:r>
              <a:rPr lang="fr-CH" altLang="fr-FR" dirty="0" err="1"/>
              <a:t>level</a:t>
            </a:r>
            <a:endParaRPr lang="fr-CH" altLang="fr-FR" dirty="0"/>
          </a:p>
          <a:p>
            <a:pPr lvl="2"/>
            <a:r>
              <a:rPr lang="fr-CH" altLang="fr-FR" dirty="0" err="1"/>
              <a:t>Third</a:t>
            </a:r>
            <a:r>
              <a:rPr lang="fr-CH" altLang="fr-FR" dirty="0"/>
              <a:t> </a:t>
            </a:r>
            <a:r>
              <a:rPr lang="fr-CH" altLang="fr-FR" dirty="0" err="1"/>
              <a:t>level</a:t>
            </a:r>
            <a:endParaRPr lang="fr-CH" altLang="fr-FR" dirty="0"/>
          </a:p>
          <a:p>
            <a:pPr lvl="3"/>
            <a:r>
              <a:rPr lang="fr-CH" altLang="fr-FR" dirty="0" err="1"/>
              <a:t>Fourth</a:t>
            </a:r>
            <a:r>
              <a:rPr lang="fr-CH" altLang="fr-FR" dirty="0"/>
              <a:t> </a:t>
            </a:r>
            <a:r>
              <a:rPr lang="fr-CH" altLang="fr-FR" dirty="0" err="1"/>
              <a:t>level</a:t>
            </a:r>
            <a:endParaRPr lang="fr-CH" altLang="fr-FR" dirty="0"/>
          </a:p>
          <a:p>
            <a:pPr lvl="4"/>
            <a:r>
              <a:rPr lang="fr-CH" altLang="fr-FR" dirty="0" err="1"/>
              <a:t>Fifth</a:t>
            </a:r>
            <a:r>
              <a:rPr lang="fr-CH" altLang="fr-FR" dirty="0"/>
              <a:t> </a:t>
            </a:r>
            <a:r>
              <a:rPr lang="fr-CH" altLang="fr-FR" dirty="0" err="1"/>
              <a:t>level</a:t>
            </a:r>
            <a:endParaRPr lang="fr-CH" altLang="fr-FR" dirty="0"/>
          </a:p>
        </p:txBody>
      </p:sp>
      <p:pic>
        <p:nvPicPr>
          <p:cNvPr id="3" name="Image 2" descr="Une image contenant texte">
            <a:extLst>
              <a:ext uri="{FF2B5EF4-FFF2-40B4-BE49-F238E27FC236}">
                <a16:creationId xmlns:a16="http://schemas.microsoft.com/office/drawing/2014/main" id="{9BF9DD25-98F1-C469-AF1C-6882822FEE6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33737"/>
            <a:ext cx="2101926" cy="612000"/>
          </a:xfrm>
          <a:prstGeom prst="rect">
            <a:avLst/>
          </a:prstGeom>
        </p:spPr>
      </p:pic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93C3F774-5CD8-AA91-4446-01882FE68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8435" y="6494901"/>
            <a:ext cx="2624103" cy="25505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Travail de diplôme</a:t>
            </a:r>
            <a:endParaRPr lang="fr-CH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AD40B9-EB64-88B9-5257-BC6BD2FD6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61905" y="6503214"/>
            <a:ext cx="1677640" cy="227265"/>
          </a:xfrm>
          <a:prstGeom prst="rect">
            <a:avLst/>
          </a:prstGeom>
        </p:spPr>
        <p:txBody>
          <a:bodyPr vert="horz" lIns="36000" tIns="36000" rIns="75600" bIns="3600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 dirty="0">
                <a:solidFill>
                  <a:srgbClr val="B5AEA7"/>
                </a:solidFill>
                <a:latin typeface="Helvetica Light" panose="020B04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Haute Ecole d’Ingénierie   </a:t>
            </a:r>
            <a:r>
              <a:rPr lang="de-CH" dirty="0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|  </a:t>
            </a:r>
            <a:fld id="{442AD375-037F-43D0-B059-5172DA06796A}" type="slidenum">
              <a:rPr lang="de-CH" smtClean="0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pPr/>
              <a:t>‹N°›</a:t>
            </a:fld>
            <a:r>
              <a:rPr lang="de-CH" dirty="0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     </a:t>
            </a:r>
            <a:endParaRPr lang="fr-CH" sz="500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369F471-BE12-F93E-F7C0-A1B7BCEFBB4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7620" y="6569476"/>
            <a:ext cx="494218" cy="89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</p:sldLayoutIdLst>
  <p:transition/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4A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4A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4A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4A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4A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4A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4A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4A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4A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SzPct val="120000"/>
        <a:buFont typeface="Wingdings 2" panose="05020102010507070707" pitchFamily="18" charset="2"/>
        <a:buChar char="¡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SzPct val="90000"/>
        <a:buFont typeface="Wingdings 3" panose="05040102010807070707" pitchFamily="18" charset="2"/>
        <a:buChar char="}"/>
        <a:defRPr sz="20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4A2"/>
        </a:buClr>
        <a:buSzPct val="80000"/>
        <a:buFont typeface="Wingdings 2" panose="05020102010507070707" pitchFamily="18" charset="2"/>
        <a:buChar char=""/>
        <a:defRPr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4A2"/>
        </a:buClr>
        <a:buFont typeface="Times New Roman" panose="02020603050405020304" pitchFamily="18" charset="0"/>
        <a:buChar char="­"/>
        <a:defRPr sz="16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16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16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16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1600">
          <a:solidFill>
            <a:schemeClr val="bg2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6F6DAF1-B959-1839-E1AA-D2BD7908B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532" y="1629395"/>
            <a:ext cx="72009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4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4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4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4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4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4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4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4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64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algn="r">
              <a:defRPr/>
            </a:pPr>
            <a:r>
              <a:rPr lang="fr-CH" sz="4000" kern="0" dirty="0"/>
              <a:t>Diviseur 2 voies pour haut-parleurs actifs</a:t>
            </a:r>
            <a:endParaRPr lang="fr-CH" kern="0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2D69EAC-1050-C44F-E67B-7713F51D6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694" y="3861420"/>
            <a:ext cx="6400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120000"/>
              <a:buFont typeface="Wingdings 2" panose="05020102010507070707" pitchFamily="18" charset="2"/>
              <a:buChar char="¡"/>
              <a:defRPr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90000"/>
              <a:buFont typeface="Wingdings 3" panose="05040102010807070707" pitchFamily="18" charset="2"/>
              <a:buChar char="}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2"/>
              </a:buClr>
              <a:buSzPct val="80000"/>
              <a:buFont typeface="Wingdings 2" panose="05020102010507070707" pitchFamily="18" charset="2"/>
              <a:buChar char=""/>
              <a:defRPr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2"/>
              </a:buClr>
              <a:buFont typeface="Times New Roman" panose="02020603050405020304" pitchFamily="18" charset="0"/>
              <a:buChar char="­"/>
              <a:defRPr sz="160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marL="0" indent="0" algn="r" eaLnBrk="1" hangingPunct="1">
              <a:buFont typeface="Wingdings 2" panose="05020102010507070707" pitchFamily="18" charset="2"/>
              <a:buNone/>
            </a:pPr>
            <a:r>
              <a:rPr lang="fr-CH" altLang="fr-FR" kern="0" dirty="0"/>
              <a:t>Cesalli Maxime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D7B245-0798-3B23-75A8-44DC56E58A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CH">
                <a:solidFill>
                  <a:srgbClr val="B5AEA7"/>
                </a:solidFill>
                <a:latin typeface="Helvetica Light" panose="020B04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Haute Ecole d’Ingénierie</a:t>
            </a:r>
            <a:endParaRPr lang="fr-CH" sz="5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FB4654-ABF7-C3A3-DF37-6A413B22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016732"/>
            <a:ext cx="8229600" cy="4824536"/>
          </a:xfrm>
        </p:spPr>
        <p:txBody>
          <a:bodyPr/>
          <a:lstStyle/>
          <a:p>
            <a:r>
              <a:rPr lang="fr-CH" dirty="0"/>
              <a:t>Bus i2s</a:t>
            </a:r>
          </a:p>
          <a:p>
            <a:pPr lvl="1"/>
            <a:r>
              <a:rPr lang="fr-CH" dirty="0"/>
              <a:t>Spécialement designé pour l’audio </a:t>
            </a:r>
          </a:p>
          <a:p>
            <a:pPr lvl="1"/>
            <a:r>
              <a:rPr lang="fr-CH" dirty="0"/>
              <a:t>Simple et efficace</a:t>
            </a:r>
          </a:p>
          <a:p>
            <a:pPr lvl="1"/>
            <a:endParaRPr lang="fr-CH" dirty="0"/>
          </a:p>
          <a:p>
            <a:pPr marL="457200" lvl="1" indent="0">
              <a:buNone/>
            </a:pP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EC8CE0-6E15-C81D-CC5C-8520827CE61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18435" y="6494901"/>
            <a:ext cx="2624103" cy="255055"/>
          </a:xfrm>
        </p:spPr>
        <p:txBody>
          <a:bodyPr/>
          <a:lstStyle/>
          <a:p>
            <a:pPr>
              <a:defRPr/>
            </a:pPr>
            <a:r>
              <a:rPr lang="fr-FR"/>
              <a:t>Travail de diplôme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372215-11B6-5DCB-EE9F-798670916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CH">
                <a:solidFill>
                  <a:srgbClr val="B5AEA7"/>
                </a:solidFill>
                <a:latin typeface="Helvetica Light" panose="020B04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Haute Ecole d’Ingénierie   </a:t>
            </a:r>
            <a:r>
              <a:rPr lang="de-CH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|  </a:t>
            </a:r>
            <a:fld id="{442AD375-037F-43D0-B059-5172DA06796A}" type="slidenum">
              <a:rPr lang="de-CH" smtClean="0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pPr/>
              <a:t>10</a:t>
            </a:fld>
            <a:r>
              <a:rPr lang="de-CH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endParaRPr lang="fr-CH" sz="500" dirty="0"/>
          </a:p>
        </p:txBody>
      </p:sp>
      <p:pic>
        <p:nvPicPr>
          <p:cNvPr id="6" name="Image 5" descr="A picture containing diagram, text, font, line&#10;&#10;Description automatically generated">
            <a:extLst>
              <a:ext uri="{FF2B5EF4-FFF2-40B4-BE49-F238E27FC236}">
                <a16:creationId xmlns:a16="http://schemas.microsoft.com/office/drawing/2014/main" id="{56421C15-C914-8429-F948-E6BAFEA89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308" y="3284984"/>
            <a:ext cx="6525610" cy="250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1366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FB4654-ABF7-C3A3-DF37-6A413B22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196752"/>
            <a:ext cx="8229600" cy="4824536"/>
          </a:xfrm>
        </p:spPr>
        <p:txBody>
          <a:bodyPr/>
          <a:lstStyle/>
          <a:p>
            <a:r>
              <a:rPr lang="fr-CH" dirty="0"/>
              <a:t>Principe de fonctionnement filtre FIR</a:t>
            </a:r>
          </a:p>
          <a:p>
            <a:pPr lvl="1"/>
            <a:r>
              <a:rPr lang="fr-CH" dirty="0"/>
              <a:t>Décalage des informations dans le temps</a:t>
            </a:r>
          </a:p>
          <a:p>
            <a:pPr lvl="1"/>
            <a:r>
              <a:rPr lang="fr-CH" dirty="0"/>
              <a:t>Multiplication par des coefficients</a:t>
            </a:r>
          </a:p>
          <a:p>
            <a:pPr lvl="1"/>
            <a:r>
              <a:rPr lang="fr-CH" dirty="0"/>
              <a:t>Somme de tous les signaux </a:t>
            </a:r>
          </a:p>
          <a:p>
            <a:pPr marL="457200" lvl="1" indent="0">
              <a:buNone/>
            </a:pPr>
            <a:endParaRPr lang="fr-CH" dirty="0"/>
          </a:p>
          <a:p>
            <a:pPr lvl="1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EC8CE0-6E15-C81D-CC5C-8520827CE61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18435" y="6494901"/>
            <a:ext cx="2624103" cy="255055"/>
          </a:xfrm>
        </p:spPr>
        <p:txBody>
          <a:bodyPr/>
          <a:lstStyle/>
          <a:p>
            <a:pPr>
              <a:defRPr/>
            </a:pPr>
            <a:r>
              <a:rPr lang="fr-FR"/>
              <a:t>Travail de diplôme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372215-11B6-5DCB-EE9F-798670916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CH">
                <a:solidFill>
                  <a:srgbClr val="B5AEA7"/>
                </a:solidFill>
                <a:latin typeface="Helvetica Light" panose="020B04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Haute Ecole d’Ingénierie   </a:t>
            </a:r>
            <a:r>
              <a:rPr lang="de-CH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|  </a:t>
            </a:r>
            <a:fld id="{442AD375-037F-43D0-B059-5172DA06796A}" type="slidenum">
              <a:rPr lang="de-CH" smtClean="0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pPr/>
              <a:t>11</a:t>
            </a:fld>
            <a:r>
              <a:rPr lang="de-CH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endParaRPr lang="fr-CH" sz="500" dirty="0"/>
          </a:p>
        </p:txBody>
      </p:sp>
      <p:pic>
        <p:nvPicPr>
          <p:cNvPr id="6" name="Image 5" descr="Une image contenant croquis, diagramme, dessin, Dessin technique&#10;&#10;Description générée automatiquement">
            <a:extLst>
              <a:ext uri="{FF2B5EF4-FFF2-40B4-BE49-F238E27FC236}">
                <a16:creationId xmlns:a16="http://schemas.microsoft.com/office/drawing/2014/main" id="{A08CDDEB-1732-37DA-1044-6458BAEF0B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3"/>
          <a:stretch/>
        </p:blipFill>
        <p:spPr bwMode="auto">
          <a:xfrm>
            <a:off x="64865" y="3338808"/>
            <a:ext cx="9036496" cy="2970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765300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FB4654-ABF7-C3A3-DF37-6A413B22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270" y="980728"/>
            <a:ext cx="8229600" cy="4824536"/>
          </a:xfrm>
        </p:spPr>
        <p:txBody>
          <a:bodyPr/>
          <a:lstStyle/>
          <a:p>
            <a:r>
              <a:rPr lang="fr-CH" dirty="0"/>
              <a:t>Optimisation des ressources </a:t>
            </a:r>
          </a:p>
          <a:p>
            <a:pPr lvl="1"/>
            <a:r>
              <a:rPr lang="fr-CH" dirty="0"/>
              <a:t>But : 5000 taps par filtre </a:t>
            </a:r>
          </a:p>
          <a:p>
            <a:pPr lvl="1"/>
            <a:r>
              <a:rPr lang="fr-CH" dirty="0"/>
              <a:t>Maximum atteint : 69 taps pour un seul filtre</a:t>
            </a:r>
          </a:p>
          <a:p>
            <a:pPr lvl="1"/>
            <a:r>
              <a:rPr lang="fr-CH" dirty="0"/>
              <a:t>Utilisation de la nature symétrique des filtres FIR</a:t>
            </a:r>
          </a:p>
          <a:p>
            <a:pPr lvl="1"/>
            <a:r>
              <a:rPr lang="fr-CH" dirty="0"/>
              <a:t>Un seul registre a décalage partagé pour les deux filtres</a:t>
            </a:r>
          </a:p>
          <a:p>
            <a:pPr lvl="1"/>
            <a:r>
              <a:rPr lang="fr-CH" dirty="0"/>
              <a:t>Calcul en série </a:t>
            </a:r>
          </a:p>
          <a:p>
            <a:pPr lvl="1"/>
            <a:r>
              <a:rPr lang="fr-CH" dirty="0"/>
              <a:t>Calcul en série/ parallèle </a:t>
            </a:r>
          </a:p>
          <a:p>
            <a:pPr lvl="1"/>
            <a:endParaRPr lang="fr-CH" dirty="0"/>
          </a:p>
          <a:p>
            <a:pPr marL="457200" lvl="1" indent="0">
              <a:buNone/>
            </a:pPr>
            <a:endParaRPr lang="fr-CH" dirty="0"/>
          </a:p>
          <a:p>
            <a:pPr lvl="1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EC8CE0-6E15-C81D-CC5C-8520827CE61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18435" y="6494901"/>
            <a:ext cx="2624103" cy="255055"/>
          </a:xfrm>
        </p:spPr>
        <p:txBody>
          <a:bodyPr/>
          <a:lstStyle/>
          <a:p>
            <a:pPr>
              <a:defRPr/>
            </a:pPr>
            <a:r>
              <a:rPr lang="fr-FR"/>
              <a:t>Travail de diplôme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372215-11B6-5DCB-EE9F-798670916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CH">
                <a:solidFill>
                  <a:srgbClr val="B5AEA7"/>
                </a:solidFill>
                <a:latin typeface="Helvetica Light" panose="020B04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Haute Ecole d’Ingénierie   </a:t>
            </a:r>
            <a:r>
              <a:rPr lang="de-CH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|  </a:t>
            </a:r>
            <a:fld id="{442AD375-037F-43D0-B059-5172DA06796A}" type="slidenum">
              <a:rPr lang="de-CH" smtClean="0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pPr/>
              <a:t>12</a:t>
            </a:fld>
            <a:r>
              <a:rPr lang="de-CH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endParaRPr lang="fr-CH" sz="500" dirty="0"/>
          </a:p>
        </p:txBody>
      </p:sp>
    </p:spTree>
    <p:extLst>
      <p:ext uri="{BB962C8B-B14F-4D97-AF65-F5344CB8AC3E}">
        <p14:creationId xmlns:p14="http://schemas.microsoft.com/office/powerpoint/2010/main" val="187910519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FB4654-ABF7-C3A3-DF37-6A413B22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35" y="1016732"/>
            <a:ext cx="8229600" cy="4824536"/>
          </a:xfrm>
        </p:spPr>
        <p:txBody>
          <a:bodyPr/>
          <a:lstStyle/>
          <a:p>
            <a:pPr marL="457200" lvl="1" indent="0">
              <a:buNone/>
            </a:pPr>
            <a:endParaRPr lang="fr-CH" dirty="0"/>
          </a:p>
          <a:p>
            <a:pPr marL="457200" lvl="1" indent="0">
              <a:buNone/>
            </a:pPr>
            <a:endParaRPr lang="fr-CH" dirty="0"/>
          </a:p>
          <a:p>
            <a:pPr lvl="1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EC8CE0-6E15-C81D-CC5C-8520827CE61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18435" y="6494901"/>
            <a:ext cx="2624103" cy="255055"/>
          </a:xfrm>
        </p:spPr>
        <p:txBody>
          <a:bodyPr/>
          <a:lstStyle/>
          <a:p>
            <a:pPr>
              <a:defRPr/>
            </a:pPr>
            <a:r>
              <a:rPr lang="fr-FR"/>
              <a:t>Travail de diplôme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372215-11B6-5DCB-EE9F-798670916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CH">
                <a:solidFill>
                  <a:srgbClr val="B5AEA7"/>
                </a:solidFill>
                <a:latin typeface="Helvetica Light" panose="020B04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Haute Ecole d’Ingénierie   </a:t>
            </a:r>
            <a:r>
              <a:rPr lang="de-CH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|  </a:t>
            </a:r>
            <a:fld id="{442AD375-037F-43D0-B059-5172DA06796A}" type="slidenum">
              <a:rPr lang="de-CH" smtClean="0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pPr/>
              <a:t>13</a:t>
            </a:fld>
            <a:r>
              <a:rPr lang="de-CH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endParaRPr lang="fr-CH" sz="500" dirty="0"/>
          </a:p>
        </p:txBody>
      </p:sp>
      <p:pic>
        <p:nvPicPr>
          <p:cNvPr id="7" name="Image 6" descr="Une image contenant croquis, diagramme, dessin, Dessin technique&#10;&#10;Description générée automatiquement">
            <a:extLst>
              <a:ext uri="{FF2B5EF4-FFF2-40B4-BE49-F238E27FC236}">
                <a16:creationId xmlns:a16="http://schemas.microsoft.com/office/drawing/2014/main" id="{CD1A959C-7629-52A2-5687-9A87B9FCD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5504"/>
            <a:ext cx="8594440" cy="2745446"/>
          </a:xfrm>
          <a:prstGeom prst="rect">
            <a:avLst/>
          </a:prstGeom>
        </p:spPr>
      </p:pic>
      <p:pic>
        <p:nvPicPr>
          <p:cNvPr id="10" name="Image 9" descr="Une image contenant croquis, diagramme, dessin&#10;&#10;Description générée automatiquement">
            <a:extLst>
              <a:ext uri="{FF2B5EF4-FFF2-40B4-BE49-F238E27FC236}">
                <a16:creationId xmlns:a16="http://schemas.microsoft.com/office/drawing/2014/main" id="{CE9FFA0E-6D61-B6F2-1AC9-9116F92DD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06" y="1598441"/>
            <a:ext cx="8351922" cy="3661117"/>
          </a:xfrm>
          <a:prstGeom prst="rect">
            <a:avLst/>
          </a:prstGeom>
        </p:spPr>
      </p:pic>
      <p:pic>
        <p:nvPicPr>
          <p:cNvPr id="12" name="Image 11" descr="Une image contenant diagramme, croquis, Dessin technique, Plan&#10;&#10;Description générée automatiquement">
            <a:extLst>
              <a:ext uri="{FF2B5EF4-FFF2-40B4-BE49-F238E27FC236}">
                <a16:creationId xmlns:a16="http://schemas.microsoft.com/office/drawing/2014/main" id="{3DF7D2B1-BE63-A180-8817-6F9625D74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11" y="1273717"/>
            <a:ext cx="8229600" cy="5043948"/>
          </a:xfrm>
          <a:prstGeom prst="rect">
            <a:avLst/>
          </a:prstGeom>
        </p:spPr>
      </p:pic>
      <p:pic>
        <p:nvPicPr>
          <p:cNvPr id="14" name="Image 13" descr="Une image contenant croquis, diagramme, dessin, Dessin technique&#10;&#10;Description générée automatiquement">
            <a:extLst>
              <a:ext uri="{FF2B5EF4-FFF2-40B4-BE49-F238E27FC236}">
                <a16:creationId xmlns:a16="http://schemas.microsoft.com/office/drawing/2014/main" id="{4854C3B6-FF24-39A1-18AF-D8804B603D3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" r="1575"/>
          <a:stretch/>
        </p:blipFill>
        <p:spPr>
          <a:xfrm>
            <a:off x="0" y="1296271"/>
            <a:ext cx="9144000" cy="494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430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65556C-3036-4136-FAC5-F219E479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Résultats obtenus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FB4654-ABF7-C3A3-DF37-6A413B22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484784"/>
            <a:ext cx="8229600" cy="504056"/>
          </a:xfrm>
        </p:spPr>
        <p:txBody>
          <a:bodyPr/>
          <a:lstStyle/>
          <a:p>
            <a:r>
              <a:rPr lang="fr-CH" dirty="0"/>
              <a:t>Filtre parallèle symétrique 55 taps chacun </a:t>
            </a:r>
          </a:p>
          <a:p>
            <a:pPr lvl="1"/>
            <a:endParaRPr lang="fr-CH" dirty="0"/>
          </a:p>
          <a:p>
            <a:pPr marL="457200" lvl="1" indent="0">
              <a:buNone/>
            </a:pPr>
            <a:endParaRPr lang="fr-CH" dirty="0"/>
          </a:p>
          <a:p>
            <a:pPr lvl="1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EC8CE0-6E15-C81D-CC5C-8520827CE61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18435" y="6494901"/>
            <a:ext cx="2624103" cy="255055"/>
          </a:xfrm>
        </p:spPr>
        <p:txBody>
          <a:bodyPr/>
          <a:lstStyle/>
          <a:p>
            <a:pPr>
              <a:defRPr/>
            </a:pPr>
            <a:r>
              <a:rPr lang="fr-FR"/>
              <a:t>Travail de diplôme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372215-11B6-5DCB-EE9F-798670916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CH">
                <a:solidFill>
                  <a:srgbClr val="B5AEA7"/>
                </a:solidFill>
                <a:latin typeface="Helvetica Light" panose="020B04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Haute Ecole d’Ingénierie   </a:t>
            </a:r>
            <a:r>
              <a:rPr lang="de-CH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|  </a:t>
            </a:r>
            <a:fld id="{442AD375-037F-43D0-B059-5172DA06796A}" type="slidenum">
              <a:rPr lang="de-CH" smtClean="0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pPr/>
              <a:t>14</a:t>
            </a:fld>
            <a:r>
              <a:rPr lang="de-CH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endParaRPr lang="fr-CH" sz="500" dirty="0"/>
          </a:p>
        </p:txBody>
      </p:sp>
      <p:pic>
        <p:nvPicPr>
          <p:cNvPr id="9" name="Image 8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BFE01E66-7AB2-4EDC-8C3C-FC3A934FDE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55" r="12988" b="44114"/>
          <a:stretch/>
        </p:blipFill>
        <p:spPr>
          <a:xfrm>
            <a:off x="381481" y="2096114"/>
            <a:ext cx="7956376" cy="1944216"/>
          </a:xfrm>
          <a:prstGeom prst="rect">
            <a:avLst/>
          </a:prstGeom>
        </p:spPr>
      </p:pic>
      <p:pic>
        <p:nvPicPr>
          <p:cNvPr id="13" name="Image 12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F0B697CB-40B7-1278-8E07-459A4AF0E9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55" r="12988" b="44114"/>
          <a:stretch/>
        </p:blipFill>
        <p:spPr>
          <a:xfrm>
            <a:off x="381481" y="4057351"/>
            <a:ext cx="7956376" cy="1944216"/>
          </a:xfrm>
          <a:prstGeom prst="rect">
            <a:avLst/>
          </a:prstGeom>
        </p:spPr>
      </p:pic>
      <p:pic>
        <p:nvPicPr>
          <p:cNvPr id="14" name="Image 13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6F9A42D8-C8D9-2F9A-26B4-A2E425EC51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" t="95596" r="12588" b="2839"/>
          <a:stretch/>
        </p:blipFill>
        <p:spPr>
          <a:xfrm>
            <a:off x="899592" y="6035695"/>
            <a:ext cx="7502887" cy="7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9375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65556C-3036-4136-FAC5-F219E479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654968"/>
            <a:ext cx="8382000" cy="685800"/>
          </a:xfrm>
        </p:spPr>
        <p:txBody>
          <a:bodyPr wrap="square" anchor="ctr">
            <a:normAutofit/>
          </a:bodyPr>
          <a:lstStyle/>
          <a:p>
            <a:r>
              <a:rPr lang="fr-CH" dirty="0"/>
              <a:t>Questions  </a:t>
            </a:r>
          </a:p>
        </p:txBody>
      </p:sp>
      <p:pic>
        <p:nvPicPr>
          <p:cNvPr id="17" name="Image 16" descr="Une image contenant capture d’écran, dessin humoristique, art&#10;&#10;Description générée automatiquement">
            <a:extLst>
              <a:ext uri="{FF2B5EF4-FFF2-40B4-BE49-F238E27FC236}">
                <a16:creationId xmlns:a16="http://schemas.microsoft.com/office/drawing/2014/main" id="{311D2672-B04A-F0E1-21C8-334AB4B96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839652"/>
            <a:ext cx="8229600" cy="4114800"/>
          </a:xfrm>
          <a:prstGeom prst="rect">
            <a:avLst/>
          </a:prstGeom>
          <a:noFill/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372215-11B6-5DCB-EE9F-798670916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61905" y="6503214"/>
            <a:ext cx="1677640" cy="22726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CH">
                <a:solidFill>
                  <a:srgbClr val="B5AEA7"/>
                </a:solidFill>
              </a:rPr>
              <a:t>Haute Ecole d’Ingénierie   </a:t>
            </a:r>
            <a:r>
              <a:rPr lang="de-CH">
                <a:solidFill>
                  <a:srgbClr val="B5AEA7"/>
                </a:solidFill>
              </a:rPr>
              <a:t>|  </a:t>
            </a:r>
            <a:fld id="{442AD375-037F-43D0-B059-5172DA06796A}" type="slidenum">
              <a:rPr lang="de-CH" smtClean="0">
                <a:solidFill>
                  <a:srgbClr val="B5AEA7"/>
                </a:solidFill>
              </a:rPr>
              <a:pPr>
                <a:spcAft>
                  <a:spcPts val="600"/>
                </a:spcAft>
              </a:pPr>
              <a:t>15</a:t>
            </a:fld>
            <a:r>
              <a:rPr lang="de-CH">
                <a:solidFill>
                  <a:srgbClr val="B5AEA7"/>
                </a:solidFill>
              </a:rPr>
              <a:t> </a:t>
            </a:r>
            <a:endParaRPr lang="fr-CH">
              <a:solidFill>
                <a:srgbClr val="B5AEA7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EC8CE0-6E15-C81D-CC5C-8520827CE61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18435" y="6494901"/>
            <a:ext cx="2624103" cy="25505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r-FR"/>
              <a:t>Travail de diplôme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310886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65556C-3036-4136-FAC5-F219E479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507" y="404664"/>
            <a:ext cx="8382000" cy="685800"/>
          </a:xfrm>
        </p:spPr>
        <p:txBody>
          <a:bodyPr/>
          <a:lstStyle/>
          <a:p>
            <a:r>
              <a:rPr lang="fr-CH" dirty="0"/>
              <a:t>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FB4654-ABF7-C3A3-DF37-6A413B22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825" y="1216130"/>
            <a:ext cx="8229600" cy="1620180"/>
          </a:xfrm>
        </p:spPr>
        <p:txBody>
          <a:bodyPr/>
          <a:lstStyle/>
          <a:p>
            <a:r>
              <a:rPr lang="fr-CH" dirty="0"/>
              <a:t>Pourquoi ?</a:t>
            </a:r>
          </a:p>
          <a:p>
            <a:pPr lvl="1"/>
            <a:r>
              <a:rPr lang="fr-CH" dirty="0"/>
              <a:t>Un diviseur deux voies</a:t>
            </a:r>
          </a:p>
          <a:p>
            <a:pPr lvl="1"/>
            <a:r>
              <a:rPr lang="fr-CH" dirty="0"/>
              <a:t>Les haut-parleurs classiques</a:t>
            </a:r>
          </a:p>
          <a:p>
            <a:pPr lvl="1"/>
            <a:r>
              <a:rPr lang="fr-CH" dirty="0"/>
              <a:t>Les haut-parleurs actifs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EC8CE0-6E15-C81D-CC5C-8520827CE61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18435" y="6494901"/>
            <a:ext cx="2624103" cy="255055"/>
          </a:xfrm>
        </p:spPr>
        <p:txBody>
          <a:bodyPr/>
          <a:lstStyle/>
          <a:p>
            <a:pPr>
              <a:defRPr/>
            </a:pPr>
            <a:r>
              <a:rPr lang="fr-FR"/>
              <a:t>Travail de diplôme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372215-11B6-5DCB-EE9F-798670916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CH">
                <a:solidFill>
                  <a:srgbClr val="B5AEA7"/>
                </a:solidFill>
                <a:latin typeface="Helvetica Light" panose="020B04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Haute Ecole d’Ingénierie   </a:t>
            </a:r>
            <a:r>
              <a:rPr lang="de-CH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|  </a:t>
            </a:r>
            <a:fld id="{442AD375-037F-43D0-B059-5172DA06796A}" type="slidenum">
              <a:rPr lang="de-CH" smtClean="0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pPr/>
              <a:t>2</a:t>
            </a:fld>
            <a:r>
              <a:rPr lang="de-CH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endParaRPr lang="fr-CH" sz="500" dirty="0"/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B2015D77-0D3A-4BC8-C637-B12DA46B63A5}"/>
              </a:ext>
            </a:extLst>
          </p:cNvPr>
          <p:cNvSpPr txBox="1">
            <a:spLocks/>
          </p:cNvSpPr>
          <p:nvPr/>
        </p:nvSpPr>
        <p:spPr bwMode="auto">
          <a:xfrm>
            <a:off x="488707" y="2936412"/>
            <a:ext cx="8229600" cy="2569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120000"/>
              <a:buFont typeface="Wingdings 2" panose="05020102010507070707" pitchFamily="18" charset="2"/>
              <a:buChar char="¡"/>
              <a:defRPr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90000"/>
              <a:buFont typeface="Wingdings 3" panose="05040102010807070707" pitchFamily="18" charset="2"/>
              <a:buChar char="}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2"/>
              </a:buClr>
              <a:buSzPct val="80000"/>
              <a:buFont typeface="Wingdings 2" panose="05020102010507070707" pitchFamily="18" charset="2"/>
              <a:buChar char=""/>
              <a:defRPr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2"/>
              </a:buClr>
              <a:buFont typeface="Times New Roman" panose="02020603050405020304" pitchFamily="18" charset="0"/>
              <a:buChar char="­"/>
              <a:defRPr sz="160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fr-CH" kern="0" dirty="0"/>
              <a:t>Comment ?</a:t>
            </a:r>
          </a:p>
          <a:p>
            <a:pPr lvl="1"/>
            <a:r>
              <a:rPr lang="fr-CH" kern="0" dirty="0"/>
              <a:t>Schéma block du système</a:t>
            </a:r>
          </a:p>
          <a:p>
            <a:pPr lvl="1"/>
            <a:r>
              <a:rPr lang="fr-CH" kern="0" dirty="0"/>
              <a:t>Schéma block de l’architecture FPGA</a:t>
            </a:r>
          </a:p>
          <a:p>
            <a:pPr lvl="1"/>
            <a:r>
              <a:rPr lang="fr-CH" kern="0" dirty="0"/>
              <a:t>Bus i2s</a:t>
            </a:r>
          </a:p>
          <a:p>
            <a:pPr lvl="1"/>
            <a:r>
              <a:rPr lang="fr-CH" kern="0" dirty="0"/>
              <a:t>Principe de fonctionnement des filtres FIR</a:t>
            </a:r>
          </a:p>
          <a:p>
            <a:pPr lvl="1"/>
            <a:r>
              <a:rPr lang="fr-CH" kern="0" dirty="0"/>
              <a:t>Optimisation des ressources </a:t>
            </a:r>
          </a:p>
          <a:p>
            <a:pPr lvl="1"/>
            <a:r>
              <a:rPr lang="fr-CH" kern="0" dirty="0"/>
              <a:t>Schéma d’un filtre optimisé</a:t>
            </a:r>
          </a:p>
          <a:p>
            <a:pPr lvl="1"/>
            <a:endParaRPr lang="fr-CH" kern="0" dirty="0"/>
          </a:p>
          <a:p>
            <a:pPr lvl="1"/>
            <a:endParaRPr lang="fr-CH" kern="0" dirty="0"/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A614CCB6-641F-441D-91D9-D3B15C5778A8}"/>
              </a:ext>
            </a:extLst>
          </p:cNvPr>
          <p:cNvSpPr txBox="1">
            <a:spLocks/>
          </p:cNvSpPr>
          <p:nvPr/>
        </p:nvSpPr>
        <p:spPr bwMode="auto">
          <a:xfrm>
            <a:off x="570825" y="5597242"/>
            <a:ext cx="822960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120000"/>
              <a:buFont typeface="Wingdings 2" panose="05020102010507070707" pitchFamily="18" charset="2"/>
              <a:buChar char="¡"/>
              <a:defRPr sz="2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90000"/>
              <a:buFont typeface="Wingdings 3" panose="05040102010807070707" pitchFamily="18" charset="2"/>
              <a:buChar char="}"/>
              <a:defRPr sz="20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2"/>
              </a:buClr>
              <a:buSzPct val="80000"/>
              <a:buFont typeface="Wingdings 2" panose="05020102010507070707" pitchFamily="18" charset="2"/>
              <a:buChar char=""/>
              <a:defRPr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2"/>
              </a:buClr>
              <a:buFont typeface="Times New Roman" panose="02020603050405020304" pitchFamily="18" charset="0"/>
              <a:buChar char="­"/>
              <a:defRPr sz="1600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fr-CH" kern="0" dirty="0"/>
              <a:t>Résultats obtenus</a:t>
            </a:r>
          </a:p>
          <a:p>
            <a:pPr marL="457200" lvl="1" indent="0">
              <a:buNone/>
            </a:pPr>
            <a:endParaRPr lang="fr-CH" kern="0" dirty="0"/>
          </a:p>
          <a:p>
            <a:pPr lvl="1"/>
            <a:endParaRPr lang="fr-CH" kern="0" dirty="0"/>
          </a:p>
        </p:txBody>
      </p:sp>
    </p:spTree>
    <p:extLst>
      <p:ext uri="{BB962C8B-B14F-4D97-AF65-F5344CB8AC3E}">
        <p14:creationId xmlns:p14="http://schemas.microsoft.com/office/powerpoint/2010/main" val="415481515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75AF1E-4FA8-A887-A88E-4CE6CB2F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636912"/>
            <a:ext cx="8382000" cy="685800"/>
          </a:xfrm>
        </p:spPr>
        <p:txBody>
          <a:bodyPr/>
          <a:lstStyle/>
          <a:p>
            <a:pPr algn="ctr"/>
            <a:r>
              <a:rPr lang="fr-CH" sz="5400" dirty="0"/>
              <a:t>Pourquoi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CE6537-27C7-8B92-43B4-5AC35A98D3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CH">
                <a:solidFill>
                  <a:srgbClr val="B5AEA7"/>
                </a:solidFill>
                <a:latin typeface="Helvetica Light" panose="020B04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Haute Ecole d’Ingénierie   </a:t>
            </a:r>
            <a:r>
              <a:rPr lang="de-CH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|  </a:t>
            </a:r>
            <a:fld id="{442AD375-037F-43D0-B059-5172DA06796A}" type="slidenum">
              <a:rPr lang="de-CH" smtClean="0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pPr/>
              <a:t>3</a:t>
            </a:fld>
            <a:r>
              <a:rPr lang="de-CH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endParaRPr lang="fr-CH" sz="50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558E30-38D6-2793-3576-945298D82D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Travail de diplôme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7707941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FB4654-ABF7-C3A3-DF37-6A413B22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492" y="620688"/>
            <a:ext cx="8229600" cy="4824536"/>
          </a:xfrm>
        </p:spPr>
        <p:txBody>
          <a:bodyPr/>
          <a:lstStyle/>
          <a:p>
            <a:r>
              <a:rPr lang="fr-CH" dirty="0"/>
              <a:t>Un diviseur deux voies </a:t>
            </a:r>
          </a:p>
          <a:p>
            <a:pPr lvl="1"/>
            <a:r>
              <a:rPr lang="fr-CH" dirty="0"/>
              <a:t>Sépare un signal en 2 bandes de fréquence  </a:t>
            </a:r>
          </a:p>
          <a:p>
            <a:pPr lvl="1"/>
            <a:r>
              <a:rPr lang="fr-CH" dirty="0"/>
              <a:t>Un passe-bas pour le woofer </a:t>
            </a:r>
          </a:p>
          <a:p>
            <a:pPr lvl="1"/>
            <a:r>
              <a:rPr lang="fr-CH" dirty="0"/>
              <a:t>Un passe-haut pour le tweeter </a:t>
            </a:r>
          </a:p>
          <a:p>
            <a:pPr lvl="1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EC8CE0-6E15-C81D-CC5C-8520827CE61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18435" y="6494901"/>
            <a:ext cx="2624103" cy="255055"/>
          </a:xfrm>
        </p:spPr>
        <p:txBody>
          <a:bodyPr/>
          <a:lstStyle/>
          <a:p>
            <a:pPr>
              <a:defRPr/>
            </a:pPr>
            <a:r>
              <a:rPr lang="fr-FR"/>
              <a:t>Travail de diplôme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372215-11B6-5DCB-EE9F-798670916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CH">
                <a:solidFill>
                  <a:srgbClr val="B5AEA7"/>
                </a:solidFill>
                <a:latin typeface="Helvetica Light" panose="020B04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Haute Ecole d’Ingénierie   </a:t>
            </a:r>
            <a:r>
              <a:rPr lang="de-CH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|  </a:t>
            </a:r>
            <a:fld id="{442AD375-037F-43D0-B059-5172DA06796A}" type="slidenum">
              <a:rPr lang="de-CH" smtClean="0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pPr/>
              <a:t>4</a:t>
            </a:fld>
            <a:r>
              <a:rPr lang="de-CH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endParaRPr lang="fr-CH" sz="500" dirty="0"/>
          </a:p>
        </p:txBody>
      </p:sp>
      <p:pic>
        <p:nvPicPr>
          <p:cNvPr id="17" name="Image 16" descr="Une image contenant mur, haut-parleur, intérieur, en bois&#10;&#10;Description générée automatiquement">
            <a:extLst>
              <a:ext uri="{FF2B5EF4-FFF2-40B4-BE49-F238E27FC236}">
                <a16:creationId xmlns:a16="http://schemas.microsoft.com/office/drawing/2014/main" id="{BC435750-86F7-E96C-7502-9CA28F1D93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7" t="11588" r="16465" b="14322"/>
          <a:stretch/>
        </p:blipFill>
        <p:spPr>
          <a:xfrm rot="5400000">
            <a:off x="2544081" y="2864936"/>
            <a:ext cx="3840423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7486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FB4654-ABF7-C3A3-DF37-6A413B22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35" y="1268760"/>
            <a:ext cx="8229600" cy="4824536"/>
          </a:xfrm>
        </p:spPr>
        <p:txBody>
          <a:bodyPr/>
          <a:lstStyle/>
          <a:p>
            <a:r>
              <a:rPr lang="fr-CH" dirty="0"/>
              <a:t>Haut-parleurs classiques</a:t>
            </a:r>
          </a:p>
          <a:p>
            <a:pPr lvl="1"/>
            <a:r>
              <a:rPr lang="fr-CH" dirty="0"/>
              <a:t>Filtre analogique LC </a:t>
            </a:r>
          </a:p>
          <a:p>
            <a:pPr lvl="1"/>
            <a:r>
              <a:rPr lang="fr-CH" dirty="0"/>
              <a:t>Déphasage non linéaire </a:t>
            </a:r>
          </a:p>
          <a:p>
            <a:pPr lvl="1"/>
            <a:r>
              <a:rPr lang="fr-CH" dirty="0"/>
              <a:t>Distorsion + modifications en fonction de la température</a:t>
            </a:r>
          </a:p>
          <a:p>
            <a:pPr lvl="1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EC8CE0-6E15-C81D-CC5C-8520827CE61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18435" y="6494901"/>
            <a:ext cx="2624103" cy="255055"/>
          </a:xfrm>
        </p:spPr>
        <p:txBody>
          <a:bodyPr/>
          <a:lstStyle/>
          <a:p>
            <a:pPr>
              <a:defRPr/>
            </a:pPr>
            <a:r>
              <a:rPr lang="fr-FR"/>
              <a:t>Travail de diplôme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372215-11B6-5DCB-EE9F-798670916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CH">
                <a:solidFill>
                  <a:srgbClr val="B5AEA7"/>
                </a:solidFill>
                <a:latin typeface="Helvetica Light" panose="020B04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Haute Ecole d’Ingénierie   </a:t>
            </a:r>
            <a:r>
              <a:rPr lang="de-CH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|  </a:t>
            </a:r>
            <a:fld id="{442AD375-037F-43D0-B059-5172DA06796A}" type="slidenum">
              <a:rPr lang="de-CH" smtClean="0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pPr/>
              <a:t>5</a:t>
            </a:fld>
            <a:r>
              <a:rPr lang="de-CH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endParaRPr lang="fr-CH" sz="500" dirty="0"/>
          </a:p>
        </p:txBody>
      </p:sp>
      <p:pic>
        <p:nvPicPr>
          <p:cNvPr id="9" name="Image 8" descr="Une image contenant plastique&#10;&#10;Description générée automatiquement">
            <a:extLst>
              <a:ext uri="{FF2B5EF4-FFF2-40B4-BE49-F238E27FC236}">
                <a16:creationId xmlns:a16="http://schemas.microsoft.com/office/drawing/2014/main" id="{0B368250-927F-8A34-791C-DABA368A8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764704"/>
            <a:ext cx="2382210" cy="1786658"/>
          </a:xfrm>
          <a:prstGeom prst="rect">
            <a:avLst/>
          </a:prstGeom>
        </p:spPr>
      </p:pic>
      <p:pic>
        <p:nvPicPr>
          <p:cNvPr id="13" name="Image 12" descr="Une image contenant ligne, Tracé, Parallèle, diagramme&#10;&#10;Description générée automatiquement">
            <a:extLst>
              <a:ext uri="{FF2B5EF4-FFF2-40B4-BE49-F238E27FC236}">
                <a16:creationId xmlns:a16="http://schemas.microsoft.com/office/drawing/2014/main" id="{51EDA08B-55F0-923D-272A-D816BDE89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836" y="3208049"/>
            <a:ext cx="6000328" cy="30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033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FB4654-ABF7-C3A3-DF37-6A413B22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24536"/>
          </a:xfrm>
        </p:spPr>
        <p:txBody>
          <a:bodyPr/>
          <a:lstStyle/>
          <a:p>
            <a:r>
              <a:rPr lang="fr-CH" dirty="0"/>
              <a:t>Haut-parleurs actifs</a:t>
            </a:r>
          </a:p>
          <a:p>
            <a:pPr lvl="1"/>
            <a:r>
              <a:rPr lang="fr-CH" dirty="0"/>
              <a:t>Signaux filtrés avant amplification</a:t>
            </a:r>
          </a:p>
          <a:p>
            <a:pPr lvl="1"/>
            <a:r>
              <a:rPr lang="fr-CH" dirty="0"/>
              <a:t>Choix libre du filtre (ici FIR)</a:t>
            </a:r>
          </a:p>
          <a:p>
            <a:pPr lvl="1"/>
            <a:r>
              <a:rPr lang="fr-CH" dirty="0"/>
              <a:t>Déphasage linéaire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EC8CE0-6E15-C81D-CC5C-8520827CE61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18435" y="6494901"/>
            <a:ext cx="2624103" cy="255055"/>
          </a:xfrm>
        </p:spPr>
        <p:txBody>
          <a:bodyPr/>
          <a:lstStyle/>
          <a:p>
            <a:pPr>
              <a:defRPr/>
            </a:pPr>
            <a:r>
              <a:rPr lang="fr-FR"/>
              <a:t>Travail de diplôme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372215-11B6-5DCB-EE9F-798670916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CH">
                <a:solidFill>
                  <a:srgbClr val="B5AEA7"/>
                </a:solidFill>
                <a:latin typeface="Helvetica Light" panose="020B04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Haute Ecole d’Ingénierie   </a:t>
            </a:r>
            <a:r>
              <a:rPr lang="de-CH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|  </a:t>
            </a:r>
            <a:fld id="{442AD375-037F-43D0-B059-5172DA06796A}" type="slidenum">
              <a:rPr lang="de-CH" smtClean="0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pPr/>
              <a:t>6</a:t>
            </a:fld>
            <a:r>
              <a:rPr lang="de-CH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endParaRPr lang="fr-CH" sz="5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5A07FA0-227C-202E-6AC2-C93A99198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84" y="3094367"/>
            <a:ext cx="6153295" cy="32174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6832A82-3A39-3685-AC9D-64BAF4E57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556" y="935474"/>
            <a:ext cx="2118540" cy="215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5156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75AF1E-4FA8-A887-A88E-4CE6CB2F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636912"/>
            <a:ext cx="8382000" cy="685800"/>
          </a:xfrm>
        </p:spPr>
        <p:txBody>
          <a:bodyPr/>
          <a:lstStyle/>
          <a:p>
            <a:pPr algn="ctr"/>
            <a:r>
              <a:rPr lang="fr-CH" sz="5400" dirty="0"/>
              <a:t>Comment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CE6537-27C7-8B92-43B4-5AC35A98D3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CH">
                <a:solidFill>
                  <a:srgbClr val="B5AEA7"/>
                </a:solidFill>
                <a:latin typeface="Helvetica Light" panose="020B04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Haute Ecole d’Ingénierie   </a:t>
            </a:r>
            <a:r>
              <a:rPr lang="de-CH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|  </a:t>
            </a:r>
            <a:fld id="{442AD375-037F-43D0-B059-5172DA06796A}" type="slidenum">
              <a:rPr lang="de-CH" smtClean="0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pPr/>
              <a:t>7</a:t>
            </a:fld>
            <a:r>
              <a:rPr lang="de-CH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endParaRPr lang="fr-CH" sz="50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558E30-38D6-2793-3576-945298D82D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Travail de diplôme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3883777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FB4654-ABF7-C3A3-DF37-6A413B22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6732"/>
            <a:ext cx="8229600" cy="4824536"/>
          </a:xfrm>
        </p:spPr>
        <p:txBody>
          <a:bodyPr/>
          <a:lstStyle/>
          <a:p>
            <a:r>
              <a:rPr lang="fr-CH" dirty="0"/>
              <a:t>Schéma de principe </a:t>
            </a:r>
          </a:p>
          <a:p>
            <a:pPr lvl="1"/>
            <a:r>
              <a:rPr lang="fr-CH" dirty="0"/>
              <a:t>Audio analogique convertis en i2S</a:t>
            </a:r>
          </a:p>
          <a:p>
            <a:pPr lvl="1"/>
            <a:r>
              <a:rPr lang="fr-CH" dirty="0"/>
              <a:t>Filtre digital dans la FPGA</a:t>
            </a:r>
          </a:p>
          <a:p>
            <a:pPr lvl="1"/>
            <a:r>
              <a:rPr lang="fr-CH" dirty="0"/>
              <a:t>Reconversion digital analogique </a:t>
            </a:r>
          </a:p>
          <a:p>
            <a:pPr lvl="1"/>
            <a:r>
              <a:rPr lang="fr-CH" dirty="0"/>
              <a:t>Amplification  </a:t>
            </a:r>
          </a:p>
          <a:p>
            <a:pPr lvl="1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EC8CE0-6E15-C81D-CC5C-8520827CE61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18435" y="6494901"/>
            <a:ext cx="2624103" cy="255055"/>
          </a:xfrm>
        </p:spPr>
        <p:txBody>
          <a:bodyPr/>
          <a:lstStyle/>
          <a:p>
            <a:pPr>
              <a:defRPr/>
            </a:pPr>
            <a:r>
              <a:rPr lang="fr-FR"/>
              <a:t>Travail de diplôme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372215-11B6-5DCB-EE9F-798670916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CH">
                <a:solidFill>
                  <a:srgbClr val="B5AEA7"/>
                </a:solidFill>
                <a:latin typeface="Helvetica Light" panose="020B04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Haute Ecole d’Ingénierie   </a:t>
            </a:r>
            <a:r>
              <a:rPr lang="de-CH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|  </a:t>
            </a:r>
            <a:fld id="{442AD375-037F-43D0-B059-5172DA06796A}" type="slidenum">
              <a:rPr lang="de-CH" smtClean="0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pPr/>
              <a:t>8</a:t>
            </a:fld>
            <a:r>
              <a:rPr lang="de-CH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endParaRPr lang="fr-CH" sz="500" dirty="0"/>
          </a:p>
        </p:txBody>
      </p:sp>
      <p:pic>
        <p:nvPicPr>
          <p:cNvPr id="6" name="Image 5" descr="Une image contenant texte, Police, ligne, diagramme&#10;&#10;Description générée automatiquement">
            <a:extLst>
              <a:ext uri="{FF2B5EF4-FFF2-40B4-BE49-F238E27FC236}">
                <a16:creationId xmlns:a16="http://schemas.microsoft.com/office/drawing/2014/main" id="{EE846D08-C193-DF9F-2963-733E6AB7E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825770"/>
            <a:ext cx="9127233" cy="154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066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FB4654-ABF7-C3A3-DF37-6A413B22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4824536"/>
          </a:xfrm>
        </p:spPr>
        <p:txBody>
          <a:bodyPr/>
          <a:lstStyle/>
          <a:p>
            <a:r>
              <a:rPr lang="fr-CH" dirty="0"/>
              <a:t>Schéma de principe interne de la FPGA</a:t>
            </a:r>
          </a:p>
          <a:p>
            <a:pPr lvl="1"/>
            <a:r>
              <a:rPr lang="fr-CH" dirty="0"/>
              <a:t>Bus i2s décodé</a:t>
            </a:r>
          </a:p>
          <a:p>
            <a:pPr lvl="1"/>
            <a:r>
              <a:rPr lang="fr-CH" dirty="0"/>
              <a:t>Signal stéréo convertis en mono</a:t>
            </a:r>
          </a:p>
          <a:p>
            <a:pPr lvl="1"/>
            <a:r>
              <a:rPr lang="fr-CH" dirty="0"/>
              <a:t>Passe haut / passe bas </a:t>
            </a:r>
          </a:p>
          <a:p>
            <a:pPr lvl="1"/>
            <a:r>
              <a:rPr lang="fr-CH" dirty="0"/>
              <a:t>Encodé en i2s</a:t>
            </a:r>
          </a:p>
          <a:p>
            <a:pPr lvl="1"/>
            <a:endParaRPr lang="fr-CH" dirty="0"/>
          </a:p>
          <a:p>
            <a:pPr lvl="1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EC8CE0-6E15-C81D-CC5C-8520827CE61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18435" y="6494901"/>
            <a:ext cx="2624103" cy="255055"/>
          </a:xfrm>
        </p:spPr>
        <p:txBody>
          <a:bodyPr/>
          <a:lstStyle/>
          <a:p>
            <a:pPr>
              <a:defRPr/>
            </a:pPr>
            <a:r>
              <a:rPr lang="fr-FR"/>
              <a:t>Travail de diplôme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372215-11B6-5DCB-EE9F-798670916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CH">
                <a:solidFill>
                  <a:srgbClr val="B5AEA7"/>
                </a:solidFill>
                <a:latin typeface="Helvetica Light" panose="020B0403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Haute Ecole d’Ingénierie   </a:t>
            </a:r>
            <a:r>
              <a:rPr lang="de-CH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|  </a:t>
            </a:r>
            <a:fld id="{442AD375-037F-43D0-B059-5172DA06796A}" type="slidenum">
              <a:rPr lang="de-CH" smtClean="0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pPr/>
              <a:t>9</a:t>
            </a:fld>
            <a:r>
              <a:rPr lang="de-CH">
                <a:solidFill>
                  <a:srgbClr val="B5AEA7"/>
                </a:solidFill>
                <a:latin typeface="Helvetica Light" panose="020B0403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</a:t>
            </a:r>
            <a:endParaRPr lang="fr-CH" sz="5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6F390BD-3FBD-6848-5ACD-BAEBEC3C80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3883491"/>
            <a:ext cx="9001000" cy="21196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658151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Masque_TB_HEI_FR">
  <a:themeElements>
    <a:clrScheme name="Masque_Infotroniq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que_Infotroniq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rgbClr val="33996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rgbClr val="33996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asque_Infotroniq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_Infotroniq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que_Infotroniqu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_Infotroniqu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_Infotroniqu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_Infotroniqu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_Infotroniqu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344</Words>
  <Application>Microsoft Office PowerPoint</Application>
  <PresentationFormat>Affichage à l'écran (4:3)</PresentationFormat>
  <Paragraphs>88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Helvetica Light</vt:lpstr>
      <vt:lpstr>Times New Roman</vt:lpstr>
      <vt:lpstr>Wingdings 2</vt:lpstr>
      <vt:lpstr>Wingdings 3</vt:lpstr>
      <vt:lpstr>Masque_TB_HEI_FR</vt:lpstr>
      <vt:lpstr>Présentation PowerPoint</vt:lpstr>
      <vt:lpstr>Programme</vt:lpstr>
      <vt:lpstr>Pourquoi ?</vt:lpstr>
      <vt:lpstr>Présentation PowerPoint</vt:lpstr>
      <vt:lpstr>Présentation PowerPoint</vt:lpstr>
      <vt:lpstr>Présentation PowerPoint</vt:lpstr>
      <vt:lpstr>Comment ?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Résultats obtenus </vt:lpstr>
      <vt:lpstr>Questions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 séance 06.06.2011</dc:title>
  <dc:creator>Célia Salvator</dc:creator>
  <cp:lastModifiedBy>Cesalli Maxime</cp:lastModifiedBy>
  <cp:revision>881</cp:revision>
  <cp:lastPrinted>2001-09-12T15:29:03Z</cp:lastPrinted>
  <dcterms:created xsi:type="dcterms:W3CDTF">1995-06-02T22:06:36Z</dcterms:created>
  <dcterms:modified xsi:type="dcterms:W3CDTF">2023-06-19T12:13:24Z</dcterms:modified>
</cp:coreProperties>
</file>