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72" r:id="rId2"/>
    <p:sldId id="259" r:id="rId3"/>
    <p:sldId id="262" r:id="rId4"/>
    <p:sldId id="258" r:id="rId5"/>
    <p:sldId id="260" r:id="rId6"/>
    <p:sldId id="257" r:id="rId7"/>
    <p:sldId id="273" r:id="rId8"/>
    <p:sldId id="263" r:id="rId9"/>
    <p:sldId id="284" r:id="rId10"/>
    <p:sldId id="264" r:id="rId11"/>
    <p:sldId id="265" r:id="rId12"/>
    <p:sldId id="266" r:id="rId13"/>
    <p:sldId id="271" r:id="rId14"/>
    <p:sldId id="285" r:id="rId15"/>
    <p:sldId id="286" r:id="rId16"/>
    <p:sldId id="287" r:id="rId17"/>
    <p:sldId id="276" r:id="rId18"/>
    <p:sldId id="275" r:id="rId19"/>
    <p:sldId id="281" r:id="rId20"/>
    <p:sldId id="282" r:id="rId21"/>
    <p:sldId id="283" r:id="rId22"/>
    <p:sldId id="280" r:id="rId23"/>
    <p:sldId id="267" r:id="rId24"/>
    <p:sldId id="279" r:id="rId25"/>
    <p:sldId id="268" r:id="rId26"/>
    <p:sldId id="277" r:id="rId27"/>
    <p:sldId id="278" r:id="rId28"/>
    <p:sldId id="261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51"/>
    <p:restoredTop sz="94697"/>
  </p:normalViewPr>
  <p:slideViewPr>
    <p:cSldViewPr snapToGrid="0">
      <p:cViewPr varScale="1">
        <p:scale>
          <a:sx n="78" d="100"/>
          <a:sy n="78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41F0C-7F72-7549-BB59-691E29F2EC8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E1CE3-CAF1-0E4C-B2DB-7900FB93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6CC9-481C-A18A-DAD8-194F4DEE5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8C617-9514-BED2-0591-2A61828345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BF8F0-51C7-31F8-E273-19577C590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457D1-A469-8D4B-969F-2E7718521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6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FDF98-6B5B-96EF-2ECB-7F1B8200B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65B41D-59B1-570F-9054-593602AED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8C64D-183F-7C1D-93D7-0C234570F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893FC-D748-3E4C-FF34-1A76D2076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F8B00-2F62-F1C2-9195-22755B858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E18A5-5CB0-4EA3-5A85-B883E20C6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B7E96-BDC0-E329-8E84-B973BE413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2D51A-28E1-02F6-F51D-726C868FC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5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575AA-0A41-6C19-97C4-A15B25F1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37779-971A-27C2-A6B9-BAAF2A439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9DD4F-23B4-944E-A8B3-F0B284311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C7AAD-9CE2-A353-28D8-60D86588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68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575AA-0A41-6C19-97C4-A15B25F1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37779-971A-27C2-A6B9-BAAF2A439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9DD4F-23B4-944E-A8B3-F0B284311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C7AAD-9CE2-A353-28D8-60D86588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8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575AA-0A41-6C19-97C4-A15B25F1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37779-971A-27C2-A6B9-BAAF2A439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9DD4F-23B4-944E-A8B3-F0B284311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C7AAD-9CE2-A353-28D8-60D86588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91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575AA-0A41-6C19-97C4-A15B25F1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37779-971A-27C2-A6B9-BAAF2A439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9DD4F-23B4-944E-A8B3-F0B284311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C7AAD-9CE2-A353-28D8-60D86588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0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575AA-0A41-6C19-97C4-A15B25F1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37779-971A-27C2-A6B9-BAAF2A439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9DD4F-23B4-944E-A8B3-F0B284311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C7AAD-9CE2-A353-28D8-60D86588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0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5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27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FDF98-6B5B-96EF-2ECB-7F1B8200B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65B41D-59B1-570F-9054-593602AED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8C64D-183F-7C1D-93D7-0C234570F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893FC-D748-3E4C-FF34-1A76D2076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0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FDF98-6B5B-96EF-2ECB-7F1B8200B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65B41D-59B1-570F-9054-593602AED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8C64D-183F-7C1D-93D7-0C234570F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893FC-D748-3E4C-FF34-1A76D2076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4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FDF98-6B5B-96EF-2ECB-7F1B8200B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65B41D-59B1-570F-9054-593602AED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8C64D-183F-7C1D-93D7-0C234570F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893FC-D748-3E4C-FF34-1A76D2076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E1CE3-CAF1-0E4C-B2DB-7900FB93D0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2C63-2FC2-BE29-FFCB-5B9C0D8C2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1AD43-D6D4-5804-9618-D0FDA78C3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E862-4F72-B19A-2D9A-31C06AE5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59E6-9B77-3025-49CD-5FE45243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72B8-8025-E336-7349-6A3C5C4D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7D72-F819-69A0-DA89-A00A4017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8F2DC-FFFB-14C4-7B8A-1AEE6117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7BED-B611-B98D-F6E5-88B495EE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47C1-90C3-AC28-DD20-F0439D5F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C270-A71E-FD27-2186-60075E97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5BD9E-691F-898A-96D9-A9BD55C89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EDCAA-7B46-88E6-A477-8860FF634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FB42-5909-DECE-DA59-D70555E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FAA4-576B-6AF4-1883-CB08620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5CD8-D589-C0B5-78BA-0C607805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1E3B-464C-B96E-D968-44845124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DA09-1BAF-41BB-21A4-896EEE08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B45B2-48BC-BD7B-19CA-7A65EBC2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6D7D-012C-1D86-5FC1-B7B2CBBD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7E49-312D-B087-B240-746FAB3E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26BB-B44D-3419-BB0D-AA18BD28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65972-3E64-0CA2-6F7E-E292ACB2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9AFF-6720-C31C-892E-A815A41D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6C00-1FFE-8EE1-A0A3-E88DFF00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B042-23FB-8925-BB9E-4E65E00A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0502-6DC8-6C9B-0BC8-CA3E7858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25F7-A706-1599-A66A-0BEF5F35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6591-4884-17AC-1A13-0740308F9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3021B-7AF9-45F5-27EE-E9AC7BAC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9B17D-44FE-BB3E-3265-F2DB2801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F231A-A67E-0A6E-8C7F-DD49A4E2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6B54-2E9B-82C4-977E-29810071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54BFC-B814-C9EA-8B71-BAD571D6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E637-3F27-FD82-33E6-65BA53D8C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B1578-3410-8244-40F0-1BC6DD92F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9BE0F-E4FC-35C8-F72D-481401DC9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B48C3-FB83-3098-BAF7-A26B0F53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9EDBA-62CB-7971-F8ED-566A0B53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A180A-F1CD-3837-965B-742AA0B2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93AD-912B-4EDE-6654-EE269535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2338E-9428-40BE-9627-DAEBCA9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CE9E8-BF69-0C63-CB85-1D5ADDC4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28623-E034-CA09-773B-1785095D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8C895-62E2-D24A-5E5F-CB276665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7202E-3532-9BDB-A314-B5CD390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73C59-0F77-43A7-CE3F-BD35E9AD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5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B6FC-4250-32B8-400C-91A089EC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617B-4D2F-C2D8-CA10-D4FBD3B1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EA9F-A992-1A3F-B987-94C75A92A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12E1-338D-4049-A846-97D4C639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2F23-62AF-5E92-BAFC-B4A282FE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6BE88-087F-ADEA-564D-E7B30A06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B303-A725-0AC6-F473-5C107D77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1577C-9DA2-ACD4-C2DC-299837E74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1A5D5-D36F-D633-B8CF-5B8371820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B7EE8-22C7-2158-7D21-BDBC9D54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C3D0-5160-F132-F44C-B89D1824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EFCBF-4C58-C67E-5649-42E80531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D6ACB-8B69-9A4A-9850-E0606E7A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557EE-61B1-B1C0-ACB6-DFC158F9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9648-8054-87D7-CD3F-BCE8C7C2E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C283-C4C2-C34B-AE54-80E49F6ECA47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47B7-7127-0612-8408-9A335C4B5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F996-B37C-D5A7-1C5A-C298F1D6D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A3634-C875-C44E-9F64-D495BBDF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91F7C-444A-24C7-AE18-9CBE54AB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6846AA8D-46BB-16B9-4639-75C9C296BFB8}"/>
              </a:ext>
            </a:extLst>
          </p:cNvPr>
          <p:cNvSpPr/>
          <p:nvPr/>
        </p:nvSpPr>
        <p:spPr>
          <a:xfrm rot="2677464">
            <a:off x="-4420462" y="855635"/>
            <a:ext cx="9610799" cy="5240920"/>
          </a:xfrm>
          <a:prstGeom prst="arc">
            <a:avLst>
              <a:gd name="adj1" fmla="val 16200000"/>
              <a:gd name="adj2" fmla="val 20978703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5EE22E-290B-4D32-460B-56C505B412F1}"/>
              </a:ext>
            </a:extLst>
          </p:cNvPr>
          <p:cNvSpPr/>
          <p:nvPr/>
        </p:nvSpPr>
        <p:spPr>
          <a:xfrm>
            <a:off x="4218900" y="39118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7A8A33-B4FF-5B69-2981-C262E1B63367}"/>
              </a:ext>
            </a:extLst>
          </p:cNvPr>
          <p:cNvSpPr/>
          <p:nvPr/>
        </p:nvSpPr>
        <p:spPr>
          <a:xfrm>
            <a:off x="2971160" y="246178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89DD6B-47F7-87C3-8883-5A94A360108A}"/>
              </a:ext>
            </a:extLst>
          </p:cNvPr>
          <p:cNvSpPr/>
          <p:nvPr/>
        </p:nvSpPr>
        <p:spPr>
          <a:xfrm>
            <a:off x="3779484" y="305009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8A964D5-3E25-C932-4878-1F4CA052D0F5}"/>
              </a:ext>
            </a:extLst>
          </p:cNvPr>
          <p:cNvSpPr/>
          <p:nvPr/>
        </p:nvSpPr>
        <p:spPr>
          <a:xfrm>
            <a:off x="3863208" y="484962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8D5A74-E56D-D88B-C674-E4046DE56F3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66325" y="2966462"/>
            <a:ext cx="306442" cy="17691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940FB7-CAA9-B5EC-4A85-CA7A8249154F}"/>
              </a:ext>
            </a:extLst>
          </p:cNvPr>
          <p:cNvCxnSpPr>
            <a:cxnSpLocks/>
          </p:cNvCxnSpPr>
          <p:nvPr/>
        </p:nvCxnSpPr>
        <p:spPr>
          <a:xfrm>
            <a:off x="4218900" y="3650941"/>
            <a:ext cx="197561" cy="3082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C7F39A-3876-ADDD-44D7-0C83F6D8A910}"/>
              </a:ext>
            </a:extLst>
          </p:cNvPr>
          <p:cNvCxnSpPr>
            <a:cxnSpLocks/>
          </p:cNvCxnSpPr>
          <p:nvPr/>
        </p:nvCxnSpPr>
        <p:spPr>
          <a:xfrm flipH="1">
            <a:off x="4317680" y="4530787"/>
            <a:ext cx="98781" cy="35449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A714D24-E194-B5A8-2F2A-6A8DE30A51C1}"/>
              </a:ext>
            </a:extLst>
          </p:cNvPr>
          <p:cNvSpPr txBox="1"/>
          <p:nvPr/>
        </p:nvSpPr>
        <p:spPr>
          <a:xfrm>
            <a:off x="3607502" y="26990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69D770-F940-AFCB-9152-818F122AAC93}"/>
              </a:ext>
            </a:extLst>
          </p:cNvPr>
          <p:cNvSpPr txBox="1"/>
          <p:nvPr/>
        </p:nvSpPr>
        <p:spPr>
          <a:xfrm>
            <a:off x="4308803" y="35200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44D706-B12B-BBDC-9B58-44E4BFD007C5}"/>
              </a:ext>
            </a:extLst>
          </p:cNvPr>
          <p:cNvSpPr txBox="1"/>
          <p:nvPr/>
        </p:nvSpPr>
        <p:spPr>
          <a:xfrm>
            <a:off x="4366666" y="45664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4AA286-1298-7435-CA7B-BD94F5AAF3EA}"/>
              </a:ext>
            </a:extLst>
          </p:cNvPr>
          <p:cNvSpPr txBox="1"/>
          <p:nvPr/>
        </p:nvSpPr>
        <p:spPr>
          <a:xfrm>
            <a:off x="7779373" y="1314339"/>
            <a:ext cx="25373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 </a:t>
            </a:r>
            <a:r>
              <a:rPr lang="en-US" dirty="0" err="1"/>
              <a:t>DFS_graph</a:t>
            </a:r>
            <a:r>
              <a:rPr lang="en-US" dirty="0"/>
              <a:t> 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(3.4, [4.5, 4.7])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[])</a:t>
            </a:r>
          </a:p>
          <a:p>
            <a:r>
              <a:rPr lang="en-US" dirty="0" err="1"/>
              <a:t>g.addEdge</a:t>
            </a:r>
            <a:r>
              <a:rPr lang="en-US" dirty="0"/>
              <a:t>(4.7,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[8.6])</a:t>
            </a:r>
          </a:p>
          <a:p>
            <a:r>
              <a:rPr lang="en-US" dirty="0" err="1"/>
              <a:t>g.addEdge</a:t>
            </a:r>
            <a:r>
              <a:rPr lang="en-US" dirty="0"/>
              <a:t>(8.6, [])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29DA6E-BF92-8721-86FD-5152FCB3F1E8}"/>
              </a:ext>
            </a:extLst>
          </p:cNvPr>
          <p:cNvSpPr/>
          <p:nvPr/>
        </p:nvSpPr>
        <p:spPr>
          <a:xfrm>
            <a:off x="5033023" y="4530787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1FC635-1877-3944-2214-1E19BD6D6428}"/>
              </a:ext>
            </a:extLst>
          </p:cNvPr>
          <p:cNvSpPr/>
          <p:nvPr/>
        </p:nvSpPr>
        <p:spPr>
          <a:xfrm>
            <a:off x="5085339" y="333245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CC28B6-798C-9772-4C92-857ECF85DED2}"/>
              </a:ext>
            </a:extLst>
          </p:cNvPr>
          <p:cNvCxnSpPr>
            <a:cxnSpLocks/>
          </p:cNvCxnSpPr>
          <p:nvPr/>
        </p:nvCxnSpPr>
        <p:spPr>
          <a:xfrm>
            <a:off x="4416461" y="3392265"/>
            <a:ext cx="668878" cy="12774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5FFB4F-94EF-6301-6580-E27CE5D870A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351512" y="3959230"/>
            <a:ext cx="27953" cy="57155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A5D9A-A61A-40FF-68CA-804F659621A2}"/>
              </a:ext>
            </a:extLst>
          </p:cNvPr>
          <p:cNvCxnSpPr>
            <a:cxnSpLocks/>
          </p:cNvCxnSpPr>
          <p:nvPr/>
        </p:nvCxnSpPr>
        <p:spPr>
          <a:xfrm flipH="1">
            <a:off x="4500185" y="4902045"/>
            <a:ext cx="530768" cy="19010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F6C77D-B1BA-FBA4-137C-292D3BC277A7}"/>
              </a:ext>
            </a:extLst>
          </p:cNvPr>
          <p:cNvSpPr txBox="1"/>
          <p:nvPr/>
        </p:nvSpPr>
        <p:spPr>
          <a:xfrm>
            <a:off x="4436703" y="30868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0414F-8EE7-3676-8AC8-9BD8C8B9480B}"/>
              </a:ext>
            </a:extLst>
          </p:cNvPr>
          <p:cNvSpPr txBox="1"/>
          <p:nvPr/>
        </p:nvSpPr>
        <p:spPr>
          <a:xfrm>
            <a:off x="5403827" y="40456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73F48C-F4CC-E647-18D9-9EEDE721FCC4}"/>
              </a:ext>
            </a:extLst>
          </p:cNvPr>
          <p:cNvSpPr txBox="1"/>
          <p:nvPr/>
        </p:nvSpPr>
        <p:spPr>
          <a:xfrm>
            <a:off x="4566627" y="50459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8.6</a:t>
            </a:r>
          </a:p>
        </p:txBody>
      </p:sp>
    </p:spTree>
    <p:extLst>
      <p:ext uri="{BB962C8B-B14F-4D97-AF65-F5344CB8AC3E}">
        <p14:creationId xmlns:p14="http://schemas.microsoft.com/office/powerpoint/2010/main" val="221125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25BBA4FC-8CF0-8702-8EC0-A9862E2A7E5A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37C4F9-DF2B-BF9E-C984-18578343896C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76FDFF-0938-5FCF-7EBC-296769FE721B}"/>
              </a:ext>
            </a:extLst>
          </p:cNvPr>
          <p:cNvSpPr txBox="1"/>
          <p:nvPr/>
        </p:nvSpPr>
        <p:spPr>
          <a:xfrm>
            <a:off x="8602337" y="608299"/>
            <a:ext cx="2486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(2.13, [13.14])</a:t>
            </a:r>
          </a:p>
          <a:p>
            <a:r>
              <a:rPr lang="en-US" dirty="0" err="1"/>
              <a:t>g.addEdge</a:t>
            </a:r>
            <a:r>
              <a:rPr lang="en-US" dirty="0"/>
              <a:t>(13.14, [])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010D72-F846-257E-5ADA-CC0983981A99}"/>
              </a:ext>
            </a:extLst>
          </p:cNvPr>
          <p:cNvSpPr/>
          <p:nvPr/>
        </p:nvSpPr>
        <p:spPr>
          <a:xfrm>
            <a:off x="5097114" y="298748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15B41A-5F87-4CE6-75D8-9C28CC8C225E}"/>
              </a:ext>
            </a:extLst>
          </p:cNvPr>
          <p:cNvCxnSpPr>
            <a:cxnSpLocks/>
          </p:cNvCxnSpPr>
          <p:nvPr/>
        </p:nvCxnSpPr>
        <p:spPr>
          <a:xfrm flipV="1">
            <a:off x="4439390" y="3431347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D47077A-DBD1-E07C-C131-48C9253040F1}"/>
              </a:ext>
            </a:extLst>
          </p:cNvPr>
          <p:cNvSpPr/>
          <p:nvPr/>
        </p:nvSpPr>
        <p:spPr>
          <a:xfrm>
            <a:off x="6404919" y="266899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DF6B8B-FDC9-8586-64A5-F9EED61969F3}"/>
              </a:ext>
            </a:extLst>
          </p:cNvPr>
          <p:cNvCxnSpPr>
            <a:cxnSpLocks/>
          </p:cNvCxnSpPr>
          <p:nvPr/>
        </p:nvCxnSpPr>
        <p:spPr>
          <a:xfrm flipV="1">
            <a:off x="5747195" y="3112858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CF2A40-0131-07E0-2400-6D5F2314B8A8}"/>
              </a:ext>
            </a:extLst>
          </p:cNvPr>
          <p:cNvSpPr txBox="1"/>
          <p:nvPr/>
        </p:nvSpPr>
        <p:spPr>
          <a:xfrm>
            <a:off x="5589165" y="2800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64261-F04E-5CE8-7BA9-BDD0334DB5FA}"/>
              </a:ext>
            </a:extLst>
          </p:cNvPr>
          <p:cNvSpPr txBox="1"/>
          <p:nvPr/>
        </p:nvSpPr>
        <p:spPr>
          <a:xfrm>
            <a:off x="4281189" y="29110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2.13</a:t>
            </a:r>
          </a:p>
        </p:txBody>
      </p:sp>
    </p:spTree>
    <p:extLst>
      <p:ext uri="{BB962C8B-B14F-4D97-AF65-F5344CB8AC3E}">
        <p14:creationId xmlns:p14="http://schemas.microsoft.com/office/powerpoint/2010/main" val="40627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7DC40-167B-DA69-7AC3-020EE62EA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460E7077-28D0-E4B0-DB46-98C664B3AEAA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2E1C58-426A-4F58-C088-95DEAB91C7B7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82CF05-8270-ED69-2368-C881CDF167FC}"/>
              </a:ext>
            </a:extLst>
          </p:cNvPr>
          <p:cNvSpPr/>
          <p:nvPr/>
        </p:nvSpPr>
        <p:spPr>
          <a:xfrm>
            <a:off x="5097114" y="298748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B931BE-CC41-75CC-5510-5BB8ACC45884}"/>
              </a:ext>
            </a:extLst>
          </p:cNvPr>
          <p:cNvCxnSpPr>
            <a:cxnSpLocks/>
          </p:cNvCxnSpPr>
          <p:nvPr/>
        </p:nvCxnSpPr>
        <p:spPr>
          <a:xfrm flipV="1">
            <a:off x="4439390" y="3431347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C93C14A-1744-6C29-DA40-3C40EDCA796E}"/>
              </a:ext>
            </a:extLst>
          </p:cNvPr>
          <p:cNvSpPr/>
          <p:nvPr/>
        </p:nvSpPr>
        <p:spPr>
          <a:xfrm>
            <a:off x="6404919" y="266899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EB4E0-CFE7-FDBD-4D6D-ED7F5C506573}"/>
              </a:ext>
            </a:extLst>
          </p:cNvPr>
          <p:cNvCxnSpPr>
            <a:cxnSpLocks/>
          </p:cNvCxnSpPr>
          <p:nvPr/>
        </p:nvCxnSpPr>
        <p:spPr>
          <a:xfrm flipV="1">
            <a:off x="5747195" y="3112858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113B7-C69B-CAFD-42C5-DE5CDE11A9B5}"/>
              </a:ext>
            </a:extLst>
          </p:cNvPr>
          <p:cNvSpPr txBox="1"/>
          <p:nvPr/>
        </p:nvSpPr>
        <p:spPr>
          <a:xfrm>
            <a:off x="5589165" y="28000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FBA8E4-3872-D57E-73C2-2B6EABA9FC96}"/>
              </a:ext>
            </a:extLst>
          </p:cNvPr>
          <p:cNvSpPr txBox="1"/>
          <p:nvPr/>
        </p:nvSpPr>
        <p:spPr>
          <a:xfrm>
            <a:off x="4399453" y="31213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EF0127-5349-3F4A-9BEB-E926E152665C}"/>
              </a:ext>
            </a:extLst>
          </p:cNvPr>
          <p:cNvSpPr/>
          <p:nvPr/>
        </p:nvSpPr>
        <p:spPr>
          <a:xfrm>
            <a:off x="3360556" y="219478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E78386-C3EC-9C21-A138-B43D6C75457F}"/>
              </a:ext>
            </a:extLst>
          </p:cNvPr>
          <p:cNvCxnSpPr>
            <a:cxnSpLocks/>
          </p:cNvCxnSpPr>
          <p:nvPr/>
        </p:nvCxnSpPr>
        <p:spPr>
          <a:xfrm flipH="1" flipV="1">
            <a:off x="3788830" y="2820588"/>
            <a:ext cx="170398" cy="5473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4B9DAC-6BFF-85FC-6885-87B5BC7E3264}"/>
              </a:ext>
            </a:extLst>
          </p:cNvPr>
          <p:cNvSpPr txBox="1"/>
          <p:nvPr/>
        </p:nvSpPr>
        <p:spPr>
          <a:xfrm>
            <a:off x="3316623" y="29847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F5393-4A14-13A1-63DC-2609F8CDB3CE}"/>
              </a:ext>
            </a:extLst>
          </p:cNvPr>
          <p:cNvSpPr txBox="1"/>
          <p:nvPr/>
        </p:nvSpPr>
        <p:spPr>
          <a:xfrm>
            <a:off x="8602337" y="608299"/>
            <a:ext cx="24860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(2.13, [13.14])</a:t>
            </a:r>
          </a:p>
          <a:p>
            <a:r>
              <a:rPr lang="en-US" dirty="0" err="1"/>
              <a:t>g.addEdge</a:t>
            </a:r>
            <a:r>
              <a:rPr lang="en-US" dirty="0"/>
              <a:t>(13.14, [])</a:t>
            </a:r>
          </a:p>
          <a:p>
            <a:r>
              <a:rPr lang="en-US" dirty="0" err="1"/>
              <a:t>g.addEdge</a:t>
            </a:r>
            <a:r>
              <a:rPr lang="en-US" dirty="0"/>
              <a:t>(2.15, [])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1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3A477-5BBD-F295-8D15-DD9A1A408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FEF4DE55-D166-4987-1D21-16FA4D6FB9C0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A26DB0-0BD7-55F0-67BD-B776EAFD55B8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0EEA0CF-C451-DBBD-C3CB-5A0F72030720}"/>
              </a:ext>
            </a:extLst>
          </p:cNvPr>
          <p:cNvSpPr/>
          <p:nvPr/>
        </p:nvSpPr>
        <p:spPr>
          <a:xfrm>
            <a:off x="5097114" y="298748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D1FDC5-E840-814F-E980-DF28BC648AAE}"/>
              </a:ext>
            </a:extLst>
          </p:cNvPr>
          <p:cNvCxnSpPr>
            <a:cxnSpLocks/>
          </p:cNvCxnSpPr>
          <p:nvPr/>
        </p:nvCxnSpPr>
        <p:spPr>
          <a:xfrm flipV="1">
            <a:off x="4439390" y="3431347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8A47C35-5C17-1B0E-7907-34B949FE5CA3}"/>
              </a:ext>
            </a:extLst>
          </p:cNvPr>
          <p:cNvSpPr/>
          <p:nvPr/>
        </p:nvSpPr>
        <p:spPr>
          <a:xfrm>
            <a:off x="6404919" y="266899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841742-F0E7-5A5C-5B36-C099E44BC19C}"/>
              </a:ext>
            </a:extLst>
          </p:cNvPr>
          <p:cNvCxnSpPr>
            <a:cxnSpLocks/>
          </p:cNvCxnSpPr>
          <p:nvPr/>
        </p:nvCxnSpPr>
        <p:spPr>
          <a:xfrm flipV="1">
            <a:off x="5747195" y="3112858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5B8E72-BF03-6998-EF22-6191AE9D6221}"/>
              </a:ext>
            </a:extLst>
          </p:cNvPr>
          <p:cNvSpPr txBox="1"/>
          <p:nvPr/>
        </p:nvSpPr>
        <p:spPr>
          <a:xfrm>
            <a:off x="5589165" y="2800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7E1D4-83CE-11F4-54DE-4AFF2D62170C}"/>
              </a:ext>
            </a:extLst>
          </p:cNvPr>
          <p:cNvSpPr txBox="1"/>
          <p:nvPr/>
        </p:nvSpPr>
        <p:spPr>
          <a:xfrm>
            <a:off x="4399453" y="31213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38BFDE-7000-C828-DA1F-B672B49EAD5E}"/>
              </a:ext>
            </a:extLst>
          </p:cNvPr>
          <p:cNvSpPr/>
          <p:nvPr/>
        </p:nvSpPr>
        <p:spPr>
          <a:xfrm>
            <a:off x="3360556" y="219478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48BD-A042-6EC0-BF15-B01AE18C6A82}"/>
              </a:ext>
            </a:extLst>
          </p:cNvPr>
          <p:cNvCxnSpPr>
            <a:cxnSpLocks/>
          </p:cNvCxnSpPr>
          <p:nvPr/>
        </p:nvCxnSpPr>
        <p:spPr>
          <a:xfrm flipH="1" flipV="1">
            <a:off x="3788830" y="2820588"/>
            <a:ext cx="170398" cy="5473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002A31-7D5E-34F7-4040-E0A3CCFE2BE0}"/>
              </a:ext>
            </a:extLst>
          </p:cNvPr>
          <p:cNvSpPr txBox="1"/>
          <p:nvPr/>
        </p:nvSpPr>
        <p:spPr>
          <a:xfrm>
            <a:off x="3316623" y="29847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66B4D2-E581-E241-770D-05215B0D279E}"/>
              </a:ext>
            </a:extLst>
          </p:cNvPr>
          <p:cNvSpPr/>
          <p:nvPr/>
        </p:nvSpPr>
        <p:spPr>
          <a:xfrm>
            <a:off x="6404919" y="155712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26A48-A83E-6DE2-60E4-8ED8D9FB2EA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723408" y="2201168"/>
            <a:ext cx="7665" cy="46782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92E559-3F67-CEEA-1CD2-E15D71F54698}"/>
              </a:ext>
            </a:extLst>
          </p:cNvPr>
          <p:cNvSpPr txBox="1"/>
          <p:nvPr/>
        </p:nvSpPr>
        <p:spPr>
          <a:xfrm>
            <a:off x="6839102" y="21941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27E9ED-9B6D-96F9-A0AD-EC3BD061A113}"/>
              </a:ext>
            </a:extLst>
          </p:cNvPr>
          <p:cNvSpPr/>
          <p:nvPr/>
        </p:nvSpPr>
        <p:spPr>
          <a:xfrm>
            <a:off x="5102890" y="170972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ABDF75-59BB-1E1C-BCF0-5245721B483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54860" y="1875612"/>
            <a:ext cx="650059" cy="1050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D106EA-6BAF-6539-6F3D-6EEF488C6BE5}"/>
              </a:ext>
            </a:extLst>
          </p:cNvPr>
          <p:cNvSpPr txBox="1"/>
          <p:nvPr/>
        </p:nvSpPr>
        <p:spPr>
          <a:xfrm>
            <a:off x="5628598" y="1297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6B825E-95C7-C782-81FB-143766887E2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5090" y="2346699"/>
            <a:ext cx="6289" cy="6380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A5BCE6-AB06-74C0-9E1A-99975667B3F3}"/>
              </a:ext>
            </a:extLst>
          </p:cNvPr>
          <p:cNvSpPr txBox="1"/>
          <p:nvPr/>
        </p:nvSpPr>
        <p:spPr>
          <a:xfrm>
            <a:off x="4755856" y="24127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0FC41-0458-4213-A9A2-26D84C6E0C3A}"/>
              </a:ext>
            </a:extLst>
          </p:cNvPr>
          <p:cNvSpPr txBox="1"/>
          <p:nvPr/>
        </p:nvSpPr>
        <p:spPr>
          <a:xfrm>
            <a:off x="8343925" y="883012"/>
            <a:ext cx="26030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(2.13, [13.14])</a:t>
            </a:r>
          </a:p>
          <a:p>
            <a:r>
              <a:rPr lang="en-US" dirty="0" err="1"/>
              <a:t>g.addEdge</a:t>
            </a:r>
            <a:r>
              <a:rPr lang="en-US" dirty="0"/>
              <a:t>(13.14,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(14.15, [15.16])</a:t>
            </a:r>
          </a:p>
          <a:p>
            <a:r>
              <a:rPr lang="en-US" dirty="0" err="1"/>
              <a:t>g.addEdge</a:t>
            </a:r>
            <a:r>
              <a:rPr lang="en-US" dirty="0"/>
              <a:t>(15.16, [16.13])</a:t>
            </a:r>
          </a:p>
          <a:p>
            <a:r>
              <a:rPr lang="en-US" dirty="0" err="1"/>
              <a:t>g.addEdge</a:t>
            </a:r>
            <a:r>
              <a:rPr lang="en-US" dirty="0"/>
              <a:t>(16.13, [13.14])</a:t>
            </a:r>
          </a:p>
          <a:p>
            <a:r>
              <a:rPr lang="en-US" dirty="0" err="1"/>
              <a:t>g.addEdge</a:t>
            </a:r>
            <a:r>
              <a:rPr lang="en-US" dirty="0"/>
              <a:t>(2.17, [])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F0F48-4A4D-DDF5-52C7-230DBB39B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60F571B4-1E41-55FF-21CB-8574FA6919BB}"/>
              </a:ext>
            </a:extLst>
          </p:cNvPr>
          <p:cNvSpPr/>
          <p:nvPr/>
        </p:nvSpPr>
        <p:spPr>
          <a:xfrm>
            <a:off x="-3354760" y="1879595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08CBF9C-240C-E372-AB15-A2CCF75048BF}"/>
              </a:ext>
            </a:extLst>
          </p:cNvPr>
          <p:cNvSpPr/>
          <p:nvPr/>
        </p:nvSpPr>
        <p:spPr>
          <a:xfrm>
            <a:off x="4886654" y="25201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19D989-1027-C443-5717-306ACF58E812}"/>
              </a:ext>
            </a:extLst>
          </p:cNvPr>
          <p:cNvSpPr/>
          <p:nvPr/>
        </p:nvSpPr>
        <p:spPr>
          <a:xfrm>
            <a:off x="7270530" y="186051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32B0C-A849-221F-DCFD-D7D71C7CACEB}"/>
              </a:ext>
            </a:extLst>
          </p:cNvPr>
          <p:cNvCxnSpPr>
            <a:cxnSpLocks/>
          </p:cNvCxnSpPr>
          <p:nvPr/>
        </p:nvCxnSpPr>
        <p:spPr>
          <a:xfrm flipV="1">
            <a:off x="5536735" y="2645528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706666-0C39-055F-FA9C-2F61EF00A8AD}"/>
              </a:ext>
            </a:extLst>
          </p:cNvPr>
          <p:cNvSpPr txBox="1"/>
          <p:nvPr/>
        </p:nvSpPr>
        <p:spPr>
          <a:xfrm>
            <a:off x="5641793" y="27305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9EE644-F34A-82F4-ACAA-2B59E9161A91}"/>
              </a:ext>
            </a:extLst>
          </p:cNvPr>
          <p:cNvSpPr/>
          <p:nvPr/>
        </p:nvSpPr>
        <p:spPr>
          <a:xfrm>
            <a:off x="6884858" y="52381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A5D8-4123-7F4E-0AD1-4343AF0763D4}"/>
              </a:ext>
            </a:extLst>
          </p:cNvPr>
          <p:cNvCxnSpPr>
            <a:cxnSpLocks/>
          </p:cNvCxnSpPr>
          <p:nvPr/>
        </p:nvCxnSpPr>
        <p:spPr>
          <a:xfrm flipH="1" flipV="1">
            <a:off x="7273501" y="1103076"/>
            <a:ext cx="244501" cy="757436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D8EEB-DAE1-8CCB-7057-47FB45FB18C2}"/>
              </a:ext>
            </a:extLst>
          </p:cNvPr>
          <p:cNvSpPr txBox="1"/>
          <p:nvPr/>
        </p:nvSpPr>
        <p:spPr>
          <a:xfrm>
            <a:off x="7419187" y="12551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432D6F-FA3E-9F8B-2230-0536A79415E6}"/>
              </a:ext>
            </a:extLst>
          </p:cNvPr>
          <p:cNvSpPr/>
          <p:nvPr/>
        </p:nvSpPr>
        <p:spPr>
          <a:xfrm>
            <a:off x="5618824" y="7420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23165F-790E-04A2-582F-94032B739EA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34799" y="842299"/>
            <a:ext cx="650059" cy="1050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F9AE2A-9CD2-4362-9603-269C544ED51E}"/>
              </a:ext>
            </a:extLst>
          </p:cNvPr>
          <p:cNvSpPr txBox="1"/>
          <p:nvPr/>
        </p:nvSpPr>
        <p:spPr>
          <a:xfrm>
            <a:off x="6255801" y="498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0FE463-4B70-C540-EE3B-C7D6BE26CC9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937313" y="1378990"/>
            <a:ext cx="420858" cy="85646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5B0332-A858-AD7F-630B-F3CCACE46B9F}"/>
              </a:ext>
            </a:extLst>
          </p:cNvPr>
          <p:cNvSpPr txBox="1"/>
          <p:nvPr/>
        </p:nvSpPr>
        <p:spPr>
          <a:xfrm>
            <a:off x="5617316" y="15150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A49786-42FC-6908-BC06-3401EF6052ED}"/>
              </a:ext>
            </a:extLst>
          </p:cNvPr>
          <p:cNvSpPr/>
          <p:nvPr/>
        </p:nvSpPr>
        <p:spPr>
          <a:xfrm>
            <a:off x="4181790" y="97794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0DC666-7BC9-7676-F4D7-D767291140EB}"/>
              </a:ext>
            </a:extLst>
          </p:cNvPr>
          <p:cNvCxnSpPr>
            <a:cxnSpLocks/>
          </p:cNvCxnSpPr>
          <p:nvPr/>
        </p:nvCxnSpPr>
        <p:spPr>
          <a:xfrm flipH="1">
            <a:off x="4833086" y="1117494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B0E3C1-15B2-4728-2182-0C50F47C883E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5430348" y="1145958"/>
            <a:ext cx="1625510" cy="146747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1589EF-DE8D-DE59-6001-02798CD0DA29}"/>
              </a:ext>
            </a:extLst>
          </p:cNvPr>
          <p:cNvSpPr txBox="1"/>
          <p:nvPr/>
        </p:nvSpPr>
        <p:spPr>
          <a:xfrm>
            <a:off x="6795593" y="242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002985-98BE-03C2-815C-521D29E9A1C2}"/>
              </a:ext>
            </a:extLst>
          </p:cNvPr>
          <p:cNvSpPr/>
          <p:nvPr/>
        </p:nvSpPr>
        <p:spPr>
          <a:xfrm>
            <a:off x="6758774" y="34003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2DC358-2374-5AC6-0FE3-A747D054AC02}"/>
              </a:ext>
            </a:extLst>
          </p:cNvPr>
          <p:cNvSpPr txBox="1"/>
          <p:nvPr/>
        </p:nvSpPr>
        <p:spPr>
          <a:xfrm>
            <a:off x="4981847" y="842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BAC579-A29C-3F2C-1363-80BAF491A331}"/>
              </a:ext>
            </a:extLst>
          </p:cNvPr>
          <p:cNvSpPr/>
          <p:nvPr/>
        </p:nvSpPr>
        <p:spPr>
          <a:xfrm>
            <a:off x="8067000" y="288643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26C906-1D9A-F426-B43D-3A7423FB2C7F}"/>
              </a:ext>
            </a:extLst>
          </p:cNvPr>
          <p:cNvSpPr/>
          <p:nvPr/>
        </p:nvSpPr>
        <p:spPr>
          <a:xfrm>
            <a:off x="5001868" y="39835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D53497-38D1-E111-ABA2-C5166F088710}"/>
              </a:ext>
            </a:extLst>
          </p:cNvPr>
          <p:cNvSpPr/>
          <p:nvPr/>
        </p:nvSpPr>
        <p:spPr>
          <a:xfrm>
            <a:off x="6168840" y="22354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9CF79F-642B-9ECD-FD47-55782B6232EB}"/>
              </a:ext>
            </a:extLst>
          </p:cNvPr>
          <p:cNvSpPr/>
          <p:nvPr/>
        </p:nvSpPr>
        <p:spPr>
          <a:xfrm>
            <a:off x="2768189" y="12269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5401EC-827F-FA90-18C7-2F4BBA598F36}"/>
              </a:ext>
            </a:extLst>
          </p:cNvPr>
          <p:cNvCxnSpPr>
            <a:cxnSpLocks/>
          </p:cNvCxnSpPr>
          <p:nvPr/>
        </p:nvCxnSpPr>
        <p:spPr>
          <a:xfrm flipH="1">
            <a:off x="3419485" y="1366505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36DF06-5418-DC56-A051-02278C3F400A}"/>
              </a:ext>
            </a:extLst>
          </p:cNvPr>
          <p:cNvCxnSpPr>
            <a:cxnSpLocks/>
          </p:cNvCxnSpPr>
          <p:nvPr/>
        </p:nvCxnSpPr>
        <p:spPr>
          <a:xfrm>
            <a:off x="6608264" y="2825019"/>
            <a:ext cx="357718" cy="5753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B174C1-EF2C-21ED-7A3C-D54B76D90FC2}"/>
              </a:ext>
            </a:extLst>
          </p:cNvPr>
          <p:cNvCxnSpPr>
            <a:cxnSpLocks/>
          </p:cNvCxnSpPr>
          <p:nvPr/>
        </p:nvCxnSpPr>
        <p:spPr>
          <a:xfrm flipV="1">
            <a:off x="7367402" y="3343920"/>
            <a:ext cx="699598" cy="26029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73E29-475C-2341-D08A-074B859DB6B3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814224" y="2404206"/>
            <a:ext cx="407253" cy="5016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03ED1-4955-520A-2C86-B50F1F53C66B}"/>
              </a:ext>
            </a:extLst>
          </p:cNvPr>
          <p:cNvCxnSpPr>
            <a:cxnSpLocks/>
          </p:cNvCxnSpPr>
          <p:nvPr/>
        </p:nvCxnSpPr>
        <p:spPr>
          <a:xfrm flipV="1">
            <a:off x="6770417" y="2297077"/>
            <a:ext cx="500113" cy="13014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53B56A-232C-02F5-045C-3949CF07E893}"/>
              </a:ext>
            </a:extLst>
          </p:cNvPr>
          <p:cNvSpPr txBox="1"/>
          <p:nvPr/>
        </p:nvSpPr>
        <p:spPr>
          <a:xfrm>
            <a:off x="5299286" y="33387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AE057B-0CF0-840A-B09E-C411AA8BD2DA}"/>
              </a:ext>
            </a:extLst>
          </p:cNvPr>
          <p:cNvSpPr txBox="1"/>
          <p:nvPr/>
        </p:nvSpPr>
        <p:spPr>
          <a:xfrm>
            <a:off x="6311721" y="3005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80A187-41FF-713D-2DDB-31E9B67E6268}"/>
              </a:ext>
            </a:extLst>
          </p:cNvPr>
          <p:cNvSpPr txBox="1"/>
          <p:nvPr/>
        </p:nvSpPr>
        <p:spPr>
          <a:xfrm>
            <a:off x="7604872" y="3479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C0A01F-EBE9-0994-9104-25CE231AA04A}"/>
              </a:ext>
            </a:extLst>
          </p:cNvPr>
          <p:cNvSpPr txBox="1"/>
          <p:nvPr/>
        </p:nvSpPr>
        <p:spPr>
          <a:xfrm>
            <a:off x="8021725" y="23612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BA3AFD-4480-B900-6EC9-5E05AFDAC197}"/>
              </a:ext>
            </a:extLst>
          </p:cNvPr>
          <p:cNvSpPr txBox="1"/>
          <p:nvPr/>
        </p:nvSpPr>
        <p:spPr>
          <a:xfrm>
            <a:off x="3562659" y="1056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594FA4-DB05-C587-19D6-9BF7851CCD93}"/>
              </a:ext>
            </a:extLst>
          </p:cNvPr>
          <p:cNvSpPr txBox="1"/>
          <p:nvPr/>
        </p:nvSpPr>
        <p:spPr>
          <a:xfrm>
            <a:off x="9046546" y="317471"/>
            <a:ext cx="26543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(2.12, [])</a:t>
            </a:r>
          </a:p>
          <a:p>
            <a:r>
              <a:rPr lang="en-US" dirty="0" err="1"/>
              <a:t>g.addEdge</a:t>
            </a:r>
            <a:r>
              <a:rPr lang="en-US" dirty="0"/>
              <a:t>(2.3,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[5.6, 5.2])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  <a:p>
            <a:r>
              <a:rPr lang="en-US" dirty="0" err="1"/>
              <a:t>g.addEdge</a:t>
            </a:r>
            <a:r>
              <a:rPr lang="en-US" dirty="0"/>
              <a:t>(5.2, [2.3, 2.12])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923621-89A8-1164-1A55-DB322830676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233181" y="3186388"/>
            <a:ext cx="87176" cy="797125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5760D3-6A73-33C8-34F5-F9DABDD3B4C5}"/>
              </a:ext>
            </a:extLst>
          </p:cNvPr>
          <p:cNvSpPr txBox="1"/>
          <p:nvPr/>
        </p:nvSpPr>
        <p:spPr>
          <a:xfrm>
            <a:off x="6576450" y="14631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136924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F0F48-4A4D-DDF5-52C7-230DBB39B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60F571B4-1E41-55FF-21CB-8574FA6919BB}"/>
              </a:ext>
            </a:extLst>
          </p:cNvPr>
          <p:cNvSpPr/>
          <p:nvPr/>
        </p:nvSpPr>
        <p:spPr>
          <a:xfrm>
            <a:off x="-3785064" y="274020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42499A-4969-CFF1-7CBA-66E8914BC508}"/>
              </a:ext>
            </a:extLst>
          </p:cNvPr>
          <p:cNvSpPr/>
          <p:nvPr/>
        </p:nvSpPr>
        <p:spPr>
          <a:xfrm>
            <a:off x="3591953" y="290060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08CBF9C-240C-E372-AB15-A2CCF75048BF}"/>
              </a:ext>
            </a:extLst>
          </p:cNvPr>
          <p:cNvSpPr/>
          <p:nvPr/>
        </p:nvSpPr>
        <p:spPr>
          <a:xfrm>
            <a:off x="4886654" y="25201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E193C5-9FB2-5D85-CB96-7398D5296F2D}"/>
              </a:ext>
            </a:extLst>
          </p:cNvPr>
          <p:cNvCxnSpPr>
            <a:cxnSpLocks/>
          </p:cNvCxnSpPr>
          <p:nvPr/>
        </p:nvCxnSpPr>
        <p:spPr>
          <a:xfrm flipV="1">
            <a:off x="4228930" y="296401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819D989-1027-C443-5717-306ACF58E812}"/>
              </a:ext>
            </a:extLst>
          </p:cNvPr>
          <p:cNvSpPr/>
          <p:nvPr/>
        </p:nvSpPr>
        <p:spPr>
          <a:xfrm>
            <a:off x="7270530" y="186051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32B0C-A849-221F-DCFD-D7D71C7CACEB}"/>
              </a:ext>
            </a:extLst>
          </p:cNvPr>
          <p:cNvCxnSpPr>
            <a:cxnSpLocks/>
          </p:cNvCxnSpPr>
          <p:nvPr/>
        </p:nvCxnSpPr>
        <p:spPr>
          <a:xfrm flipV="1">
            <a:off x="5536735" y="2645528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706666-0C39-055F-FA9C-2F61EF00A8AD}"/>
              </a:ext>
            </a:extLst>
          </p:cNvPr>
          <p:cNvSpPr txBox="1"/>
          <p:nvPr/>
        </p:nvSpPr>
        <p:spPr>
          <a:xfrm>
            <a:off x="5641793" y="27305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0360EA-28DC-2AF2-254E-1B783603B9C8}"/>
              </a:ext>
            </a:extLst>
          </p:cNvPr>
          <p:cNvSpPr txBox="1"/>
          <p:nvPr/>
        </p:nvSpPr>
        <p:spPr>
          <a:xfrm>
            <a:off x="4188993" y="26539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9EE644-F34A-82F4-ACAA-2B59E9161A91}"/>
              </a:ext>
            </a:extLst>
          </p:cNvPr>
          <p:cNvSpPr/>
          <p:nvPr/>
        </p:nvSpPr>
        <p:spPr>
          <a:xfrm>
            <a:off x="6884858" y="52381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A5D8-4123-7F4E-0AD1-4343AF0763D4}"/>
              </a:ext>
            </a:extLst>
          </p:cNvPr>
          <p:cNvCxnSpPr>
            <a:cxnSpLocks/>
          </p:cNvCxnSpPr>
          <p:nvPr/>
        </p:nvCxnSpPr>
        <p:spPr>
          <a:xfrm flipH="1" flipV="1">
            <a:off x="7273501" y="1103076"/>
            <a:ext cx="244501" cy="757436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D8EEB-DAE1-8CCB-7057-47FB45FB18C2}"/>
              </a:ext>
            </a:extLst>
          </p:cNvPr>
          <p:cNvSpPr txBox="1"/>
          <p:nvPr/>
        </p:nvSpPr>
        <p:spPr>
          <a:xfrm>
            <a:off x="7419187" y="12551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432D6F-FA3E-9F8B-2230-0536A79415E6}"/>
              </a:ext>
            </a:extLst>
          </p:cNvPr>
          <p:cNvSpPr/>
          <p:nvPr/>
        </p:nvSpPr>
        <p:spPr>
          <a:xfrm>
            <a:off x="5618824" y="7420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23165F-790E-04A2-582F-94032B739EA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34799" y="842299"/>
            <a:ext cx="650059" cy="1050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F9AE2A-9CD2-4362-9603-269C544ED51E}"/>
              </a:ext>
            </a:extLst>
          </p:cNvPr>
          <p:cNvSpPr txBox="1"/>
          <p:nvPr/>
        </p:nvSpPr>
        <p:spPr>
          <a:xfrm>
            <a:off x="6255801" y="498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0FE463-4B70-C540-EE3B-C7D6BE26CC9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937313" y="1378990"/>
            <a:ext cx="420858" cy="85646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5B0332-A858-AD7F-630B-F3CCACE46B9F}"/>
              </a:ext>
            </a:extLst>
          </p:cNvPr>
          <p:cNvSpPr txBox="1"/>
          <p:nvPr/>
        </p:nvSpPr>
        <p:spPr>
          <a:xfrm>
            <a:off x="5617316" y="15150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A49786-42FC-6908-BC06-3401EF6052ED}"/>
              </a:ext>
            </a:extLst>
          </p:cNvPr>
          <p:cNvSpPr/>
          <p:nvPr/>
        </p:nvSpPr>
        <p:spPr>
          <a:xfrm>
            <a:off x="4181790" y="97794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0DC666-7BC9-7676-F4D7-D767291140EB}"/>
              </a:ext>
            </a:extLst>
          </p:cNvPr>
          <p:cNvCxnSpPr>
            <a:cxnSpLocks/>
          </p:cNvCxnSpPr>
          <p:nvPr/>
        </p:nvCxnSpPr>
        <p:spPr>
          <a:xfrm flipH="1">
            <a:off x="4833086" y="1117494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B0E3C1-15B2-4728-2182-0C50F47C883E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5430348" y="1145958"/>
            <a:ext cx="1625510" cy="146747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1589EF-DE8D-DE59-6001-02798CD0DA29}"/>
              </a:ext>
            </a:extLst>
          </p:cNvPr>
          <p:cNvSpPr txBox="1"/>
          <p:nvPr/>
        </p:nvSpPr>
        <p:spPr>
          <a:xfrm>
            <a:off x="6795593" y="242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002985-98BE-03C2-815C-521D29E9A1C2}"/>
              </a:ext>
            </a:extLst>
          </p:cNvPr>
          <p:cNvSpPr/>
          <p:nvPr/>
        </p:nvSpPr>
        <p:spPr>
          <a:xfrm>
            <a:off x="6758774" y="34003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2DC358-2374-5AC6-0FE3-A747D054AC02}"/>
              </a:ext>
            </a:extLst>
          </p:cNvPr>
          <p:cNvSpPr txBox="1"/>
          <p:nvPr/>
        </p:nvSpPr>
        <p:spPr>
          <a:xfrm>
            <a:off x="4981847" y="842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BAC579-A29C-3F2C-1363-80BAF491A331}"/>
              </a:ext>
            </a:extLst>
          </p:cNvPr>
          <p:cNvSpPr/>
          <p:nvPr/>
        </p:nvSpPr>
        <p:spPr>
          <a:xfrm>
            <a:off x="8067000" y="288643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26C906-1D9A-F426-B43D-3A7423FB2C7F}"/>
              </a:ext>
            </a:extLst>
          </p:cNvPr>
          <p:cNvSpPr/>
          <p:nvPr/>
        </p:nvSpPr>
        <p:spPr>
          <a:xfrm>
            <a:off x="5001868" y="39835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D53497-38D1-E111-ABA2-C5166F088710}"/>
              </a:ext>
            </a:extLst>
          </p:cNvPr>
          <p:cNvSpPr/>
          <p:nvPr/>
        </p:nvSpPr>
        <p:spPr>
          <a:xfrm>
            <a:off x="6168840" y="22354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9CF79F-642B-9ECD-FD47-55782B6232EB}"/>
              </a:ext>
            </a:extLst>
          </p:cNvPr>
          <p:cNvSpPr/>
          <p:nvPr/>
        </p:nvSpPr>
        <p:spPr>
          <a:xfrm>
            <a:off x="2768189" y="12269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5401EC-827F-FA90-18C7-2F4BBA598F36}"/>
              </a:ext>
            </a:extLst>
          </p:cNvPr>
          <p:cNvCxnSpPr>
            <a:cxnSpLocks/>
          </p:cNvCxnSpPr>
          <p:nvPr/>
        </p:nvCxnSpPr>
        <p:spPr>
          <a:xfrm flipH="1">
            <a:off x="3419485" y="1366505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36DF06-5418-DC56-A051-02278C3F400A}"/>
              </a:ext>
            </a:extLst>
          </p:cNvPr>
          <p:cNvCxnSpPr>
            <a:cxnSpLocks/>
          </p:cNvCxnSpPr>
          <p:nvPr/>
        </p:nvCxnSpPr>
        <p:spPr>
          <a:xfrm>
            <a:off x="6608264" y="2825019"/>
            <a:ext cx="357718" cy="5753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B174C1-EF2C-21ED-7A3C-D54B76D90FC2}"/>
              </a:ext>
            </a:extLst>
          </p:cNvPr>
          <p:cNvCxnSpPr>
            <a:cxnSpLocks/>
          </p:cNvCxnSpPr>
          <p:nvPr/>
        </p:nvCxnSpPr>
        <p:spPr>
          <a:xfrm flipV="1">
            <a:off x="7367402" y="3343920"/>
            <a:ext cx="699598" cy="26029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73E29-475C-2341-D08A-074B859DB6B3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814224" y="2404206"/>
            <a:ext cx="407253" cy="5016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03ED1-4955-520A-2C86-B50F1F53C66B}"/>
              </a:ext>
            </a:extLst>
          </p:cNvPr>
          <p:cNvCxnSpPr>
            <a:cxnSpLocks/>
          </p:cNvCxnSpPr>
          <p:nvPr/>
        </p:nvCxnSpPr>
        <p:spPr>
          <a:xfrm flipV="1">
            <a:off x="6770417" y="2297077"/>
            <a:ext cx="500113" cy="13014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53B56A-232C-02F5-045C-3949CF07E893}"/>
              </a:ext>
            </a:extLst>
          </p:cNvPr>
          <p:cNvSpPr txBox="1"/>
          <p:nvPr/>
        </p:nvSpPr>
        <p:spPr>
          <a:xfrm>
            <a:off x="5299286" y="33387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AE057B-0CF0-840A-B09E-C411AA8BD2DA}"/>
              </a:ext>
            </a:extLst>
          </p:cNvPr>
          <p:cNvSpPr txBox="1"/>
          <p:nvPr/>
        </p:nvSpPr>
        <p:spPr>
          <a:xfrm>
            <a:off x="6311721" y="3005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80A187-41FF-713D-2DDB-31E9B67E6268}"/>
              </a:ext>
            </a:extLst>
          </p:cNvPr>
          <p:cNvSpPr txBox="1"/>
          <p:nvPr/>
        </p:nvSpPr>
        <p:spPr>
          <a:xfrm>
            <a:off x="7604872" y="3479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C0A01F-EBE9-0994-9104-25CE231AA04A}"/>
              </a:ext>
            </a:extLst>
          </p:cNvPr>
          <p:cNvSpPr txBox="1"/>
          <p:nvPr/>
        </p:nvSpPr>
        <p:spPr>
          <a:xfrm>
            <a:off x="8021725" y="23612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BA3AFD-4480-B900-6EC9-5E05AFDAC197}"/>
              </a:ext>
            </a:extLst>
          </p:cNvPr>
          <p:cNvSpPr txBox="1"/>
          <p:nvPr/>
        </p:nvSpPr>
        <p:spPr>
          <a:xfrm>
            <a:off x="3562659" y="1056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594FA4-DB05-C587-19D6-9BF7851CCD93}"/>
              </a:ext>
            </a:extLst>
          </p:cNvPr>
          <p:cNvSpPr txBox="1"/>
          <p:nvPr/>
        </p:nvSpPr>
        <p:spPr>
          <a:xfrm>
            <a:off x="9046546" y="317471"/>
            <a:ext cx="265438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[2.3,2.12])</a:t>
            </a:r>
          </a:p>
          <a:p>
            <a:r>
              <a:rPr lang="en-US" dirty="0" err="1"/>
              <a:t>g.addEdge</a:t>
            </a:r>
            <a:r>
              <a:rPr lang="en-US" dirty="0"/>
              <a:t>(2.12, [])</a:t>
            </a:r>
          </a:p>
          <a:p>
            <a:r>
              <a:rPr lang="en-US" dirty="0" err="1"/>
              <a:t>g.addEdge</a:t>
            </a:r>
            <a:r>
              <a:rPr lang="en-US" dirty="0"/>
              <a:t>(2.3,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[5.6, 5.2])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  <a:p>
            <a:r>
              <a:rPr lang="en-US" dirty="0" err="1"/>
              <a:t>g.addEdge</a:t>
            </a:r>
            <a:r>
              <a:rPr lang="en-US" dirty="0"/>
              <a:t>(5.2, [2.3, 2.12])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923621-89A8-1164-1A55-DB322830676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233181" y="3186388"/>
            <a:ext cx="87176" cy="79712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5760D3-6A73-33C8-34F5-F9DABDD3B4C5}"/>
              </a:ext>
            </a:extLst>
          </p:cNvPr>
          <p:cNvSpPr txBox="1"/>
          <p:nvPr/>
        </p:nvSpPr>
        <p:spPr>
          <a:xfrm>
            <a:off x="6576450" y="14631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66667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F0F48-4A4D-DDF5-52C7-230DBB39B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60F571B4-1E41-55FF-21CB-8574FA6919BB}"/>
              </a:ext>
            </a:extLst>
          </p:cNvPr>
          <p:cNvSpPr/>
          <p:nvPr/>
        </p:nvSpPr>
        <p:spPr>
          <a:xfrm>
            <a:off x="-3785064" y="274020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42499A-4969-CFF1-7CBA-66E8914BC508}"/>
              </a:ext>
            </a:extLst>
          </p:cNvPr>
          <p:cNvSpPr/>
          <p:nvPr/>
        </p:nvSpPr>
        <p:spPr>
          <a:xfrm>
            <a:off x="3591953" y="290060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08CBF9C-240C-E372-AB15-A2CCF75048BF}"/>
              </a:ext>
            </a:extLst>
          </p:cNvPr>
          <p:cNvSpPr/>
          <p:nvPr/>
        </p:nvSpPr>
        <p:spPr>
          <a:xfrm>
            <a:off x="4886654" y="25201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E193C5-9FB2-5D85-CB96-7398D5296F2D}"/>
              </a:ext>
            </a:extLst>
          </p:cNvPr>
          <p:cNvCxnSpPr>
            <a:cxnSpLocks/>
          </p:cNvCxnSpPr>
          <p:nvPr/>
        </p:nvCxnSpPr>
        <p:spPr>
          <a:xfrm flipV="1">
            <a:off x="4228930" y="296401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819D989-1027-C443-5717-306ACF58E812}"/>
              </a:ext>
            </a:extLst>
          </p:cNvPr>
          <p:cNvSpPr/>
          <p:nvPr/>
        </p:nvSpPr>
        <p:spPr>
          <a:xfrm>
            <a:off x="7270530" y="186051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32B0C-A849-221F-DCFD-D7D71C7CACEB}"/>
              </a:ext>
            </a:extLst>
          </p:cNvPr>
          <p:cNvCxnSpPr>
            <a:cxnSpLocks/>
          </p:cNvCxnSpPr>
          <p:nvPr/>
        </p:nvCxnSpPr>
        <p:spPr>
          <a:xfrm flipV="1">
            <a:off x="5536735" y="2645528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706666-0C39-055F-FA9C-2F61EF00A8AD}"/>
              </a:ext>
            </a:extLst>
          </p:cNvPr>
          <p:cNvSpPr txBox="1"/>
          <p:nvPr/>
        </p:nvSpPr>
        <p:spPr>
          <a:xfrm>
            <a:off x="5641793" y="27305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0360EA-28DC-2AF2-254E-1B783603B9C8}"/>
              </a:ext>
            </a:extLst>
          </p:cNvPr>
          <p:cNvSpPr txBox="1"/>
          <p:nvPr/>
        </p:nvSpPr>
        <p:spPr>
          <a:xfrm>
            <a:off x="4188993" y="26539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9EE644-F34A-82F4-ACAA-2B59E9161A91}"/>
              </a:ext>
            </a:extLst>
          </p:cNvPr>
          <p:cNvSpPr/>
          <p:nvPr/>
        </p:nvSpPr>
        <p:spPr>
          <a:xfrm>
            <a:off x="6884858" y="52381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A5D8-4123-7F4E-0AD1-4343AF0763D4}"/>
              </a:ext>
            </a:extLst>
          </p:cNvPr>
          <p:cNvCxnSpPr>
            <a:cxnSpLocks/>
          </p:cNvCxnSpPr>
          <p:nvPr/>
        </p:nvCxnSpPr>
        <p:spPr>
          <a:xfrm flipH="1" flipV="1">
            <a:off x="7273501" y="1103076"/>
            <a:ext cx="244501" cy="75743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D8EEB-DAE1-8CCB-7057-47FB45FB18C2}"/>
              </a:ext>
            </a:extLst>
          </p:cNvPr>
          <p:cNvSpPr txBox="1"/>
          <p:nvPr/>
        </p:nvSpPr>
        <p:spPr>
          <a:xfrm>
            <a:off x="7419187" y="12551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432D6F-FA3E-9F8B-2230-0536A79415E6}"/>
              </a:ext>
            </a:extLst>
          </p:cNvPr>
          <p:cNvSpPr/>
          <p:nvPr/>
        </p:nvSpPr>
        <p:spPr>
          <a:xfrm>
            <a:off x="5618824" y="7420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23165F-790E-04A2-582F-94032B739EA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34799" y="842299"/>
            <a:ext cx="650059" cy="1050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F9AE2A-9CD2-4362-9603-269C544ED51E}"/>
              </a:ext>
            </a:extLst>
          </p:cNvPr>
          <p:cNvSpPr txBox="1"/>
          <p:nvPr/>
        </p:nvSpPr>
        <p:spPr>
          <a:xfrm>
            <a:off x="6255801" y="498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0FE463-4B70-C540-EE3B-C7D6BE26CC9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937313" y="1378990"/>
            <a:ext cx="420858" cy="85646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5B0332-A858-AD7F-630B-F3CCACE46B9F}"/>
              </a:ext>
            </a:extLst>
          </p:cNvPr>
          <p:cNvSpPr txBox="1"/>
          <p:nvPr/>
        </p:nvSpPr>
        <p:spPr>
          <a:xfrm>
            <a:off x="5617316" y="15150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A49786-42FC-6908-BC06-3401EF6052ED}"/>
              </a:ext>
            </a:extLst>
          </p:cNvPr>
          <p:cNvSpPr/>
          <p:nvPr/>
        </p:nvSpPr>
        <p:spPr>
          <a:xfrm>
            <a:off x="4181790" y="97794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0DC666-7BC9-7676-F4D7-D767291140EB}"/>
              </a:ext>
            </a:extLst>
          </p:cNvPr>
          <p:cNvCxnSpPr>
            <a:cxnSpLocks/>
          </p:cNvCxnSpPr>
          <p:nvPr/>
        </p:nvCxnSpPr>
        <p:spPr>
          <a:xfrm flipH="1">
            <a:off x="4833086" y="1117494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1589EF-DE8D-DE59-6001-02798CD0DA29}"/>
              </a:ext>
            </a:extLst>
          </p:cNvPr>
          <p:cNvSpPr txBox="1"/>
          <p:nvPr/>
        </p:nvSpPr>
        <p:spPr>
          <a:xfrm>
            <a:off x="6795593" y="242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002985-98BE-03C2-815C-521D29E9A1C2}"/>
              </a:ext>
            </a:extLst>
          </p:cNvPr>
          <p:cNvSpPr/>
          <p:nvPr/>
        </p:nvSpPr>
        <p:spPr>
          <a:xfrm>
            <a:off x="6758774" y="34003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2DC358-2374-5AC6-0FE3-A747D054AC02}"/>
              </a:ext>
            </a:extLst>
          </p:cNvPr>
          <p:cNvSpPr txBox="1"/>
          <p:nvPr/>
        </p:nvSpPr>
        <p:spPr>
          <a:xfrm>
            <a:off x="4981847" y="842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BAC579-A29C-3F2C-1363-80BAF491A331}"/>
              </a:ext>
            </a:extLst>
          </p:cNvPr>
          <p:cNvSpPr/>
          <p:nvPr/>
        </p:nvSpPr>
        <p:spPr>
          <a:xfrm>
            <a:off x="8067000" y="288643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26C906-1D9A-F426-B43D-3A7423FB2C7F}"/>
              </a:ext>
            </a:extLst>
          </p:cNvPr>
          <p:cNvSpPr/>
          <p:nvPr/>
        </p:nvSpPr>
        <p:spPr>
          <a:xfrm>
            <a:off x="5001868" y="39835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D53497-38D1-E111-ABA2-C5166F088710}"/>
              </a:ext>
            </a:extLst>
          </p:cNvPr>
          <p:cNvSpPr/>
          <p:nvPr/>
        </p:nvSpPr>
        <p:spPr>
          <a:xfrm>
            <a:off x="6168840" y="22354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9CF79F-642B-9ECD-FD47-55782B6232EB}"/>
              </a:ext>
            </a:extLst>
          </p:cNvPr>
          <p:cNvSpPr/>
          <p:nvPr/>
        </p:nvSpPr>
        <p:spPr>
          <a:xfrm>
            <a:off x="2768189" y="12269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5401EC-827F-FA90-18C7-2F4BBA598F36}"/>
              </a:ext>
            </a:extLst>
          </p:cNvPr>
          <p:cNvCxnSpPr>
            <a:cxnSpLocks/>
          </p:cNvCxnSpPr>
          <p:nvPr/>
        </p:nvCxnSpPr>
        <p:spPr>
          <a:xfrm flipH="1">
            <a:off x="3419485" y="1366505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36DF06-5418-DC56-A051-02278C3F400A}"/>
              </a:ext>
            </a:extLst>
          </p:cNvPr>
          <p:cNvCxnSpPr>
            <a:cxnSpLocks/>
          </p:cNvCxnSpPr>
          <p:nvPr/>
        </p:nvCxnSpPr>
        <p:spPr>
          <a:xfrm>
            <a:off x="6608264" y="2825019"/>
            <a:ext cx="357718" cy="5753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B174C1-EF2C-21ED-7A3C-D54B76D90FC2}"/>
              </a:ext>
            </a:extLst>
          </p:cNvPr>
          <p:cNvCxnSpPr>
            <a:cxnSpLocks/>
          </p:cNvCxnSpPr>
          <p:nvPr/>
        </p:nvCxnSpPr>
        <p:spPr>
          <a:xfrm flipV="1">
            <a:off x="7367402" y="3343920"/>
            <a:ext cx="699598" cy="26029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73E29-475C-2341-D08A-074B859DB6B3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814224" y="2404206"/>
            <a:ext cx="407253" cy="5016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03ED1-4955-520A-2C86-B50F1F53C66B}"/>
              </a:ext>
            </a:extLst>
          </p:cNvPr>
          <p:cNvCxnSpPr>
            <a:cxnSpLocks/>
          </p:cNvCxnSpPr>
          <p:nvPr/>
        </p:nvCxnSpPr>
        <p:spPr>
          <a:xfrm flipV="1">
            <a:off x="6770417" y="2297077"/>
            <a:ext cx="500113" cy="130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53B56A-232C-02F5-045C-3949CF07E893}"/>
              </a:ext>
            </a:extLst>
          </p:cNvPr>
          <p:cNvSpPr txBox="1"/>
          <p:nvPr/>
        </p:nvSpPr>
        <p:spPr>
          <a:xfrm>
            <a:off x="5299286" y="33387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AE057B-0CF0-840A-B09E-C411AA8BD2DA}"/>
              </a:ext>
            </a:extLst>
          </p:cNvPr>
          <p:cNvSpPr txBox="1"/>
          <p:nvPr/>
        </p:nvSpPr>
        <p:spPr>
          <a:xfrm>
            <a:off x="6311721" y="3005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80A187-41FF-713D-2DDB-31E9B67E6268}"/>
              </a:ext>
            </a:extLst>
          </p:cNvPr>
          <p:cNvSpPr txBox="1"/>
          <p:nvPr/>
        </p:nvSpPr>
        <p:spPr>
          <a:xfrm>
            <a:off x="7604872" y="3479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C0A01F-EBE9-0994-9104-25CE231AA04A}"/>
              </a:ext>
            </a:extLst>
          </p:cNvPr>
          <p:cNvSpPr txBox="1"/>
          <p:nvPr/>
        </p:nvSpPr>
        <p:spPr>
          <a:xfrm>
            <a:off x="8021725" y="23612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BA3AFD-4480-B900-6EC9-5E05AFDAC197}"/>
              </a:ext>
            </a:extLst>
          </p:cNvPr>
          <p:cNvSpPr txBox="1"/>
          <p:nvPr/>
        </p:nvSpPr>
        <p:spPr>
          <a:xfrm>
            <a:off x="3562659" y="1056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594FA4-DB05-C587-19D6-9BF7851CCD93}"/>
              </a:ext>
            </a:extLst>
          </p:cNvPr>
          <p:cNvSpPr txBox="1"/>
          <p:nvPr/>
        </p:nvSpPr>
        <p:spPr>
          <a:xfrm>
            <a:off x="9046546" y="317471"/>
            <a:ext cx="26014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[2.3,2.12])</a:t>
            </a:r>
          </a:p>
          <a:p>
            <a:r>
              <a:rPr lang="en-US" dirty="0" err="1"/>
              <a:t>g.addEdge</a:t>
            </a:r>
            <a:r>
              <a:rPr lang="en-US" dirty="0"/>
              <a:t>(2.12, [])</a:t>
            </a:r>
          </a:p>
          <a:p>
            <a:r>
              <a:rPr lang="en-US" dirty="0" err="1"/>
              <a:t>g.addEdge</a:t>
            </a:r>
            <a:r>
              <a:rPr lang="en-US" dirty="0"/>
              <a:t>(2.3,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923621-89A8-1164-1A55-DB322830676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233181" y="3186388"/>
            <a:ext cx="87176" cy="79712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5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F0F48-4A4D-DDF5-52C7-230DBB39B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60F571B4-1E41-55FF-21CB-8574FA6919BB}"/>
              </a:ext>
            </a:extLst>
          </p:cNvPr>
          <p:cNvSpPr/>
          <p:nvPr/>
        </p:nvSpPr>
        <p:spPr>
          <a:xfrm>
            <a:off x="-3771617" y="3372212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42499A-4969-CFF1-7CBA-66E8914BC508}"/>
              </a:ext>
            </a:extLst>
          </p:cNvPr>
          <p:cNvSpPr/>
          <p:nvPr/>
        </p:nvSpPr>
        <p:spPr>
          <a:xfrm>
            <a:off x="3605400" y="353261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08CBF9C-240C-E372-AB15-A2CCF75048BF}"/>
              </a:ext>
            </a:extLst>
          </p:cNvPr>
          <p:cNvSpPr/>
          <p:nvPr/>
        </p:nvSpPr>
        <p:spPr>
          <a:xfrm>
            <a:off x="4900101" y="315216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E193C5-9FB2-5D85-CB96-7398D5296F2D}"/>
              </a:ext>
            </a:extLst>
          </p:cNvPr>
          <p:cNvCxnSpPr>
            <a:cxnSpLocks/>
          </p:cNvCxnSpPr>
          <p:nvPr/>
        </p:nvCxnSpPr>
        <p:spPr>
          <a:xfrm flipV="1">
            <a:off x="4242377" y="3596026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819D989-1027-C443-5717-306ACF58E812}"/>
              </a:ext>
            </a:extLst>
          </p:cNvPr>
          <p:cNvSpPr/>
          <p:nvPr/>
        </p:nvSpPr>
        <p:spPr>
          <a:xfrm>
            <a:off x="7270530" y="186051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A32B0C-A849-221F-DCFD-D7D71C7CACEB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5443795" y="2645528"/>
            <a:ext cx="777081" cy="59991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706666-0C39-055F-FA9C-2F61EF00A8AD}"/>
              </a:ext>
            </a:extLst>
          </p:cNvPr>
          <p:cNvSpPr txBox="1"/>
          <p:nvPr/>
        </p:nvSpPr>
        <p:spPr>
          <a:xfrm>
            <a:off x="5684656" y="30289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0360EA-28DC-2AF2-254E-1B783603B9C8}"/>
              </a:ext>
            </a:extLst>
          </p:cNvPr>
          <p:cNvSpPr txBox="1"/>
          <p:nvPr/>
        </p:nvSpPr>
        <p:spPr>
          <a:xfrm>
            <a:off x="4296569" y="36625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9EE644-F34A-82F4-ACAA-2B59E9161A91}"/>
              </a:ext>
            </a:extLst>
          </p:cNvPr>
          <p:cNvSpPr/>
          <p:nvPr/>
        </p:nvSpPr>
        <p:spPr>
          <a:xfrm>
            <a:off x="6884858" y="52381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4A5D8-4123-7F4E-0AD1-4343AF0763D4}"/>
              </a:ext>
            </a:extLst>
          </p:cNvPr>
          <p:cNvCxnSpPr>
            <a:cxnSpLocks/>
          </p:cNvCxnSpPr>
          <p:nvPr/>
        </p:nvCxnSpPr>
        <p:spPr>
          <a:xfrm flipH="1" flipV="1">
            <a:off x="7273501" y="1103076"/>
            <a:ext cx="244501" cy="75743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D8EEB-DAE1-8CCB-7057-47FB45FB18C2}"/>
              </a:ext>
            </a:extLst>
          </p:cNvPr>
          <p:cNvSpPr txBox="1"/>
          <p:nvPr/>
        </p:nvSpPr>
        <p:spPr>
          <a:xfrm>
            <a:off x="7419187" y="12551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432D6F-FA3E-9F8B-2230-0536A79415E6}"/>
              </a:ext>
            </a:extLst>
          </p:cNvPr>
          <p:cNvSpPr/>
          <p:nvPr/>
        </p:nvSpPr>
        <p:spPr>
          <a:xfrm>
            <a:off x="5618824" y="7420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23165F-790E-04A2-582F-94032B739EA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34799" y="842299"/>
            <a:ext cx="650059" cy="1050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F9AE2A-9CD2-4362-9603-269C544ED51E}"/>
              </a:ext>
            </a:extLst>
          </p:cNvPr>
          <p:cNvSpPr txBox="1"/>
          <p:nvPr/>
        </p:nvSpPr>
        <p:spPr>
          <a:xfrm>
            <a:off x="6255801" y="498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0FE463-4B70-C540-EE3B-C7D6BE26CC9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937313" y="1378990"/>
            <a:ext cx="420858" cy="85646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5B0332-A858-AD7F-630B-F3CCACE46B9F}"/>
              </a:ext>
            </a:extLst>
          </p:cNvPr>
          <p:cNvSpPr txBox="1"/>
          <p:nvPr/>
        </p:nvSpPr>
        <p:spPr>
          <a:xfrm>
            <a:off x="5617316" y="15150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A49786-42FC-6908-BC06-3401EF6052ED}"/>
              </a:ext>
            </a:extLst>
          </p:cNvPr>
          <p:cNvSpPr/>
          <p:nvPr/>
        </p:nvSpPr>
        <p:spPr>
          <a:xfrm>
            <a:off x="4181790" y="97794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0DC666-7BC9-7676-F4D7-D767291140EB}"/>
              </a:ext>
            </a:extLst>
          </p:cNvPr>
          <p:cNvCxnSpPr>
            <a:cxnSpLocks/>
          </p:cNvCxnSpPr>
          <p:nvPr/>
        </p:nvCxnSpPr>
        <p:spPr>
          <a:xfrm flipH="1">
            <a:off x="4833086" y="1117494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1589EF-DE8D-DE59-6001-02798CD0DA29}"/>
              </a:ext>
            </a:extLst>
          </p:cNvPr>
          <p:cNvSpPr txBox="1"/>
          <p:nvPr/>
        </p:nvSpPr>
        <p:spPr>
          <a:xfrm>
            <a:off x="6795593" y="242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002985-98BE-03C2-815C-521D29E9A1C2}"/>
              </a:ext>
            </a:extLst>
          </p:cNvPr>
          <p:cNvSpPr/>
          <p:nvPr/>
        </p:nvSpPr>
        <p:spPr>
          <a:xfrm>
            <a:off x="6758774" y="34003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2DC358-2374-5AC6-0FE3-A747D054AC02}"/>
              </a:ext>
            </a:extLst>
          </p:cNvPr>
          <p:cNvSpPr txBox="1"/>
          <p:nvPr/>
        </p:nvSpPr>
        <p:spPr>
          <a:xfrm>
            <a:off x="4981847" y="842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BBAC579-A29C-3F2C-1363-80BAF491A331}"/>
              </a:ext>
            </a:extLst>
          </p:cNvPr>
          <p:cNvSpPr/>
          <p:nvPr/>
        </p:nvSpPr>
        <p:spPr>
          <a:xfrm>
            <a:off x="8067000" y="288643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26C906-1D9A-F426-B43D-3A7423FB2C7F}"/>
              </a:ext>
            </a:extLst>
          </p:cNvPr>
          <p:cNvSpPr/>
          <p:nvPr/>
        </p:nvSpPr>
        <p:spPr>
          <a:xfrm>
            <a:off x="5015315" y="461552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D53497-38D1-E111-ABA2-C5166F088710}"/>
              </a:ext>
            </a:extLst>
          </p:cNvPr>
          <p:cNvSpPr/>
          <p:nvPr/>
        </p:nvSpPr>
        <p:spPr>
          <a:xfrm>
            <a:off x="6168840" y="22354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39CF79F-642B-9ECD-FD47-55782B6232EB}"/>
              </a:ext>
            </a:extLst>
          </p:cNvPr>
          <p:cNvSpPr/>
          <p:nvPr/>
        </p:nvSpPr>
        <p:spPr>
          <a:xfrm>
            <a:off x="2768189" y="12269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5401EC-827F-FA90-18C7-2F4BBA598F36}"/>
              </a:ext>
            </a:extLst>
          </p:cNvPr>
          <p:cNvCxnSpPr>
            <a:cxnSpLocks/>
          </p:cNvCxnSpPr>
          <p:nvPr/>
        </p:nvCxnSpPr>
        <p:spPr>
          <a:xfrm flipH="1">
            <a:off x="3419485" y="1366505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36DF06-5418-DC56-A051-02278C3F400A}"/>
              </a:ext>
            </a:extLst>
          </p:cNvPr>
          <p:cNvCxnSpPr>
            <a:cxnSpLocks/>
          </p:cNvCxnSpPr>
          <p:nvPr/>
        </p:nvCxnSpPr>
        <p:spPr>
          <a:xfrm>
            <a:off x="6608264" y="2825019"/>
            <a:ext cx="357718" cy="5753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B174C1-EF2C-21ED-7A3C-D54B76D90FC2}"/>
              </a:ext>
            </a:extLst>
          </p:cNvPr>
          <p:cNvCxnSpPr>
            <a:cxnSpLocks/>
          </p:cNvCxnSpPr>
          <p:nvPr/>
        </p:nvCxnSpPr>
        <p:spPr>
          <a:xfrm flipV="1">
            <a:off x="7367402" y="3343920"/>
            <a:ext cx="699598" cy="26029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73E29-475C-2341-D08A-074B859DB6B3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814224" y="2404206"/>
            <a:ext cx="407253" cy="5016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03ED1-4955-520A-2C86-B50F1F53C66B}"/>
              </a:ext>
            </a:extLst>
          </p:cNvPr>
          <p:cNvCxnSpPr>
            <a:cxnSpLocks/>
          </p:cNvCxnSpPr>
          <p:nvPr/>
        </p:nvCxnSpPr>
        <p:spPr>
          <a:xfrm flipV="1">
            <a:off x="6770417" y="2297077"/>
            <a:ext cx="500113" cy="130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53B56A-232C-02F5-045C-3949CF07E893}"/>
              </a:ext>
            </a:extLst>
          </p:cNvPr>
          <p:cNvSpPr txBox="1"/>
          <p:nvPr/>
        </p:nvSpPr>
        <p:spPr>
          <a:xfrm>
            <a:off x="5312733" y="39707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AE057B-0CF0-840A-B09E-C411AA8BD2DA}"/>
              </a:ext>
            </a:extLst>
          </p:cNvPr>
          <p:cNvSpPr txBox="1"/>
          <p:nvPr/>
        </p:nvSpPr>
        <p:spPr>
          <a:xfrm>
            <a:off x="6311721" y="3005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80A187-41FF-713D-2DDB-31E9B67E6268}"/>
              </a:ext>
            </a:extLst>
          </p:cNvPr>
          <p:cNvSpPr txBox="1"/>
          <p:nvPr/>
        </p:nvSpPr>
        <p:spPr>
          <a:xfrm>
            <a:off x="7604872" y="3479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C0A01F-EBE9-0994-9104-25CE231AA04A}"/>
              </a:ext>
            </a:extLst>
          </p:cNvPr>
          <p:cNvSpPr txBox="1"/>
          <p:nvPr/>
        </p:nvSpPr>
        <p:spPr>
          <a:xfrm>
            <a:off x="8021725" y="23612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BA3AFD-4480-B900-6EC9-5E05AFDAC197}"/>
              </a:ext>
            </a:extLst>
          </p:cNvPr>
          <p:cNvSpPr txBox="1"/>
          <p:nvPr/>
        </p:nvSpPr>
        <p:spPr>
          <a:xfrm>
            <a:off x="3562659" y="1056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594FA4-DB05-C587-19D6-9BF7851CCD93}"/>
              </a:ext>
            </a:extLst>
          </p:cNvPr>
          <p:cNvSpPr txBox="1"/>
          <p:nvPr/>
        </p:nvSpPr>
        <p:spPr>
          <a:xfrm>
            <a:off x="9046546" y="317471"/>
            <a:ext cx="306795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[2.3,2.12,2.13])</a:t>
            </a:r>
          </a:p>
          <a:p>
            <a:r>
              <a:rPr lang="en-US" dirty="0" err="1"/>
              <a:t>g.addEdge</a:t>
            </a:r>
            <a:r>
              <a:rPr lang="en-US" dirty="0"/>
              <a:t>(2.3,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  <a:p>
            <a:r>
              <a:rPr lang="en-US" dirty="0" err="1"/>
              <a:t>g.addEdge</a:t>
            </a:r>
            <a:r>
              <a:rPr lang="en-US" dirty="0"/>
              <a:t>(2.12, [])</a:t>
            </a:r>
          </a:p>
          <a:p>
            <a:r>
              <a:rPr lang="en-US" dirty="0" err="1"/>
              <a:t>g.addEdge</a:t>
            </a:r>
            <a:r>
              <a:rPr lang="en-US" dirty="0"/>
              <a:t>(2.13, [13.14])</a:t>
            </a:r>
          </a:p>
          <a:p>
            <a:r>
              <a:rPr lang="en-US" dirty="0" err="1"/>
              <a:t>g.addEdge</a:t>
            </a:r>
            <a:r>
              <a:rPr lang="en-US" dirty="0"/>
              <a:t>(13.14, [14.2])</a:t>
            </a:r>
          </a:p>
          <a:p>
            <a:r>
              <a:rPr lang="en-US" dirty="0" err="1"/>
              <a:t>g.addEdge</a:t>
            </a:r>
            <a:r>
              <a:rPr lang="en-US" dirty="0"/>
              <a:t>(14.2, [2.3,2.12])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923621-89A8-1164-1A55-DB322830676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246628" y="3818397"/>
            <a:ext cx="87176" cy="79712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DD2331E-5845-9A24-BA2E-80EC2E48F8CA}"/>
              </a:ext>
            </a:extLst>
          </p:cNvPr>
          <p:cNvSpPr/>
          <p:nvPr/>
        </p:nvSpPr>
        <p:spPr>
          <a:xfrm>
            <a:off x="3718284" y="2249457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5784D0-E38F-CD57-1861-8D0349FD7E49}"/>
              </a:ext>
            </a:extLst>
          </p:cNvPr>
          <p:cNvSpPr/>
          <p:nvPr/>
        </p:nvSpPr>
        <p:spPr>
          <a:xfrm>
            <a:off x="5001449" y="172402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36FD05-278A-A680-74BF-8698663CCE29}"/>
              </a:ext>
            </a:extLst>
          </p:cNvPr>
          <p:cNvCxnSpPr>
            <a:cxnSpLocks/>
            <a:stCxn id="2" idx="0"/>
            <a:endCxn id="18" idx="4"/>
          </p:cNvCxnSpPr>
          <p:nvPr/>
        </p:nvCxnSpPr>
        <p:spPr>
          <a:xfrm flipV="1">
            <a:off x="5218590" y="2361001"/>
            <a:ext cx="101348" cy="79116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0B1AB8-790E-F608-A836-7ED0942B28C2}"/>
              </a:ext>
            </a:extLst>
          </p:cNvPr>
          <p:cNvCxnSpPr>
            <a:cxnSpLocks/>
          </p:cNvCxnSpPr>
          <p:nvPr/>
        </p:nvCxnSpPr>
        <p:spPr>
          <a:xfrm flipH="1">
            <a:off x="4340578" y="2153373"/>
            <a:ext cx="677506" cy="29972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E3888-71B7-1E7E-7E38-70EE494056EA}"/>
              </a:ext>
            </a:extLst>
          </p:cNvPr>
          <p:cNvCxnSpPr>
            <a:cxnSpLocks/>
            <a:stCxn id="6" idx="5"/>
            <a:endCxn id="2" idx="1"/>
          </p:cNvCxnSpPr>
          <p:nvPr/>
        </p:nvCxnSpPr>
        <p:spPr>
          <a:xfrm>
            <a:off x="4261978" y="2793151"/>
            <a:ext cx="731406" cy="45229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251332B-55BF-9C78-7C5E-72EC4DCCD17E}"/>
              </a:ext>
            </a:extLst>
          </p:cNvPr>
          <p:cNvSpPr txBox="1"/>
          <p:nvPr/>
        </p:nvSpPr>
        <p:spPr>
          <a:xfrm>
            <a:off x="4435522" y="26719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FCB3A5-08C0-97E0-CCF7-89606BEC8316}"/>
              </a:ext>
            </a:extLst>
          </p:cNvPr>
          <p:cNvSpPr txBox="1"/>
          <p:nvPr/>
        </p:nvSpPr>
        <p:spPr>
          <a:xfrm>
            <a:off x="4157618" y="18964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E896E0-F4B7-3454-55B2-B97619D79778}"/>
              </a:ext>
            </a:extLst>
          </p:cNvPr>
          <p:cNvSpPr txBox="1"/>
          <p:nvPr/>
        </p:nvSpPr>
        <p:spPr>
          <a:xfrm>
            <a:off x="5251308" y="24926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2.13</a:t>
            </a:r>
          </a:p>
        </p:txBody>
      </p:sp>
    </p:spTree>
    <p:extLst>
      <p:ext uri="{BB962C8B-B14F-4D97-AF65-F5344CB8AC3E}">
        <p14:creationId xmlns:p14="http://schemas.microsoft.com/office/powerpoint/2010/main" val="193100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2DA8-AB49-5BE0-CDCF-813B3AC5C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91FB5EC3-6979-A729-6592-1FA249F58890}"/>
              </a:ext>
            </a:extLst>
          </p:cNvPr>
          <p:cNvSpPr/>
          <p:nvPr/>
        </p:nvSpPr>
        <p:spPr>
          <a:xfrm>
            <a:off x="-4242262" y="274020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13F9D0-E63B-260D-E563-75360167CC35}"/>
              </a:ext>
            </a:extLst>
          </p:cNvPr>
          <p:cNvSpPr/>
          <p:nvPr/>
        </p:nvSpPr>
        <p:spPr>
          <a:xfrm>
            <a:off x="3134755" y="290060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D8748-F8D6-6753-6A50-02B35232E803}"/>
              </a:ext>
            </a:extLst>
          </p:cNvPr>
          <p:cNvSpPr/>
          <p:nvPr/>
        </p:nvSpPr>
        <p:spPr>
          <a:xfrm>
            <a:off x="4429456" y="25201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0C3521-CEF7-7CEA-4ADA-30BC7A8F3724}"/>
              </a:ext>
            </a:extLst>
          </p:cNvPr>
          <p:cNvCxnSpPr>
            <a:cxnSpLocks/>
          </p:cNvCxnSpPr>
          <p:nvPr/>
        </p:nvCxnSpPr>
        <p:spPr>
          <a:xfrm flipV="1">
            <a:off x="3771732" y="296401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936C528-E5F8-3188-A284-F3AC2809175D}"/>
              </a:ext>
            </a:extLst>
          </p:cNvPr>
          <p:cNvSpPr/>
          <p:nvPr/>
        </p:nvSpPr>
        <p:spPr>
          <a:xfrm>
            <a:off x="6813332" y="186051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6585D5-27CF-2EED-29E2-159BFDA060DF}"/>
              </a:ext>
            </a:extLst>
          </p:cNvPr>
          <p:cNvCxnSpPr>
            <a:cxnSpLocks/>
          </p:cNvCxnSpPr>
          <p:nvPr/>
        </p:nvCxnSpPr>
        <p:spPr>
          <a:xfrm flipV="1">
            <a:off x="5079537" y="2645528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8FE520-8A3C-D6D4-5585-113FE09D6849}"/>
              </a:ext>
            </a:extLst>
          </p:cNvPr>
          <p:cNvSpPr txBox="1"/>
          <p:nvPr/>
        </p:nvSpPr>
        <p:spPr>
          <a:xfrm>
            <a:off x="5077034" y="23897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1E680-6A8F-3B73-DFE2-6B2A38D4ADB7}"/>
              </a:ext>
            </a:extLst>
          </p:cNvPr>
          <p:cNvSpPr txBox="1"/>
          <p:nvPr/>
        </p:nvSpPr>
        <p:spPr>
          <a:xfrm>
            <a:off x="3731795" y="26539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936C79-7C87-DAED-7CDC-927AF3549B51}"/>
              </a:ext>
            </a:extLst>
          </p:cNvPr>
          <p:cNvSpPr/>
          <p:nvPr/>
        </p:nvSpPr>
        <p:spPr>
          <a:xfrm>
            <a:off x="6427660" y="52381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68F193-F5A3-8160-A653-97A667BCBC1D}"/>
              </a:ext>
            </a:extLst>
          </p:cNvPr>
          <p:cNvCxnSpPr>
            <a:cxnSpLocks/>
          </p:cNvCxnSpPr>
          <p:nvPr/>
        </p:nvCxnSpPr>
        <p:spPr>
          <a:xfrm flipH="1" flipV="1">
            <a:off x="6816303" y="1103076"/>
            <a:ext cx="244501" cy="757436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FCBC90-A1C7-9043-17A8-46D657697666}"/>
              </a:ext>
            </a:extLst>
          </p:cNvPr>
          <p:cNvSpPr txBox="1"/>
          <p:nvPr/>
        </p:nvSpPr>
        <p:spPr>
          <a:xfrm>
            <a:off x="6961989" y="12551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5C4FE0-CC3D-7B45-ECFB-DCFCEA9CC8CF}"/>
              </a:ext>
            </a:extLst>
          </p:cNvPr>
          <p:cNvSpPr/>
          <p:nvPr/>
        </p:nvSpPr>
        <p:spPr>
          <a:xfrm>
            <a:off x="5161626" y="7420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4E1EC5-5A0C-4EB1-0C9E-8265FB2F45B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7601" y="842299"/>
            <a:ext cx="650059" cy="1050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09CA4C-B37A-CB42-9E2F-36F07C111D37}"/>
              </a:ext>
            </a:extLst>
          </p:cNvPr>
          <p:cNvSpPr txBox="1"/>
          <p:nvPr/>
        </p:nvSpPr>
        <p:spPr>
          <a:xfrm>
            <a:off x="5798603" y="498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9DD855-B2DF-8119-6489-3EF4DEA484F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480115" y="1378990"/>
            <a:ext cx="420858" cy="85646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033762-13A8-B3A6-82C7-8EC2AB7A9E01}"/>
              </a:ext>
            </a:extLst>
          </p:cNvPr>
          <p:cNvSpPr txBox="1"/>
          <p:nvPr/>
        </p:nvSpPr>
        <p:spPr>
          <a:xfrm>
            <a:off x="5139650" y="16979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419023-C768-67A0-CC87-805B1BE61FB3}"/>
              </a:ext>
            </a:extLst>
          </p:cNvPr>
          <p:cNvSpPr/>
          <p:nvPr/>
        </p:nvSpPr>
        <p:spPr>
          <a:xfrm>
            <a:off x="3724592" y="97794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8973D7-72F6-525E-FE54-6D23A22C64C5}"/>
              </a:ext>
            </a:extLst>
          </p:cNvPr>
          <p:cNvCxnSpPr>
            <a:cxnSpLocks/>
          </p:cNvCxnSpPr>
          <p:nvPr/>
        </p:nvCxnSpPr>
        <p:spPr>
          <a:xfrm flipH="1">
            <a:off x="4375888" y="1117494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161DBB-D944-C573-58F8-35E348B335E4}"/>
              </a:ext>
            </a:extLst>
          </p:cNvPr>
          <p:cNvCxnSpPr>
            <a:cxnSpLocks/>
          </p:cNvCxnSpPr>
          <p:nvPr/>
        </p:nvCxnSpPr>
        <p:spPr>
          <a:xfrm flipH="1">
            <a:off x="5480115" y="3848342"/>
            <a:ext cx="802550" cy="77214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ED1D7A-8143-3AD1-2B30-AB91A4CDA38A}"/>
              </a:ext>
            </a:extLst>
          </p:cNvPr>
          <p:cNvSpPr txBox="1"/>
          <p:nvPr/>
        </p:nvSpPr>
        <p:spPr>
          <a:xfrm>
            <a:off x="6338395" y="242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72C904-EDBE-7418-C8C0-2ED861905267}"/>
              </a:ext>
            </a:extLst>
          </p:cNvPr>
          <p:cNvSpPr/>
          <p:nvPr/>
        </p:nvSpPr>
        <p:spPr>
          <a:xfrm>
            <a:off x="6301576" y="34003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FF08AD-BA1A-9E82-0E18-4F3F59A27BB4}"/>
              </a:ext>
            </a:extLst>
          </p:cNvPr>
          <p:cNvSpPr txBox="1"/>
          <p:nvPr/>
        </p:nvSpPr>
        <p:spPr>
          <a:xfrm>
            <a:off x="4524649" y="842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1E98C7-AC7C-AC9F-4616-0727E9F02F83}"/>
              </a:ext>
            </a:extLst>
          </p:cNvPr>
          <p:cNvSpPr/>
          <p:nvPr/>
        </p:nvSpPr>
        <p:spPr>
          <a:xfrm>
            <a:off x="7609802" y="288643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48D134-B2DF-8C6D-8C58-84628AD91896}"/>
              </a:ext>
            </a:extLst>
          </p:cNvPr>
          <p:cNvSpPr/>
          <p:nvPr/>
        </p:nvSpPr>
        <p:spPr>
          <a:xfrm>
            <a:off x="4902536" y="449295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25DAA6-3581-A3EA-E149-E61A17FF4709}"/>
              </a:ext>
            </a:extLst>
          </p:cNvPr>
          <p:cNvSpPr/>
          <p:nvPr/>
        </p:nvSpPr>
        <p:spPr>
          <a:xfrm>
            <a:off x="5711642" y="22354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63CF13-E270-68BA-E50A-272B10759EF3}"/>
              </a:ext>
            </a:extLst>
          </p:cNvPr>
          <p:cNvSpPr/>
          <p:nvPr/>
        </p:nvSpPr>
        <p:spPr>
          <a:xfrm>
            <a:off x="2310991" y="12269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2F12A5-5F82-DE78-479A-BB8056B43FF3}"/>
              </a:ext>
            </a:extLst>
          </p:cNvPr>
          <p:cNvCxnSpPr>
            <a:cxnSpLocks/>
          </p:cNvCxnSpPr>
          <p:nvPr/>
        </p:nvCxnSpPr>
        <p:spPr>
          <a:xfrm flipH="1">
            <a:off x="2962287" y="1366505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1CAAFC-A43E-53DF-E720-76B6A1207B22}"/>
              </a:ext>
            </a:extLst>
          </p:cNvPr>
          <p:cNvCxnSpPr>
            <a:cxnSpLocks/>
          </p:cNvCxnSpPr>
          <p:nvPr/>
        </p:nvCxnSpPr>
        <p:spPr>
          <a:xfrm>
            <a:off x="6151066" y="2825019"/>
            <a:ext cx="357718" cy="5753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A40A20-4ECB-9661-D968-C46B4FB6A82F}"/>
              </a:ext>
            </a:extLst>
          </p:cNvPr>
          <p:cNvCxnSpPr>
            <a:cxnSpLocks/>
          </p:cNvCxnSpPr>
          <p:nvPr/>
        </p:nvCxnSpPr>
        <p:spPr>
          <a:xfrm flipV="1">
            <a:off x="6910204" y="3343920"/>
            <a:ext cx="699598" cy="26029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E65640-0BDA-62B8-93D8-0005813FFF8B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357026" y="2404206"/>
            <a:ext cx="407253" cy="5016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E8E013-FCD8-5C24-C2A0-616607EF51AD}"/>
              </a:ext>
            </a:extLst>
          </p:cNvPr>
          <p:cNvCxnSpPr>
            <a:cxnSpLocks/>
          </p:cNvCxnSpPr>
          <p:nvPr/>
        </p:nvCxnSpPr>
        <p:spPr>
          <a:xfrm flipV="1">
            <a:off x="6313219" y="2297077"/>
            <a:ext cx="500113" cy="13014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44B2DE-5141-22A5-A014-8E978C03B75B}"/>
              </a:ext>
            </a:extLst>
          </p:cNvPr>
          <p:cNvSpPr txBox="1"/>
          <p:nvPr/>
        </p:nvSpPr>
        <p:spPr>
          <a:xfrm>
            <a:off x="5283211" y="388161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60AA7F-C017-7D07-7B9B-233F7B54C2E8}"/>
              </a:ext>
            </a:extLst>
          </p:cNvPr>
          <p:cNvSpPr txBox="1"/>
          <p:nvPr/>
        </p:nvSpPr>
        <p:spPr>
          <a:xfrm>
            <a:off x="5854523" y="3005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ACBD8F-E7F6-5B9F-E1D8-110B65F29CB4}"/>
              </a:ext>
            </a:extLst>
          </p:cNvPr>
          <p:cNvSpPr txBox="1"/>
          <p:nvPr/>
        </p:nvSpPr>
        <p:spPr>
          <a:xfrm>
            <a:off x="7147674" y="3479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418CC0-27A1-D18B-DFF5-E06544858F14}"/>
              </a:ext>
            </a:extLst>
          </p:cNvPr>
          <p:cNvSpPr txBox="1"/>
          <p:nvPr/>
        </p:nvSpPr>
        <p:spPr>
          <a:xfrm>
            <a:off x="7564527" y="23612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7BD8C9-3676-0D92-1DDA-F6E249764425}"/>
              </a:ext>
            </a:extLst>
          </p:cNvPr>
          <p:cNvSpPr txBox="1"/>
          <p:nvPr/>
        </p:nvSpPr>
        <p:spPr>
          <a:xfrm>
            <a:off x="3105461" y="1056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E9F23B-4F75-7ECD-7AF3-B39288BBEC13}"/>
              </a:ext>
            </a:extLst>
          </p:cNvPr>
          <p:cNvSpPr txBox="1"/>
          <p:nvPr/>
        </p:nvSpPr>
        <p:spPr>
          <a:xfrm>
            <a:off x="9046546" y="317471"/>
            <a:ext cx="26014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[2.3,2.12])</a:t>
            </a:r>
          </a:p>
          <a:p>
            <a:r>
              <a:rPr lang="en-US" dirty="0" err="1"/>
              <a:t>g.addEdge</a:t>
            </a:r>
            <a:r>
              <a:rPr lang="en-US" dirty="0"/>
              <a:t>(2.12, [])</a:t>
            </a:r>
          </a:p>
          <a:p>
            <a:r>
              <a:rPr lang="en-US" dirty="0" err="1"/>
              <a:t>g.addEdge</a:t>
            </a:r>
            <a:r>
              <a:rPr lang="en-US" dirty="0"/>
              <a:t>(2.3,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A8E974-348B-B44B-673E-367E25589383}"/>
              </a:ext>
            </a:extLst>
          </p:cNvPr>
          <p:cNvSpPr/>
          <p:nvPr/>
        </p:nvSpPr>
        <p:spPr>
          <a:xfrm>
            <a:off x="4278833" y="359743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0E5EE6-A214-06DF-295D-348CF15C16FD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597322" y="3116104"/>
            <a:ext cx="122640" cy="48133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ECD4BF-B125-7533-49C1-84FA76BCB934}"/>
              </a:ext>
            </a:extLst>
          </p:cNvPr>
          <p:cNvSpPr txBox="1"/>
          <p:nvPr/>
        </p:nvSpPr>
        <p:spPr>
          <a:xfrm>
            <a:off x="4721382" y="316203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</p:spTree>
    <p:extLst>
      <p:ext uri="{BB962C8B-B14F-4D97-AF65-F5344CB8AC3E}">
        <p14:creationId xmlns:p14="http://schemas.microsoft.com/office/powerpoint/2010/main" val="371189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A0275-456C-0D44-093B-C1B21F4C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DF8E7639-D268-7125-4E2D-8E5724AF41F0}"/>
              </a:ext>
            </a:extLst>
          </p:cNvPr>
          <p:cNvSpPr/>
          <p:nvPr/>
        </p:nvSpPr>
        <p:spPr>
          <a:xfrm>
            <a:off x="-3785064" y="274020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BE7D1A-EE76-FF6C-FFAD-A03591860F34}"/>
              </a:ext>
            </a:extLst>
          </p:cNvPr>
          <p:cNvSpPr/>
          <p:nvPr/>
        </p:nvSpPr>
        <p:spPr>
          <a:xfrm>
            <a:off x="3591953" y="290060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84BF0-D300-8E6A-9267-DAAE3F00C331}"/>
              </a:ext>
            </a:extLst>
          </p:cNvPr>
          <p:cNvSpPr/>
          <p:nvPr/>
        </p:nvSpPr>
        <p:spPr>
          <a:xfrm>
            <a:off x="4886654" y="25201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2E1C-AACD-1273-CC87-8E1D5BFB308D}"/>
              </a:ext>
            </a:extLst>
          </p:cNvPr>
          <p:cNvCxnSpPr>
            <a:cxnSpLocks/>
          </p:cNvCxnSpPr>
          <p:nvPr/>
        </p:nvCxnSpPr>
        <p:spPr>
          <a:xfrm flipV="1">
            <a:off x="4228930" y="296401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5F2A00E-DC5B-4877-D1BB-18D9E60A3EB6}"/>
              </a:ext>
            </a:extLst>
          </p:cNvPr>
          <p:cNvSpPr/>
          <p:nvPr/>
        </p:nvSpPr>
        <p:spPr>
          <a:xfrm>
            <a:off x="7270530" y="186051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83B250-26C1-EE15-A03E-55B22A5C03E2}"/>
              </a:ext>
            </a:extLst>
          </p:cNvPr>
          <p:cNvCxnSpPr>
            <a:cxnSpLocks/>
          </p:cNvCxnSpPr>
          <p:nvPr/>
        </p:nvCxnSpPr>
        <p:spPr>
          <a:xfrm flipV="1">
            <a:off x="5536735" y="2645528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6C125E-E3A7-D543-8BE5-1E38B21980D1}"/>
              </a:ext>
            </a:extLst>
          </p:cNvPr>
          <p:cNvSpPr txBox="1"/>
          <p:nvPr/>
        </p:nvSpPr>
        <p:spPr>
          <a:xfrm>
            <a:off x="5534232" y="23897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2BCC9-0AF3-2F4E-CAA5-37AF2B3AEB79}"/>
              </a:ext>
            </a:extLst>
          </p:cNvPr>
          <p:cNvSpPr txBox="1"/>
          <p:nvPr/>
        </p:nvSpPr>
        <p:spPr>
          <a:xfrm>
            <a:off x="4188993" y="26539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CEF8E-F726-4D80-6ED2-E8060306C98B}"/>
              </a:ext>
            </a:extLst>
          </p:cNvPr>
          <p:cNvSpPr/>
          <p:nvPr/>
        </p:nvSpPr>
        <p:spPr>
          <a:xfrm>
            <a:off x="6884858" y="52381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1A1891-2EAC-67C1-30F7-ED8B4169160C}"/>
              </a:ext>
            </a:extLst>
          </p:cNvPr>
          <p:cNvCxnSpPr>
            <a:cxnSpLocks/>
          </p:cNvCxnSpPr>
          <p:nvPr/>
        </p:nvCxnSpPr>
        <p:spPr>
          <a:xfrm flipH="1" flipV="1">
            <a:off x="7273501" y="1103076"/>
            <a:ext cx="244501" cy="75743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069894-6893-C535-01B0-1EF26137E465}"/>
              </a:ext>
            </a:extLst>
          </p:cNvPr>
          <p:cNvSpPr txBox="1"/>
          <p:nvPr/>
        </p:nvSpPr>
        <p:spPr>
          <a:xfrm>
            <a:off x="7419187" y="12551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D537F-62C5-D161-2159-D34C83FC9C77}"/>
              </a:ext>
            </a:extLst>
          </p:cNvPr>
          <p:cNvSpPr/>
          <p:nvPr/>
        </p:nvSpPr>
        <p:spPr>
          <a:xfrm>
            <a:off x="5618824" y="7420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66DDF-3B3F-8140-BFBD-9AE165A3551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34799" y="842299"/>
            <a:ext cx="650059" cy="1050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A19EAA-0356-C187-7843-594A1D1A81BC}"/>
              </a:ext>
            </a:extLst>
          </p:cNvPr>
          <p:cNvSpPr txBox="1"/>
          <p:nvPr/>
        </p:nvSpPr>
        <p:spPr>
          <a:xfrm>
            <a:off x="6255801" y="498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385C7E-0A16-8DDB-3081-1D47BCE824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937313" y="1378990"/>
            <a:ext cx="420858" cy="85646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2D2769-F55C-7887-3A08-52C204E0E50F}"/>
              </a:ext>
            </a:extLst>
          </p:cNvPr>
          <p:cNvSpPr txBox="1"/>
          <p:nvPr/>
        </p:nvSpPr>
        <p:spPr>
          <a:xfrm>
            <a:off x="5596848" y="16979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D53695-106E-7BFC-2F45-3E781B449E71}"/>
              </a:ext>
            </a:extLst>
          </p:cNvPr>
          <p:cNvSpPr/>
          <p:nvPr/>
        </p:nvSpPr>
        <p:spPr>
          <a:xfrm>
            <a:off x="4181790" y="97794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A3105-C749-5028-7E2C-44221B36D022}"/>
              </a:ext>
            </a:extLst>
          </p:cNvPr>
          <p:cNvCxnSpPr>
            <a:cxnSpLocks/>
          </p:cNvCxnSpPr>
          <p:nvPr/>
        </p:nvCxnSpPr>
        <p:spPr>
          <a:xfrm flipH="1">
            <a:off x="4833086" y="1117494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4AB27D-3629-A885-6131-93B86F9D39A9}"/>
              </a:ext>
            </a:extLst>
          </p:cNvPr>
          <p:cNvCxnSpPr>
            <a:cxnSpLocks/>
            <a:stCxn id="2" idx="4"/>
            <a:endCxn id="28" idx="0"/>
          </p:cNvCxnSpPr>
          <p:nvPr/>
        </p:nvCxnSpPr>
        <p:spPr>
          <a:xfrm>
            <a:off x="5205143" y="3157131"/>
            <a:ext cx="115214" cy="82638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796977-04AE-6ECC-FE6D-3DC28587F222}"/>
              </a:ext>
            </a:extLst>
          </p:cNvPr>
          <p:cNvSpPr txBox="1"/>
          <p:nvPr/>
        </p:nvSpPr>
        <p:spPr>
          <a:xfrm>
            <a:off x="6795593" y="242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57189A-61B1-BBD7-BBBC-610879547DC2}"/>
              </a:ext>
            </a:extLst>
          </p:cNvPr>
          <p:cNvSpPr/>
          <p:nvPr/>
        </p:nvSpPr>
        <p:spPr>
          <a:xfrm>
            <a:off x="6758774" y="34003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D54B4-3F81-8F59-7DC5-F9C67D4A72DF}"/>
              </a:ext>
            </a:extLst>
          </p:cNvPr>
          <p:cNvSpPr txBox="1"/>
          <p:nvPr/>
        </p:nvSpPr>
        <p:spPr>
          <a:xfrm>
            <a:off x="4981847" y="842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A1D0C4-44B3-435A-7FC1-1BE8C5E1FA65}"/>
              </a:ext>
            </a:extLst>
          </p:cNvPr>
          <p:cNvSpPr/>
          <p:nvPr/>
        </p:nvSpPr>
        <p:spPr>
          <a:xfrm>
            <a:off x="8067000" y="288643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A9334A-02AF-BDC6-7E1D-A9E6C8BBAF9F}"/>
              </a:ext>
            </a:extLst>
          </p:cNvPr>
          <p:cNvSpPr/>
          <p:nvPr/>
        </p:nvSpPr>
        <p:spPr>
          <a:xfrm>
            <a:off x="5001868" y="39835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253D1A-860E-32EA-C2FD-AB577A587563}"/>
              </a:ext>
            </a:extLst>
          </p:cNvPr>
          <p:cNvSpPr/>
          <p:nvPr/>
        </p:nvSpPr>
        <p:spPr>
          <a:xfrm>
            <a:off x="6168840" y="22354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B647D4-F52D-050C-3E4A-9D0AC47643F4}"/>
              </a:ext>
            </a:extLst>
          </p:cNvPr>
          <p:cNvSpPr/>
          <p:nvPr/>
        </p:nvSpPr>
        <p:spPr>
          <a:xfrm>
            <a:off x="2768189" y="12269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C11305-3EB9-D825-B110-8980EFC59CEB}"/>
              </a:ext>
            </a:extLst>
          </p:cNvPr>
          <p:cNvCxnSpPr>
            <a:cxnSpLocks/>
          </p:cNvCxnSpPr>
          <p:nvPr/>
        </p:nvCxnSpPr>
        <p:spPr>
          <a:xfrm flipH="1">
            <a:off x="3419485" y="1366505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54D2E4-FA7A-DC04-59F7-6B7673C3E1F2}"/>
              </a:ext>
            </a:extLst>
          </p:cNvPr>
          <p:cNvCxnSpPr>
            <a:cxnSpLocks/>
          </p:cNvCxnSpPr>
          <p:nvPr/>
        </p:nvCxnSpPr>
        <p:spPr>
          <a:xfrm>
            <a:off x="6608264" y="2825019"/>
            <a:ext cx="357718" cy="5753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3E7DBD-4513-2364-1B0A-D64E694F010F}"/>
              </a:ext>
            </a:extLst>
          </p:cNvPr>
          <p:cNvCxnSpPr>
            <a:cxnSpLocks/>
          </p:cNvCxnSpPr>
          <p:nvPr/>
        </p:nvCxnSpPr>
        <p:spPr>
          <a:xfrm flipV="1">
            <a:off x="7367402" y="3343920"/>
            <a:ext cx="699598" cy="26029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4CE888-7E2D-2008-E43D-EAA52170036F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814224" y="2404206"/>
            <a:ext cx="407253" cy="5016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77625E-46F3-02E0-E87B-DD0CF595FDB2}"/>
              </a:ext>
            </a:extLst>
          </p:cNvPr>
          <p:cNvCxnSpPr>
            <a:cxnSpLocks/>
          </p:cNvCxnSpPr>
          <p:nvPr/>
        </p:nvCxnSpPr>
        <p:spPr>
          <a:xfrm flipV="1">
            <a:off x="6770417" y="2297077"/>
            <a:ext cx="500113" cy="130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2C1A7B-928B-E53A-6DD8-27C3FBF9106D}"/>
              </a:ext>
            </a:extLst>
          </p:cNvPr>
          <p:cNvSpPr txBox="1"/>
          <p:nvPr/>
        </p:nvSpPr>
        <p:spPr>
          <a:xfrm>
            <a:off x="5299286" y="33387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68CAA-B2D5-AC0E-9F89-7ABC24BA7036}"/>
              </a:ext>
            </a:extLst>
          </p:cNvPr>
          <p:cNvSpPr txBox="1"/>
          <p:nvPr/>
        </p:nvSpPr>
        <p:spPr>
          <a:xfrm>
            <a:off x="6311721" y="3005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F854B-EDF9-6BB5-3FC4-62ECA681A2C0}"/>
              </a:ext>
            </a:extLst>
          </p:cNvPr>
          <p:cNvSpPr txBox="1"/>
          <p:nvPr/>
        </p:nvSpPr>
        <p:spPr>
          <a:xfrm>
            <a:off x="7604872" y="3479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C93066-2435-154C-009B-664E3F069D78}"/>
              </a:ext>
            </a:extLst>
          </p:cNvPr>
          <p:cNvSpPr txBox="1"/>
          <p:nvPr/>
        </p:nvSpPr>
        <p:spPr>
          <a:xfrm>
            <a:off x="8021725" y="23612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B7CDE-46B0-4B70-ACDA-197C01477A0A}"/>
              </a:ext>
            </a:extLst>
          </p:cNvPr>
          <p:cNvSpPr txBox="1"/>
          <p:nvPr/>
        </p:nvSpPr>
        <p:spPr>
          <a:xfrm>
            <a:off x="3562659" y="1056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F5B7A-8853-397C-76C1-5B78185DAEE1}"/>
              </a:ext>
            </a:extLst>
          </p:cNvPr>
          <p:cNvSpPr txBox="1"/>
          <p:nvPr/>
        </p:nvSpPr>
        <p:spPr>
          <a:xfrm>
            <a:off x="9046546" y="317471"/>
            <a:ext cx="26543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[2.12, 2.3])</a:t>
            </a:r>
          </a:p>
          <a:p>
            <a:r>
              <a:rPr lang="en-US" dirty="0" err="1"/>
              <a:t>g.addEdge</a:t>
            </a:r>
            <a:r>
              <a:rPr lang="en-US" dirty="0"/>
              <a:t>(2.12, [])</a:t>
            </a:r>
          </a:p>
          <a:p>
            <a:r>
              <a:rPr lang="en-US" dirty="0" err="1"/>
              <a:t>g.addEdge</a:t>
            </a:r>
            <a:r>
              <a:rPr lang="en-US" dirty="0"/>
              <a:t>(2.3,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</p:txBody>
      </p:sp>
    </p:spTree>
    <p:extLst>
      <p:ext uri="{BB962C8B-B14F-4D97-AF65-F5344CB8AC3E}">
        <p14:creationId xmlns:p14="http://schemas.microsoft.com/office/powerpoint/2010/main" val="187526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A0275-456C-0D44-093B-C1B21F4C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DF8E7639-D268-7125-4E2D-8E5724AF41F0}"/>
              </a:ext>
            </a:extLst>
          </p:cNvPr>
          <p:cNvSpPr/>
          <p:nvPr/>
        </p:nvSpPr>
        <p:spPr>
          <a:xfrm>
            <a:off x="-3785064" y="274020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BE7D1A-EE76-FF6C-FFAD-A03591860F34}"/>
              </a:ext>
            </a:extLst>
          </p:cNvPr>
          <p:cNvSpPr/>
          <p:nvPr/>
        </p:nvSpPr>
        <p:spPr>
          <a:xfrm>
            <a:off x="3591953" y="290060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84BF0-D300-8E6A-9267-DAAE3F00C331}"/>
              </a:ext>
            </a:extLst>
          </p:cNvPr>
          <p:cNvSpPr/>
          <p:nvPr/>
        </p:nvSpPr>
        <p:spPr>
          <a:xfrm>
            <a:off x="4886654" y="25201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2E1C-AACD-1273-CC87-8E1D5BFB308D}"/>
              </a:ext>
            </a:extLst>
          </p:cNvPr>
          <p:cNvCxnSpPr>
            <a:cxnSpLocks/>
          </p:cNvCxnSpPr>
          <p:nvPr/>
        </p:nvCxnSpPr>
        <p:spPr>
          <a:xfrm flipV="1">
            <a:off x="4228930" y="296401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5F2A00E-DC5B-4877-D1BB-18D9E60A3EB6}"/>
              </a:ext>
            </a:extLst>
          </p:cNvPr>
          <p:cNvSpPr/>
          <p:nvPr/>
        </p:nvSpPr>
        <p:spPr>
          <a:xfrm>
            <a:off x="7270530" y="186051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83B250-26C1-EE15-A03E-55B22A5C03E2}"/>
              </a:ext>
            </a:extLst>
          </p:cNvPr>
          <p:cNvCxnSpPr>
            <a:cxnSpLocks/>
          </p:cNvCxnSpPr>
          <p:nvPr/>
        </p:nvCxnSpPr>
        <p:spPr>
          <a:xfrm flipV="1">
            <a:off x="5536735" y="2645528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6C125E-E3A7-D543-8BE5-1E38B21980D1}"/>
              </a:ext>
            </a:extLst>
          </p:cNvPr>
          <p:cNvSpPr txBox="1"/>
          <p:nvPr/>
        </p:nvSpPr>
        <p:spPr>
          <a:xfrm>
            <a:off x="5534232" y="23897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2BCC9-0AF3-2F4E-CAA5-37AF2B3AEB79}"/>
              </a:ext>
            </a:extLst>
          </p:cNvPr>
          <p:cNvSpPr txBox="1"/>
          <p:nvPr/>
        </p:nvSpPr>
        <p:spPr>
          <a:xfrm>
            <a:off x="4188993" y="26539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CEF8E-F726-4D80-6ED2-E8060306C98B}"/>
              </a:ext>
            </a:extLst>
          </p:cNvPr>
          <p:cNvSpPr/>
          <p:nvPr/>
        </p:nvSpPr>
        <p:spPr>
          <a:xfrm>
            <a:off x="6884858" y="52381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1A1891-2EAC-67C1-30F7-ED8B4169160C}"/>
              </a:ext>
            </a:extLst>
          </p:cNvPr>
          <p:cNvCxnSpPr>
            <a:cxnSpLocks/>
          </p:cNvCxnSpPr>
          <p:nvPr/>
        </p:nvCxnSpPr>
        <p:spPr>
          <a:xfrm flipH="1" flipV="1">
            <a:off x="7273501" y="1103076"/>
            <a:ext cx="244501" cy="757436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069894-6893-C535-01B0-1EF26137E465}"/>
              </a:ext>
            </a:extLst>
          </p:cNvPr>
          <p:cNvSpPr txBox="1"/>
          <p:nvPr/>
        </p:nvSpPr>
        <p:spPr>
          <a:xfrm>
            <a:off x="7419187" y="12551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D537F-62C5-D161-2159-D34C83FC9C77}"/>
              </a:ext>
            </a:extLst>
          </p:cNvPr>
          <p:cNvSpPr/>
          <p:nvPr/>
        </p:nvSpPr>
        <p:spPr>
          <a:xfrm>
            <a:off x="5618824" y="7420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66DDF-3B3F-8140-BFBD-9AE165A3551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34799" y="842299"/>
            <a:ext cx="650059" cy="1050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A19EAA-0356-C187-7843-594A1D1A81BC}"/>
              </a:ext>
            </a:extLst>
          </p:cNvPr>
          <p:cNvSpPr txBox="1"/>
          <p:nvPr/>
        </p:nvSpPr>
        <p:spPr>
          <a:xfrm>
            <a:off x="6255801" y="498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385C7E-0A16-8DDB-3081-1D47BCE824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937313" y="1378990"/>
            <a:ext cx="420858" cy="85646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2D2769-F55C-7887-3A08-52C204E0E50F}"/>
              </a:ext>
            </a:extLst>
          </p:cNvPr>
          <p:cNvSpPr txBox="1"/>
          <p:nvPr/>
        </p:nvSpPr>
        <p:spPr>
          <a:xfrm>
            <a:off x="5596848" y="16979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D53695-106E-7BFC-2F45-3E781B449E71}"/>
              </a:ext>
            </a:extLst>
          </p:cNvPr>
          <p:cNvSpPr/>
          <p:nvPr/>
        </p:nvSpPr>
        <p:spPr>
          <a:xfrm>
            <a:off x="4181790" y="97794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A3105-C749-5028-7E2C-44221B36D022}"/>
              </a:ext>
            </a:extLst>
          </p:cNvPr>
          <p:cNvCxnSpPr>
            <a:cxnSpLocks/>
          </p:cNvCxnSpPr>
          <p:nvPr/>
        </p:nvCxnSpPr>
        <p:spPr>
          <a:xfrm flipH="1">
            <a:off x="4833086" y="1117494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4AB27D-3629-A885-6131-93B86F9D39A9}"/>
              </a:ext>
            </a:extLst>
          </p:cNvPr>
          <p:cNvCxnSpPr>
            <a:cxnSpLocks/>
            <a:stCxn id="2" idx="4"/>
            <a:endCxn id="28" idx="0"/>
          </p:cNvCxnSpPr>
          <p:nvPr/>
        </p:nvCxnSpPr>
        <p:spPr>
          <a:xfrm>
            <a:off x="5205143" y="3157131"/>
            <a:ext cx="115214" cy="82638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796977-04AE-6ECC-FE6D-3DC28587F222}"/>
              </a:ext>
            </a:extLst>
          </p:cNvPr>
          <p:cNvSpPr txBox="1"/>
          <p:nvPr/>
        </p:nvSpPr>
        <p:spPr>
          <a:xfrm>
            <a:off x="6795593" y="242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57189A-61B1-BBD7-BBBC-610879547DC2}"/>
              </a:ext>
            </a:extLst>
          </p:cNvPr>
          <p:cNvSpPr/>
          <p:nvPr/>
        </p:nvSpPr>
        <p:spPr>
          <a:xfrm>
            <a:off x="6758774" y="34003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D54B4-3F81-8F59-7DC5-F9C67D4A72DF}"/>
              </a:ext>
            </a:extLst>
          </p:cNvPr>
          <p:cNvSpPr txBox="1"/>
          <p:nvPr/>
        </p:nvSpPr>
        <p:spPr>
          <a:xfrm>
            <a:off x="4981847" y="842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A1D0C4-44B3-435A-7FC1-1BE8C5E1FA65}"/>
              </a:ext>
            </a:extLst>
          </p:cNvPr>
          <p:cNvSpPr/>
          <p:nvPr/>
        </p:nvSpPr>
        <p:spPr>
          <a:xfrm>
            <a:off x="8067000" y="288643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A9334A-02AF-BDC6-7E1D-A9E6C8BBAF9F}"/>
              </a:ext>
            </a:extLst>
          </p:cNvPr>
          <p:cNvSpPr/>
          <p:nvPr/>
        </p:nvSpPr>
        <p:spPr>
          <a:xfrm>
            <a:off x="5001868" y="39835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253D1A-860E-32EA-C2FD-AB577A587563}"/>
              </a:ext>
            </a:extLst>
          </p:cNvPr>
          <p:cNvSpPr/>
          <p:nvPr/>
        </p:nvSpPr>
        <p:spPr>
          <a:xfrm>
            <a:off x="6168840" y="22354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B647D4-F52D-050C-3E4A-9D0AC47643F4}"/>
              </a:ext>
            </a:extLst>
          </p:cNvPr>
          <p:cNvSpPr/>
          <p:nvPr/>
        </p:nvSpPr>
        <p:spPr>
          <a:xfrm>
            <a:off x="2768189" y="12269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C11305-3EB9-D825-B110-8980EFC59CEB}"/>
              </a:ext>
            </a:extLst>
          </p:cNvPr>
          <p:cNvCxnSpPr>
            <a:cxnSpLocks/>
          </p:cNvCxnSpPr>
          <p:nvPr/>
        </p:nvCxnSpPr>
        <p:spPr>
          <a:xfrm flipH="1">
            <a:off x="3419485" y="1366505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54D2E4-FA7A-DC04-59F7-6B7673C3E1F2}"/>
              </a:ext>
            </a:extLst>
          </p:cNvPr>
          <p:cNvCxnSpPr>
            <a:cxnSpLocks/>
          </p:cNvCxnSpPr>
          <p:nvPr/>
        </p:nvCxnSpPr>
        <p:spPr>
          <a:xfrm>
            <a:off x="6608264" y="2825019"/>
            <a:ext cx="357718" cy="5753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3E7DBD-4513-2364-1B0A-D64E694F010F}"/>
              </a:ext>
            </a:extLst>
          </p:cNvPr>
          <p:cNvCxnSpPr>
            <a:cxnSpLocks/>
          </p:cNvCxnSpPr>
          <p:nvPr/>
        </p:nvCxnSpPr>
        <p:spPr>
          <a:xfrm flipV="1">
            <a:off x="7367402" y="3343920"/>
            <a:ext cx="699598" cy="26029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4CE888-7E2D-2008-E43D-EAA52170036F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814224" y="2404206"/>
            <a:ext cx="407253" cy="5016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77625E-46F3-02E0-E87B-DD0CF595FDB2}"/>
              </a:ext>
            </a:extLst>
          </p:cNvPr>
          <p:cNvCxnSpPr>
            <a:cxnSpLocks/>
          </p:cNvCxnSpPr>
          <p:nvPr/>
        </p:nvCxnSpPr>
        <p:spPr>
          <a:xfrm flipV="1">
            <a:off x="6770417" y="2297077"/>
            <a:ext cx="500113" cy="13014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2C1A7B-928B-E53A-6DD8-27C3FBF9106D}"/>
              </a:ext>
            </a:extLst>
          </p:cNvPr>
          <p:cNvSpPr txBox="1"/>
          <p:nvPr/>
        </p:nvSpPr>
        <p:spPr>
          <a:xfrm>
            <a:off x="5299286" y="33387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68CAA-B2D5-AC0E-9F89-7ABC24BA7036}"/>
              </a:ext>
            </a:extLst>
          </p:cNvPr>
          <p:cNvSpPr txBox="1"/>
          <p:nvPr/>
        </p:nvSpPr>
        <p:spPr>
          <a:xfrm>
            <a:off x="6311721" y="3005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F854B-EDF9-6BB5-3FC4-62ECA681A2C0}"/>
              </a:ext>
            </a:extLst>
          </p:cNvPr>
          <p:cNvSpPr txBox="1"/>
          <p:nvPr/>
        </p:nvSpPr>
        <p:spPr>
          <a:xfrm>
            <a:off x="7604872" y="3479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C93066-2435-154C-009B-664E3F069D78}"/>
              </a:ext>
            </a:extLst>
          </p:cNvPr>
          <p:cNvSpPr txBox="1"/>
          <p:nvPr/>
        </p:nvSpPr>
        <p:spPr>
          <a:xfrm>
            <a:off x="8021725" y="23612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B7CDE-46B0-4B70-ACDA-197C01477A0A}"/>
              </a:ext>
            </a:extLst>
          </p:cNvPr>
          <p:cNvSpPr txBox="1"/>
          <p:nvPr/>
        </p:nvSpPr>
        <p:spPr>
          <a:xfrm>
            <a:off x="3562659" y="1056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F5B7A-8853-397C-76C1-5B78185DAEE1}"/>
              </a:ext>
            </a:extLst>
          </p:cNvPr>
          <p:cNvSpPr txBox="1"/>
          <p:nvPr/>
        </p:nvSpPr>
        <p:spPr>
          <a:xfrm>
            <a:off x="9046546" y="317471"/>
            <a:ext cx="28339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[2.12, 2.3])</a:t>
            </a:r>
          </a:p>
          <a:p>
            <a:r>
              <a:rPr lang="en-US" dirty="0" err="1"/>
              <a:t>g.addEdge</a:t>
            </a:r>
            <a:r>
              <a:rPr lang="en-US" dirty="0"/>
              <a:t>(2.12, [])</a:t>
            </a:r>
          </a:p>
          <a:p>
            <a:r>
              <a:rPr lang="en-US" dirty="0" err="1"/>
              <a:t>g.addEdge</a:t>
            </a:r>
            <a:r>
              <a:rPr lang="en-US" dirty="0"/>
              <a:t>(2.3,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[6.3,6.7,6.2])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  <a:p>
            <a:r>
              <a:rPr lang="en-US" dirty="0" err="1"/>
              <a:t>g.addEdge</a:t>
            </a:r>
            <a:r>
              <a:rPr lang="en-US" dirty="0"/>
              <a:t>(6.2, [2.12,2.3])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C9553-A6F2-03D9-87E2-90A915F6BE87}"/>
              </a:ext>
            </a:extLst>
          </p:cNvPr>
          <p:cNvSpPr txBox="1"/>
          <p:nvPr/>
        </p:nvSpPr>
        <p:spPr>
          <a:xfrm>
            <a:off x="4789936" y="1779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24CA7E-448E-6958-B45A-4211842222F7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5268558" y="1285707"/>
            <a:ext cx="443549" cy="120950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7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3E47D608-4FD9-3F38-C08F-FDA1BD242F68}"/>
              </a:ext>
            </a:extLst>
          </p:cNvPr>
          <p:cNvSpPr/>
          <p:nvPr/>
        </p:nvSpPr>
        <p:spPr>
          <a:xfrm rot="2677464">
            <a:off x="-4420462" y="855635"/>
            <a:ext cx="9610799" cy="5240920"/>
          </a:xfrm>
          <a:prstGeom prst="arc">
            <a:avLst>
              <a:gd name="adj1" fmla="val 16200000"/>
              <a:gd name="adj2" fmla="val 20978703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5C7377-7879-F1F1-9519-0ECA2D95A145}"/>
              </a:ext>
            </a:extLst>
          </p:cNvPr>
          <p:cNvSpPr/>
          <p:nvPr/>
        </p:nvSpPr>
        <p:spPr>
          <a:xfrm>
            <a:off x="3900411" y="19204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F482B-8F4D-AD57-1E1B-72477BC439BC}"/>
              </a:ext>
            </a:extLst>
          </p:cNvPr>
          <p:cNvSpPr/>
          <p:nvPr/>
        </p:nvSpPr>
        <p:spPr>
          <a:xfrm>
            <a:off x="5025397" y="230888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0AC83E-D57A-EE6E-60CE-ADB7BA095B87}"/>
              </a:ext>
            </a:extLst>
          </p:cNvPr>
          <p:cNvSpPr/>
          <p:nvPr/>
        </p:nvSpPr>
        <p:spPr>
          <a:xfrm>
            <a:off x="5109246" y="330040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F8A5FB-8932-1818-D715-760477728F94}"/>
              </a:ext>
            </a:extLst>
          </p:cNvPr>
          <p:cNvSpPr/>
          <p:nvPr/>
        </p:nvSpPr>
        <p:spPr>
          <a:xfrm>
            <a:off x="4218900" y="39118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2465FA-60E3-860C-5E50-6EA0DFD81239}"/>
              </a:ext>
            </a:extLst>
          </p:cNvPr>
          <p:cNvSpPr/>
          <p:nvPr/>
        </p:nvSpPr>
        <p:spPr>
          <a:xfrm>
            <a:off x="2971160" y="246178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916857-EF25-0162-7184-D40ED6A6F99F}"/>
              </a:ext>
            </a:extLst>
          </p:cNvPr>
          <p:cNvSpPr/>
          <p:nvPr/>
        </p:nvSpPr>
        <p:spPr>
          <a:xfrm>
            <a:off x="3779484" y="305009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A318D8-4A17-BB3C-4D14-21CEBDFA1AE1}"/>
              </a:ext>
            </a:extLst>
          </p:cNvPr>
          <p:cNvSpPr/>
          <p:nvPr/>
        </p:nvSpPr>
        <p:spPr>
          <a:xfrm>
            <a:off x="3863208" y="484962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C126A9-68AE-F1E5-D55D-DF5806E361A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66325" y="2966462"/>
            <a:ext cx="306442" cy="17691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18AC6F-7122-6C07-326B-959E7AA93926}"/>
              </a:ext>
            </a:extLst>
          </p:cNvPr>
          <p:cNvCxnSpPr>
            <a:cxnSpLocks/>
          </p:cNvCxnSpPr>
          <p:nvPr/>
        </p:nvCxnSpPr>
        <p:spPr>
          <a:xfrm>
            <a:off x="4218900" y="3650941"/>
            <a:ext cx="197561" cy="3082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9A3882-153B-4C72-5E2E-7AF7510AB9DB}"/>
              </a:ext>
            </a:extLst>
          </p:cNvPr>
          <p:cNvCxnSpPr>
            <a:cxnSpLocks/>
          </p:cNvCxnSpPr>
          <p:nvPr/>
        </p:nvCxnSpPr>
        <p:spPr>
          <a:xfrm flipH="1">
            <a:off x="4317680" y="4530787"/>
            <a:ext cx="98781" cy="35449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B67D6A4-4CF6-12CE-744F-63CA7321B28C}"/>
              </a:ext>
            </a:extLst>
          </p:cNvPr>
          <p:cNvSpPr txBox="1"/>
          <p:nvPr/>
        </p:nvSpPr>
        <p:spPr>
          <a:xfrm>
            <a:off x="3607502" y="26990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670D8D-EA7C-1D14-00DB-F9CBB211CFB6}"/>
              </a:ext>
            </a:extLst>
          </p:cNvPr>
          <p:cNvSpPr txBox="1"/>
          <p:nvPr/>
        </p:nvSpPr>
        <p:spPr>
          <a:xfrm>
            <a:off x="4308803" y="35200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A4BB27-0E51-5020-F10F-31B9757E963A}"/>
              </a:ext>
            </a:extLst>
          </p:cNvPr>
          <p:cNvSpPr txBox="1"/>
          <p:nvPr/>
        </p:nvSpPr>
        <p:spPr>
          <a:xfrm>
            <a:off x="4366666" y="45664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4A09C2-84A9-EAD2-3509-47DCF885A7EC}"/>
              </a:ext>
            </a:extLst>
          </p:cNvPr>
          <p:cNvCxnSpPr>
            <a:cxnSpLocks/>
          </p:cNvCxnSpPr>
          <p:nvPr/>
        </p:nvCxnSpPr>
        <p:spPr>
          <a:xfrm flipV="1">
            <a:off x="3546531" y="2361338"/>
            <a:ext cx="381448" cy="24088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E93CF2-DBA3-5C6F-3A81-8AD47B41FB01}"/>
              </a:ext>
            </a:extLst>
          </p:cNvPr>
          <p:cNvCxnSpPr>
            <a:cxnSpLocks/>
          </p:cNvCxnSpPr>
          <p:nvPr/>
        </p:nvCxnSpPr>
        <p:spPr>
          <a:xfrm>
            <a:off x="4528995" y="2310387"/>
            <a:ext cx="503993" cy="197381"/>
          </a:xfrm>
          <a:prstGeom prst="line">
            <a:avLst/>
          </a:prstGeom>
          <a:ln w="381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5D22AF-7FFB-5402-7ED2-8884ADE20BD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403577" y="2940591"/>
            <a:ext cx="24158" cy="359809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D7F760-01FB-2B0E-5AB5-E5AA18648B0F}"/>
              </a:ext>
            </a:extLst>
          </p:cNvPr>
          <p:cNvCxnSpPr>
            <a:cxnSpLocks/>
          </p:cNvCxnSpPr>
          <p:nvPr/>
        </p:nvCxnSpPr>
        <p:spPr>
          <a:xfrm flipV="1">
            <a:off x="4827945" y="3803298"/>
            <a:ext cx="338087" cy="294105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CC23087-7751-C9CF-71D7-3F4874E234E9}"/>
              </a:ext>
            </a:extLst>
          </p:cNvPr>
          <p:cNvSpPr txBox="1"/>
          <p:nvPr/>
        </p:nvSpPr>
        <p:spPr>
          <a:xfrm>
            <a:off x="4861278" y="39127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232225-F995-F3A7-95CD-FC7B950F67BD}"/>
              </a:ext>
            </a:extLst>
          </p:cNvPr>
          <p:cNvSpPr txBox="1"/>
          <p:nvPr/>
        </p:nvSpPr>
        <p:spPr>
          <a:xfrm>
            <a:off x="5393087" y="28747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7BAF26-A41C-85DA-9958-9D54DCAAB095}"/>
              </a:ext>
            </a:extLst>
          </p:cNvPr>
          <p:cNvSpPr txBox="1"/>
          <p:nvPr/>
        </p:nvSpPr>
        <p:spPr>
          <a:xfrm>
            <a:off x="4641087" y="20397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CE5085-24E4-CA92-6914-2F7F1FF49F97}"/>
              </a:ext>
            </a:extLst>
          </p:cNvPr>
          <p:cNvSpPr txBox="1"/>
          <p:nvPr/>
        </p:nvSpPr>
        <p:spPr>
          <a:xfrm>
            <a:off x="3396908" y="2138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695232-873F-B910-7311-D9703DC8EC26}"/>
              </a:ext>
            </a:extLst>
          </p:cNvPr>
          <p:cNvSpPr txBox="1"/>
          <p:nvPr/>
        </p:nvSpPr>
        <p:spPr>
          <a:xfrm>
            <a:off x="7963931" y="801689"/>
            <a:ext cx="21350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 </a:t>
            </a:r>
            <a:r>
              <a:rPr lang="en-US" dirty="0" err="1"/>
              <a:t>DFS_graph</a:t>
            </a:r>
            <a:r>
              <a:rPr lang="en-US" dirty="0"/>
              <a:t> 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(3.7,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[8.9])</a:t>
            </a:r>
          </a:p>
          <a:p>
            <a:r>
              <a:rPr lang="en-US" dirty="0" err="1"/>
              <a:t>g.addEdge</a:t>
            </a:r>
            <a:r>
              <a:rPr lang="en-US" dirty="0"/>
              <a:t>(8.9, [9.5])</a:t>
            </a:r>
          </a:p>
          <a:p>
            <a:r>
              <a:rPr lang="en-US" dirty="0" err="1"/>
              <a:t>g.addEdge</a:t>
            </a:r>
            <a:r>
              <a:rPr lang="en-US" dirty="0"/>
              <a:t>(9.5, [5.6])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[])</a:t>
            </a:r>
          </a:p>
        </p:txBody>
      </p:sp>
    </p:spTree>
    <p:extLst>
      <p:ext uri="{BB962C8B-B14F-4D97-AF65-F5344CB8AC3E}">
        <p14:creationId xmlns:p14="http://schemas.microsoft.com/office/powerpoint/2010/main" val="67663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A0275-456C-0D44-093B-C1B21F4C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DF8E7639-D268-7125-4E2D-8E5724AF41F0}"/>
              </a:ext>
            </a:extLst>
          </p:cNvPr>
          <p:cNvSpPr/>
          <p:nvPr/>
        </p:nvSpPr>
        <p:spPr>
          <a:xfrm rot="971129">
            <a:off x="-5118224" y="2381276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BE7D1A-EE76-FF6C-FFAD-A03591860F34}"/>
              </a:ext>
            </a:extLst>
          </p:cNvPr>
          <p:cNvSpPr/>
          <p:nvPr/>
        </p:nvSpPr>
        <p:spPr>
          <a:xfrm>
            <a:off x="1826207" y="290060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84BF0-D300-8E6A-9267-DAAE3F00C331}"/>
              </a:ext>
            </a:extLst>
          </p:cNvPr>
          <p:cNvSpPr/>
          <p:nvPr/>
        </p:nvSpPr>
        <p:spPr>
          <a:xfrm>
            <a:off x="3120908" y="25201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2E1C-AACD-1273-CC87-8E1D5BFB308D}"/>
              </a:ext>
            </a:extLst>
          </p:cNvPr>
          <p:cNvCxnSpPr>
            <a:cxnSpLocks/>
          </p:cNvCxnSpPr>
          <p:nvPr/>
        </p:nvCxnSpPr>
        <p:spPr>
          <a:xfrm flipV="1">
            <a:off x="2463184" y="296401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5F2A00E-DC5B-4877-D1BB-18D9E60A3EB6}"/>
              </a:ext>
            </a:extLst>
          </p:cNvPr>
          <p:cNvSpPr/>
          <p:nvPr/>
        </p:nvSpPr>
        <p:spPr>
          <a:xfrm>
            <a:off x="7270530" y="186051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83B250-26C1-EE15-A03E-55B22A5C03E2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5370220" y="2645528"/>
            <a:ext cx="850656" cy="21885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6C125E-E3A7-D543-8BE5-1E38B21980D1}"/>
              </a:ext>
            </a:extLst>
          </p:cNvPr>
          <p:cNvSpPr txBox="1"/>
          <p:nvPr/>
        </p:nvSpPr>
        <p:spPr>
          <a:xfrm>
            <a:off x="5442792" y="23897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2BCC9-0AF3-2F4E-CAA5-37AF2B3AEB79}"/>
              </a:ext>
            </a:extLst>
          </p:cNvPr>
          <p:cNvSpPr txBox="1"/>
          <p:nvPr/>
        </p:nvSpPr>
        <p:spPr>
          <a:xfrm>
            <a:off x="2423247" y="26539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CEF8E-F726-4D80-6ED2-E8060306C98B}"/>
              </a:ext>
            </a:extLst>
          </p:cNvPr>
          <p:cNvSpPr/>
          <p:nvPr/>
        </p:nvSpPr>
        <p:spPr>
          <a:xfrm>
            <a:off x="6884858" y="52381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1A1891-2EAC-67C1-30F7-ED8B4169160C}"/>
              </a:ext>
            </a:extLst>
          </p:cNvPr>
          <p:cNvCxnSpPr>
            <a:cxnSpLocks/>
          </p:cNvCxnSpPr>
          <p:nvPr/>
        </p:nvCxnSpPr>
        <p:spPr>
          <a:xfrm flipH="1" flipV="1">
            <a:off x="7273501" y="1103076"/>
            <a:ext cx="244501" cy="757436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069894-6893-C535-01B0-1EF26137E465}"/>
              </a:ext>
            </a:extLst>
          </p:cNvPr>
          <p:cNvSpPr txBox="1"/>
          <p:nvPr/>
        </p:nvSpPr>
        <p:spPr>
          <a:xfrm>
            <a:off x="7419187" y="12551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D537F-62C5-D161-2159-D34C83FC9C77}"/>
              </a:ext>
            </a:extLst>
          </p:cNvPr>
          <p:cNvSpPr/>
          <p:nvPr/>
        </p:nvSpPr>
        <p:spPr>
          <a:xfrm>
            <a:off x="5618824" y="7420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66DDF-3B3F-8140-BFBD-9AE165A3551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34799" y="842299"/>
            <a:ext cx="650059" cy="1050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A19EAA-0356-C187-7843-594A1D1A81BC}"/>
              </a:ext>
            </a:extLst>
          </p:cNvPr>
          <p:cNvSpPr txBox="1"/>
          <p:nvPr/>
        </p:nvSpPr>
        <p:spPr>
          <a:xfrm>
            <a:off x="6255801" y="498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385C7E-0A16-8DDB-3081-1D47BCE824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937313" y="1378990"/>
            <a:ext cx="420858" cy="85646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2D2769-F55C-7887-3A08-52C204E0E50F}"/>
              </a:ext>
            </a:extLst>
          </p:cNvPr>
          <p:cNvSpPr txBox="1"/>
          <p:nvPr/>
        </p:nvSpPr>
        <p:spPr>
          <a:xfrm>
            <a:off x="5596848" y="16979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D53695-106E-7BFC-2F45-3E781B449E71}"/>
              </a:ext>
            </a:extLst>
          </p:cNvPr>
          <p:cNvSpPr/>
          <p:nvPr/>
        </p:nvSpPr>
        <p:spPr>
          <a:xfrm>
            <a:off x="4181790" y="97794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A3105-C749-5028-7E2C-44221B36D022}"/>
              </a:ext>
            </a:extLst>
          </p:cNvPr>
          <p:cNvCxnSpPr>
            <a:cxnSpLocks/>
          </p:cNvCxnSpPr>
          <p:nvPr/>
        </p:nvCxnSpPr>
        <p:spPr>
          <a:xfrm flipH="1">
            <a:off x="4833086" y="1117494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4AB27D-3629-A885-6131-93B86F9D39A9}"/>
              </a:ext>
            </a:extLst>
          </p:cNvPr>
          <p:cNvCxnSpPr>
            <a:cxnSpLocks/>
            <a:stCxn id="2" idx="4"/>
            <a:endCxn id="28" idx="0"/>
          </p:cNvCxnSpPr>
          <p:nvPr/>
        </p:nvCxnSpPr>
        <p:spPr>
          <a:xfrm>
            <a:off x="3439397" y="3157131"/>
            <a:ext cx="115214" cy="82638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796977-04AE-6ECC-FE6D-3DC28587F222}"/>
              </a:ext>
            </a:extLst>
          </p:cNvPr>
          <p:cNvSpPr txBox="1"/>
          <p:nvPr/>
        </p:nvSpPr>
        <p:spPr>
          <a:xfrm>
            <a:off x="6795593" y="242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57189A-61B1-BBD7-BBBC-610879547DC2}"/>
              </a:ext>
            </a:extLst>
          </p:cNvPr>
          <p:cNvSpPr/>
          <p:nvPr/>
        </p:nvSpPr>
        <p:spPr>
          <a:xfrm>
            <a:off x="6758774" y="34003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D54B4-3F81-8F59-7DC5-F9C67D4A72DF}"/>
              </a:ext>
            </a:extLst>
          </p:cNvPr>
          <p:cNvSpPr txBox="1"/>
          <p:nvPr/>
        </p:nvSpPr>
        <p:spPr>
          <a:xfrm>
            <a:off x="4981847" y="842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A1D0C4-44B3-435A-7FC1-1BE8C5E1FA65}"/>
              </a:ext>
            </a:extLst>
          </p:cNvPr>
          <p:cNvSpPr/>
          <p:nvPr/>
        </p:nvSpPr>
        <p:spPr>
          <a:xfrm>
            <a:off x="8067000" y="288643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A9334A-02AF-BDC6-7E1D-A9E6C8BBAF9F}"/>
              </a:ext>
            </a:extLst>
          </p:cNvPr>
          <p:cNvSpPr/>
          <p:nvPr/>
        </p:nvSpPr>
        <p:spPr>
          <a:xfrm>
            <a:off x="3236122" y="39835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253D1A-860E-32EA-C2FD-AB577A587563}"/>
              </a:ext>
            </a:extLst>
          </p:cNvPr>
          <p:cNvSpPr/>
          <p:nvPr/>
        </p:nvSpPr>
        <p:spPr>
          <a:xfrm>
            <a:off x="6168840" y="22354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B647D4-F52D-050C-3E4A-9D0AC47643F4}"/>
              </a:ext>
            </a:extLst>
          </p:cNvPr>
          <p:cNvSpPr/>
          <p:nvPr/>
        </p:nvSpPr>
        <p:spPr>
          <a:xfrm>
            <a:off x="2768189" y="12269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C11305-3EB9-D825-B110-8980EFC59CEB}"/>
              </a:ext>
            </a:extLst>
          </p:cNvPr>
          <p:cNvCxnSpPr>
            <a:cxnSpLocks/>
          </p:cNvCxnSpPr>
          <p:nvPr/>
        </p:nvCxnSpPr>
        <p:spPr>
          <a:xfrm flipH="1">
            <a:off x="3419485" y="1366505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54D2E4-FA7A-DC04-59F7-6B7673C3E1F2}"/>
              </a:ext>
            </a:extLst>
          </p:cNvPr>
          <p:cNvCxnSpPr>
            <a:cxnSpLocks/>
          </p:cNvCxnSpPr>
          <p:nvPr/>
        </p:nvCxnSpPr>
        <p:spPr>
          <a:xfrm>
            <a:off x="6608264" y="2825019"/>
            <a:ext cx="357718" cy="5753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3E7DBD-4513-2364-1B0A-D64E694F010F}"/>
              </a:ext>
            </a:extLst>
          </p:cNvPr>
          <p:cNvCxnSpPr>
            <a:cxnSpLocks/>
          </p:cNvCxnSpPr>
          <p:nvPr/>
        </p:nvCxnSpPr>
        <p:spPr>
          <a:xfrm flipV="1">
            <a:off x="7367402" y="3343920"/>
            <a:ext cx="699598" cy="26029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4CE888-7E2D-2008-E43D-EAA52170036F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814224" y="2404206"/>
            <a:ext cx="407253" cy="5016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77625E-46F3-02E0-E87B-DD0CF595FDB2}"/>
              </a:ext>
            </a:extLst>
          </p:cNvPr>
          <p:cNvCxnSpPr>
            <a:cxnSpLocks/>
          </p:cNvCxnSpPr>
          <p:nvPr/>
        </p:nvCxnSpPr>
        <p:spPr>
          <a:xfrm flipV="1">
            <a:off x="6770417" y="2297077"/>
            <a:ext cx="500113" cy="13014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2C1A7B-928B-E53A-6DD8-27C3FBF9106D}"/>
              </a:ext>
            </a:extLst>
          </p:cNvPr>
          <p:cNvSpPr txBox="1"/>
          <p:nvPr/>
        </p:nvSpPr>
        <p:spPr>
          <a:xfrm>
            <a:off x="2962040" y="340732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68CAA-B2D5-AC0E-9F89-7ABC24BA7036}"/>
              </a:ext>
            </a:extLst>
          </p:cNvPr>
          <p:cNvSpPr txBox="1"/>
          <p:nvPr/>
        </p:nvSpPr>
        <p:spPr>
          <a:xfrm>
            <a:off x="6311721" y="3005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F854B-EDF9-6BB5-3FC4-62ECA681A2C0}"/>
              </a:ext>
            </a:extLst>
          </p:cNvPr>
          <p:cNvSpPr txBox="1"/>
          <p:nvPr/>
        </p:nvSpPr>
        <p:spPr>
          <a:xfrm>
            <a:off x="7604872" y="3479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C93066-2435-154C-009B-664E3F069D78}"/>
              </a:ext>
            </a:extLst>
          </p:cNvPr>
          <p:cNvSpPr txBox="1"/>
          <p:nvPr/>
        </p:nvSpPr>
        <p:spPr>
          <a:xfrm>
            <a:off x="8021725" y="23612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B7CDE-46B0-4B70-ACDA-197C01477A0A}"/>
              </a:ext>
            </a:extLst>
          </p:cNvPr>
          <p:cNvSpPr txBox="1"/>
          <p:nvPr/>
        </p:nvSpPr>
        <p:spPr>
          <a:xfrm>
            <a:off x="3562659" y="1056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F5B7A-8853-397C-76C1-5B78185DAEE1}"/>
              </a:ext>
            </a:extLst>
          </p:cNvPr>
          <p:cNvSpPr txBox="1"/>
          <p:nvPr/>
        </p:nvSpPr>
        <p:spPr>
          <a:xfrm>
            <a:off x="9046546" y="317471"/>
            <a:ext cx="30695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[2.12, 2.13])</a:t>
            </a:r>
          </a:p>
          <a:p>
            <a:r>
              <a:rPr lang="en-US" dirty="0" err="1"/>
              <a:t>g.addEdge</a:t>
            </a:r>
            <a:r>
              <a:rPr lang="en-US" dirty="0"/>
              <a:t>(2.12, [])</a:t>
            </a:r>
          </a:p>
          <a:p>
            <a:r>
              <a:rPr lang="en-US" dirty="0" err="1"/>
              <a:t>g.addEdge</a:t>
            </a:r>
            <a:r>
              <a:rPr lang="en-US" dirty="0"/>
              <a:t>(2.13, [13.14, 13.3])</a:t>
            </a:r>
          </a:p>
          <a:p>
            <a:r>
              <a:rPr lang="en-US" dirty="0" err="1"/>
              <a:t>g.addEdge</a:t>
            </a:r>
            <a:r>
              <a:rPr lang="en-US" dirty="0"/>
              <a:t>(13.14,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(14.15, [15.13])</a:t>
            </a:r>
          </a:p>
          <a:p>
            <a:r>
              <a:rPr lang="en-US" dirty="0" err="1"/>
              <a:t>g.addEdge</a:t>
            </a:r>
            <a:r>
              <a:rPr lang="en-US" dirty="0"/>
              <a:t>(15.13, [13.14,13.3])</a:t>
            </a:r>
          </a:p>
          <a:p>
            <a:r>
              <a:rPr lang="en-US" dirty="0" err="1"/>
              <a:t>g.addEdge</a:t>
            </a:r>
            <a:r>
              <a:rPr lang="en-US" dirty="0"/>
              <a:t>(13.3,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[6.3,6.7,6.2])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  <a:p>
            <a:r>
              <a:rPr lang="en-US" dirty="0" err="1"/>
              <a:t>g.addEdge</a:t>
            </a:r>
            <a:r>
              <a:rPr lang="en-US" dirty="0"/>
              <a:t>(6.2, [2.12,2.13])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C9553-A6F2-03D9-87E2-90A915F6BE87}"/>
              </a:ext>
            </a:extLst>
          </p:cNvPr>
          <p:cNvSpPr txBox="1"/>
          <p:nvPr/>
        </p:nvSpPr>
        <p:spPr>
          <a:xfrm>
            <a:off x="3865356" y="18903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24CA7E-448E-6958-B45A-4211842222F7}"/>
              </a:ext>
            </a:extLst>
          </p:cNvPr>
          <p:cNvCxnSpPr>
            <a:cxnSpLocks/>
            <a:stCxn id="14" idx="3"/>
            <a:endCxn id="2" idx="7"/>
          </p:cNvCxnSpPr>
          <p:nvPr/>
        </p:nvCxnSpPr>
        <p:spPr>
          <a:xfrm flipH="1">
            <a:off x="3664602" y="1285707"/>
            <a:ext cx="2047505" cy="132773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1547578-9C89-CA96-C0C8-E9F55A943CC6}"/>
              </a:ext>
            </a:extLst>
          </p:cNvPr>
          <p:cNvSpPr/>
          <p:nvPr/>
        </p:nvSpPr>
        <p:spPr>
          <a:xfrm>
            <a:off x="4733243" y="254589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6B23A-9BBD-8887-F5E4-173CA297CBB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763946" y="2825019"/>
            <a:ext cx="969297" cy="3936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E9F660-4BA3-4C2B-9073-92FFA52F996C}"/>
              </a:ext>
            </a:extLst>
          </p:cNvPr>
          <p:cNvSpPr txBox="1"/>
          <p:nvPr/>
        </p:nvSpPr>
        <p:spPr>
          <a:xfrm>
            <a:off x="4029282" y="25306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B9160E-E2D7-8393-F34F-A0288DF7B9BB}"/>
              </a:ext>
            </a:extLst>
          </p:cNvPr>
          <p:cNvSpPr/>
          <p:nvPr/>
        </p:nvSpPr>
        <p:spPr>
          <a:xfrm>
            <a:off x="5673258" y="384201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60C3FE9-1E7E-83FB-1FC4-B00776541CA3}"/>
              </a:ext>
            </a:extLst>
          </p:cNvPr>
          <p:cNvSpPr/>
          <p:nvPr/>
        </p:nvSpPr>
        <p:spPr>
          <a:xfrm>
            <a:off x="4257471" y="383099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AE90B2-EBCB-D3E6-FAA7-684F330C35E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261424" y="3124392"/>
            <a:ext cx="505117" cy="81090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3EA0F4-34CD-CE7D-1E14-B44B63E960ED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894448" y="4139594"/>
            <a:ext cx="755527" cy="989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7AB8F4-C2E2-2B00-4E64-20B5CFAD7E13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572751" y="3089588"/>
            <a:ext cx="253775" cy="73337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4D2AB6-FD7C-7842-1AA6-05EE90499A34}"/>
              </a:ext>
            </a:extLst>
          </p:cNvPr>
          <p:cNvSpPr txBox="1"/>
          <p:nvPr/>
        </p:nvSpPr>
        <p:spPr>
          <a:xfrm>
            <a:off x="5481051" y="32263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61225-70D0-B0CF-195C-1C039349E5DF}"/>
              </a:ext>
            </a:extLst>
          </p:cNvPr>
          <p:cNvSpPr txBox="1"/>
          <p:nvPr/>
        </p:nvSpPr>
        <p:spPr>
          <a:xfrm>
            <a:off x="4928627" y="42429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9E6595-CD4D-973C-20BC-D8D57C6F0CDF}"/>
              </a:ext>
            </a:extLst>
          </p:cNvPr>
          <p:cNvSpPr txBox="1"/>
          <p:nvPr/>
        </p:nvSpPr>
        <p:spPr>
          <a:xfrm>
            <a:off x="4039874" y="32616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15.13</a:t>
            </a:r>
          </a:p>
        </p:txBody>
      </p:sp>
    </p:spTree>
    <p:extLst>
      <p:ext uri="{BB962C8B-B14F-4D97-AF65-F5344CB8AC3E}">
        <p14:creationId xmlns:p14="http://schemas.microsoft.com/office/powerpoint/2010/main" val="194332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A0275-456C-0D44-093B-C1B21F4C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DF8E7639-D268-7125-4E2D-8E5724AF41F0}"/>
              </a:ext>
            </a:extLst>
          </p:cNvPr>
          <p:cNvSpPr/>
          <p:nvPr/>
        </p:nvSpPr>
        <p:spPr>
          <a:xfrm rot="971129">
            <a:off x="-5118224" y="2381276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BE7D1A-EE76-FF6C-FFAD-A03591860F34}"/>
              </a:ext>
            </a:extLst>
          </p:cNvPr>
          <p:cNvSpPr/>
          <p:nvPr/>
        </p:nvSpPr>
        <p:spPr>
          <a:xfrm>
            <a:off x="1826207" y="290060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184BF0-D300-8E6A-9267-DAAE3F00C331}"/>
              </a:ext>
            </a:extLst>
          </p:cNvPr>
          <p:cNvSpPr/>
          <p:nvPr/>
        </p:nvSpPr>
        <p:spPr>
          <a:xfrm>
            <a:off x="3120908" y="25201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2E1C-AACD-1273-CC87-8E1D5BFB308D}"/>
              </a:ext>
            </a:extLst>
          </p:cNvPr>
          <p:cNvCxnSpPr>
            <a:cxnSpLocks/>
          </p:cNvCxnSpPr>
          <p:nvPr/>
        </p:nvCxnSpPr>
        <p:spPr>
          <a:xfrm flipV="1">
            <a:off x="2463184" y="296401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5F2A00E-DC5B-4877-D1BB-18D9E60A3EB6}"/>
              </a:ext>
            </a:extLst>
          </p:cNvPr>
          <p:cNvSpPr/>
          <p:nvPr/>
        </p:nvSpPr>
        <p:spPr>
          <a:xfrm>
            <a:off x="7270530" y="186051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83B250-26C1-EE15-A03E-55B22A5C03E2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5370220" y="2645528"/>
            <a:ext cx="850656" cy="218855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6C125E-E3A7-D543-8BE5-1E38B21980D1}"/>
              </a:ext>
            </a:extLst>
          </p:cNvPr>
          <p:cNvSpPr txBox="1"/>
          <p:nvPr/>
        </p:nvSpPr>
        <p:spPr>
          <a:xfrm>
            <a:off x="5442792" y="23897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2BCC9-0AF3-2F4E-CAA5-37AF2B3AEB79}"/>
              </a:ext>
            </a:extLst>
          </p:cNvPr>
          <p:cNvSpPr txBox="1"/>
          <p:nvPr/>
        </p:nvSpPr>
        <p:spPr>
          <a:xfrm>
            <a:off x="2423247" y="26539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CEF8E-F726-4D80-6ED2-E8060306C98B}"/>
              </a:ext>
            </a:extLst>
          </p:cNvPr>
          <p:cNvSpPr/>
          <p:nvPr/>
        </p:nvSpPr>
        <p:spPr>
          <a:xfrm>
            <a:off x="6884858" y="52381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1A1891-2EAC-67C1-30F7-ED8B4169160C}"/>
              </a:ext>
            </a:extLst>
          </p:cNvPr>
          <p:cNvCxnSpPr>
            <a:cxnSpLocks/>
          </p:cNvCxnSpPr>
          <p:nvPr/>
        </p:nvCxnSpPr>
        <p:spPr>
          <a:xfrm flipH="1" flipV="1">
            <a:off x="7273501" y="1103076"/>
            <a:ext cx="244501" cy="75743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069894-6893-C535-01B0-1EF26137E465}"/>
              </a:ext>
            </a:extLst>
          </p:cNvPr>
          <p:cNvSpPr txBox="1"/>
          <p:nvPr/>
        </p:nvSpPr>
        <p:spPr>
          <a:xfrm>
            <a:off x="7419187" y="12551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D537F-62C5-D161-2159-D34C83FC9C77}"/>
              </a:ext>
            </a:extLst>
          </p:cNvPr>
          <p:cNvSpPr/>
          <p:nvPr/>
        </p:nvSpPr>
        <p:spPr>
          <a:xfrm>
            <a:off x="5618824" y="7420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66DDF-3B3F-8140-BFBD-9AE165A3551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34799" y="842299"/>
            <a:ext cx="650059" cy="1050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A19EAA-0356-C187-7843-594A1D1A81BC}"/>
              </a:ext>
            </a:extLst>
          </p:cNvPr>
          <p:cNvSpPr txBox="1"/>
          <p:nvPr/>
        </p:nvSpPr>
        <p:spPr>
          <a:xfrm>
            <a:off x="6255801" y="49838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385C7E-0A16-8DDB-3081-1D47BCE824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937313" y="1378990"/>
            <a:ext cx="420858" cy="85646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2D2769-F55C-7887-3A08-52C204E0E50F}"/>
              </a:ext>
            </a:extLst>
          </p:cNvPr>
          <p:cNvSpPr txBox="1"/>
          <p:nvPr/>
        </p:nvSpPr>
        <p:spPr>
          <a:xfrm>
            <a:off x="5596848" y="16979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D53695-106E-7BFC-2F45-3E781B449E71}"/>
              </a:ext>
            </a:extLst>
          </p:cNvPr>
          <p:cNvSpPr/>
          <p:nvPr/>
        </p:nvSpPr>
        <p:spPr>
          <a:xfrm>
            <a:off x="4181790" y="97794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A3105-C749-5028-7E2C-44221B36D022}"/>
              </a:ext>
            </a:extLst>
          </p:cNvPr>
          <p:cNvCxnSpPr>
            <a:cxnSpLocks/>
          </p:cNvCxnSpPr>
          <p:nvPr/>
        </p:nvCxnSpPr>
        <p:spPr>
          <a:xfrm flipH="1">
            <a:off x="4833086" y="1117494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4AB27D-3629-A885-6131-93B86F9D39A9}"/>
              </a:ext>
            </a:extLst>
          </p:cNvPr>
          <p:cNvCxnSpPr>
            <a:cxnSpLocks/>
            <a:stCxn id="2" idx="4"/>
            <a:endCxn id="28" idx="0"/>
          </p:cNvCxnSpPr>
          <p:nvPr/>
        </p:nvCxnSpPr>
        <p:spPr>
          <a:xfrm>
            <a:off x="3439397" y="3157131"/>
            <a:ext cx="115214" cy="82638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796977-04AE-6ECC-FE6D-3DC28587F222}"/>
              </a:ext>
            </a:extLst>
          </p:cNvPr>
          <p:cNvSpPr txBox="1"/>
          <p:nvPr/>
        </p:nvSpPr>
        <p:spPr>
          <a:xfrm>
            <a:off x="6795593" y="24274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57189A-61B1-BBD7-BBBC-610879547DC2}"/>
              </a:ext>
            </a:extLst>
          </p:cNvPr>
          <p:cNvSpPr/>
          <p:nvPr/>
        </p:nvSpPr>
        <p:spPr>
          <a:xfrm>
            <a:off x="6758774" y="34003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D54B4-3F81-8F59-7DC5-F9C67D4A72DF}"/>
              </a:ext>
            </a:extLst>
          </p:cNvPr>
          <p:cNvSpPr txBox="1"/>
          <p:nvPr/>
        </p:nvSpPr>
        <p:spPr>
          <a:xfrm>
            <a:off x="4981847" y="842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A1D0C4-44B3-435A-7FC1-1BE8C5E1FA65}"/>
              </a:ext>
            </a:extLst>
          </p:cNvPr>
          <p:cNvSpPr/>
          <p:nvPr/>
        </p:nvSpPr>
        <p:spPr>
          <a:xfrm>
            <a:off x="8067000" y="288643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A9334A-02AF-BDC6-7E1D-A9E6C8BBAF9F}"/>
              </a:ext>
            </a:extLst>
          </p:cNvPr>
          <p:cNvSpPr/>
          <p:nvPr/>
        </p:nvSpPr>
        <p:spPr>
          <a:xfrm>
            <a:off x="3236122" y="398351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253D1A-860E-32EA-C2FD-AB577A587563}"/>
              </a:ext>
            </a:extLst>
          </p:cNvPr>
          <p:cNvSpPr/>
          <p:nvPr/>
        </p:nvSpPr>
        <p:spPr>
          <a:xfrm>
            <a:off x="6168840" y="22354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B647D4-F52D-050C-3E4A-9D0AC47643F4}"/>
              </a:ext>
            </a:extLst>
          </p:cNvPr>
          <p:cNvSpPr/>
          <p:nvPr/>
        </p:nvSpPr>
        <p:spPr>
          <a:xfrm>
            <a:off x="2768189" y="12269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C11305-3EB9-D825-B110-8980EFC59CEB}"/>
              </a:ext>
            </a:extLst>
          </p:cNvPr>
          <p:cNvCxnSpPr>
            <a:cxnSpLocks/>
          </p:cNvCxnSpPr>
          <p:nvPr/>
        </p:nvCxnSpPr>
        <p:spPr>
          <a:xfrm flipH="1">
            <a:off x="3419485" y="1366505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54D2E4-FA7A-DC04-59F7-6B7673C3E1F2}"/>
              </a:ext>
            </a:extLst>
          </p:cNvPr>
          <p:cNvCxnSpPr>
            <a:cxnSpLocks/>
          </p:cNvCxnSpPr>
          <p:nvPr/>
        </p:nvCxnSpPr>
        <p:spPr>
          <a:xfrm>
            <a:off x="6608264" y="2825019"/>
            <a:ext cx="357718" cy="5753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3E7DBD-4513-2364-1B0A-D64E694F010F}"/>
              </a:ext>
            </a:extLst>
          </p:cNvPr>
          <p:cNvCxnSpPr>
            <a:cxnSpLocks/>
          </p:cNvCxnSpPr>
          <p:nvPr/>
        </p:nvCxnSpPr>
        <p:spPr>
          <a:xfrm flipV="1">
            <a:off x="7367402" y="3343920"/>
            <a:ext cx="699598" cy="26029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4CE888-7E2D-2008-E43D-EAA52170036F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814224" y="2404206"/>
            <a:ext cx="407253" cy="5016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77625E-46F3-02E0-E87B-DD0CF595FDB2}"/>
              </a:ext>
            </a:extLst>
          </p:cNvPr>
          <p:cNvCxnSpPr>
            <a:cxnSpLocks/>
          </p:cNvCxnSpPr>
          <p:nvPr/>
        </p:nvCxnSpPr>
        <p:spPr>
          <a:xfrm flipV="1">
            <a:off x="6770417" y="2297077"/>
            <a:ext cx="500113" cy="1301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2C1A7B-928B-E53A-6DD8-27C3FBF9106D}"/>
              </a:ext>
            </a:extLst>
          </p:cNvPr>
          <p:cNvSpPr txBox="1"/>
          <p:nvPr/>
        </p:nvSpPr>
        <p:spPr>
          <a:xfrm>
            <a:off x="2962040" y="340732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68CAA-B2D5-AC0E-9F89-7ABC24BA7036}"/>
              </a:ext>
            </a:extLst>
          </p:cNvPr>
          <p:cNvSpPr txBox="1"/>
          <p:nvPr/>
        </p:nvSpPr>
        <p:spPr>
          <a:xfrm>
            <a:off x="6311721" y="30053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F854B-EDF9-6BB5-3FC4-62ECA681A2C0}"/>
              </a:ext>
            </a:extLst>
          </p:cNvPr>
          <p:cNvSpPr txBox="1"/>
          <p:nvPr/>
        </p:nvSpPr>
        <p:spPr>
          <a:xfrm>
            <a:off x="7604872" y="3479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C93066-2435-154C-009B-664E3F069D78}"/>
              </a:ext>
            </a:extLst>
          </p:cNvPr>
          <p:cNvSpPr txBox="1"/>
          <p:nvPr/>
        </p:nvSpPr>
        <p:spPr>
          <a:xfrm>
            <a:off x="8021725" y="23612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B7CDE-46B0-4B70-ACDA-197C01477A0A}"/>
              </a:ext>
            </a:extLst>
          </p:cNvPr>
          <p:cNvSpPr txBox="1"/>
          <p:nvPr/>
        </p:nvSpPr>
        <p:spPr>
          <a:xfrm>
            <a:off x="3562659" y="105622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F5B7A-8853-397C-76C1-5B78185DAEE1}"/>
              </a:ext>
            </a:extLst>
          </p:cNvPr>
          <p:cNvSpPr txBox="1"/>
          <p:nvPr/>
        </p:nvSpPr>
        <p:spPr>
          <a:xfrm>
            <a:off x="9046546" y="317471"/>
            <a:ext cx="306955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[2.12, 2.13])</a:t>
            </a:r>
          </a:p>
          <a:p>
            <a:r>
              <a:rPr lang="en-US" dirty="0" err="1"/>
              <a:t>g.addEdge</a:t>
            </a:r>
            <a:r>
              <a:rPr lang="en-US" dirty="0"/>
              <a:t>(2.12, [])</a:t>
            </a:r>
          </a:p>
          <a:p>
            <a:r>
              <a:rPr lang="en-US" dirty="0" err="1"/>
              <a:t>g.addEdge</a:t>
            </a:r>
            <a:r>
              <a:rPr lang="en-US" dirty="0"/>
              <a:t>(2.13, [13.14, 13.3])</a:t>
            </a:r>
          </a:p>
          <a:p>
            <a:r>
              <a:rPr lang="en-US" dirty="0" err="1"/>
              <a:t>g.addEdge</a:t>
            </a:r>
            <a:r>
              <a:rPr lang="en-US" dirty="0"/>
              <a:t>(13.14,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(14.13, [13.14,13.3])</a:t>
            </a:r>
          </a:p>
          <a:p>
            <a:r>
              <a:rPr lang="en-US" dirty="0" err="1"/>
              <a:t>g.addEdge</a:t>
            </a:r>
            <a:r>
              <a:rPr lang="en-US" dirty="0"/>
              <a:t>(14.15, [15.13])</a:t>
            </a:r>
          </a:p>
          <a:p>
            <a:r>
              <a:rPr lang="en-US" dirty="0" err="1"/>
              <a:t>g.addEdge</a:t>
            </a:r>
            <a:r>
              <a:rPr lang="en-US" dirty="0"/>
              <a:t>(15.13, [13.3,13.14])</a:t>
            </a:r>
          </a:p>
          <a:p>
            <a:r>
              <a:rPr lang="en-US" dirty="0" err="1"/>
              <a:t>g.addEdge</a:t>
            </a:r>
            <a:r>
              <a:rPr lang="en-US" dirty="0"/>
              <a:t>(13.3,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547578-9C89-CA96-C0C8-E9F55A943CC6}"/>
              </a:ext>
            </a:extLst>
          </p:cNvPr>
          <p:cNvSpPr/>
          <p:nvPr/>
        </p:nvSpPr>
        <p:spPr>
          <a:xfrm>
            <a:off x="4733243" y="254589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6B23A-9BBD-8887-F5E4-173CA297CBB3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763946" y="2825019"/>
            <a:ext cx="969297" cy="3936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E9F660-4BA3-4C2B-9073-92FFA52F996C}"/>
              </a:ext>
            </a:extLst>
          </p:cNvPr>
          <p:cNvSpPr txBox="1"/>
          <p:nvPr/>
        </p:nvSpPr>
        <p:spPr>
          <a:xfrm>
            <a:off x="4029282" y="25306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B9160E-E2D7-8393-F34F-A0288DF7B9BB}"/>
              </a:ext>
            </a:extLst>
          </p:cNvPr>
          <p:cNvSpPr/>
          <p:nvPr/>
        </p:nvSpPr>
        <p:spPr>
          <a:xfrm>
            <a:off x="5673258" y="384201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60C3FE9-1E7E-83FB-1FC4-B00776541CA3}"/>
              </a:ext>
            </a:extLst>
          </p:cNvPr>
          <p:cNvSpPr/>
          <p:nvPr/>
        </p:nvSpPr>
        <p:spPr>
          <a:xfrm>
            <a:off x="4257471" y="383099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AE90B2-EBCB-D3E6-FAA7-684F330C35E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261424" y="3124392"/>
            <a:ext cx="505117" cy="81090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3EA0F4-34CD-CE7D-1E14-B44B63E960ED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894448" y="4139594"/>
            <a:ext cx="755527" cy="989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7AB8F4-C2E2-2B00-4E64-20B5CFAD7E13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572751" y="3089588"/>
            <a:ext cx="253775" cy="733372"/>
          </a:xfrm>
          <a:prstGeom prst="line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4D2AB6-FD7C-7842-1AA6-05EE90499A34}"/>
              </a:ext>
            </a:extLst>
          </p:cNvPr>
          <p:cNvSpPr txBox="1"/>
          <p:nvPr/>
        </p:nvSpPr>
        <p:spPr>
          <a:xfrm>
            <a:off x="5481051" y="32263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61225-70D0-B0CF-195C-1C039349E5DF}"/>
              </a:ext>
            </a:extLst>
          </p:cNvPr>
          <p:cNvSpPr txBox="1"/>
          <p:nvPr/>
        </p:nvSpPr>
        <p:spPr>
          <a:xfrm>
            <a:off x="4928627" y="42429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9E6595-CD4D-973C-20BC-D8D57C6F0CDF}"/>
              </a:ext>
            </a:extLst>
          </p:cNvPr>
          <p:cNvSpPr txBox="1"/>
          <p:nvPr/>
        </p:nvSpPr>
        <p:spPr>
          <a:xfrm>
            <a:off x="4039874" y="32616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229E0C-2A9C-1910-D649-75594A389E7D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4482676" y="4463856"/>
            <a:ext cx="10219" cy="66523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99A642-94C2-34F5-1C4C-5657F6C98598}"/>
              </a:ext>
            </a:extLst>
          </p:cNvPr>
          <p:cNvSpPr/>
          <p:nvPr/>
        </p:nvSpPr>
        <p:spPr>
          <a:xfrm>
            <a:off x="3938982" y="503580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C03F3-559E-D2FB-5F70-97ECE639D6C7}"/>
              </a:ext>
            </a:extLst>
          </p:cNvPr>
          <p:cNvSpPr txBox="1"/>
          <p:nvPr/>
        </p:nvSpPr>
        <p:spPr>
          <a:xfrm>
            <a:off x="4509602" y="47672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15.16</a:t>
            </a:r>
          </a:p>
        </p:txBody>
      </p:sp>
    </p:spTree>
    <p:extLst>
      <p:ext uri="{BB962C8B-B14F-4D97-AF65-F5344CB8AC3E}">
        <p14:creationId xmlns:p14="http://schemas.microsoft.com/office/powerpoint/2010/main" val="218693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A0275-456C-0D44-093B-C1B21F4C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DF8E7639-D268-7125-4E2D-8E5724AF41F0}"/>
              </a:ext>
            </a:extLst>
          </p:cNvPr>
          <p:cNvSpPr/>
          <p:nvPr/>
        </p:nvSpPr>
        <p:spPr>
          <a:xfrm>
            <a:off x="-4377732" y="2926468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BE7D1A-EE76-FF6C-FFAD-A03591860F34}"/>
              </a:ext>
            </a:extLst>
          </p:cNvPr>
          <p:cNvSpPr/>
          <p:nvPr/>
        </p:nvSpPr>
        <p:spPr>
          <a:xfrm>
            <a:off x="2999285" y="308687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2E1C-AACD-1273-CC87-8E1D5BFB308D}"/>
              </a:ext>
            </a:extLst>
          </p:cNvPr>
          <p:cNvCxnSpPr>
            <a:cxnSpLocks/>
          </p:cNvCxnSpPr>
          <p:nvPr/>
        </p:nvCxnSpPr>
        <p:spPr>
          <a:xfrm flipV="1">
            <a:off x="3636262" y="2840241"/>
            <a:ext cx="1939910" cy="503155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5F2A00E-DC5B-4877-D1BB-18D9E60A3EB6}"/>
              </a:ext>
            </a:extLst>
          </p:cNvPr>
          <p:cNvSpPr/>
          <p:nvPr/>
        </p:nvSpPr>
        <p:spPr>
          <a:xfrm>
            <a:off x="6677862" y="2046777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2BCC9-0AF3-2F4E-CAA5-37AF2B3AEB79}"/>
              </a:ext>
            </a:extLst>
          </p:cNvPr>
          <p:cNvSpPr txBox="1"/>
          <p:nvPr/>
        </p:nvSpPr>
        <p:spPr>
          <a:xfrm>
            <a:off x="4117122" y="26419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CEF8E-F726-4D80-6ED2-E8060306C98B}"/>
              </a:ext>
            </a:extLst>
          </p:cNvPr>
          <p:cNvSpPr/>
          <p:nvPr/>
        </p:nvSpPr>
        <p:spPr>
          <a:xfrm>
            <a:off x="6292190" y="71007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1A1891-2EAC-67C1-30F7-ED8B4169160C}"/>
              </a:ext>
            </a:extLst>
          </p:cNvPr>
          <p:cNvCxnSpPr>
            <a:cxnSpLocks/>
          </p:cNvCxnSpPr>
          <p:nvPr/>
        </p:nvCxnSpPr>
        <p:spPr>
          <a:xfrm flipH="1" flipV="1">
            <a:off x="6680833" y="1289341"/>
            <a:ext cx="244501" cy="757436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069894-6893-C535-01B0-1EF26137E465}"/>
              </a:ext>
            </a:extLst>
          </p:cNvPr>
          <p:cNvSpPr txBox="1"/>
          <p:nvPr/>
        </p:nvSpPr>
        <p:spPr>
          <a:xfrm>
            <a:off x="6826519" y="144142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D537F-62C5-D161-2159-D34C83FC9C77}"/>
              </a:ext>
            </a:extLst>
          </p:cNvPr>
          <p:cNvSpPr/>
          <p:nvPr/>
        </p:nvSpPr>
        <p:spPr>
          <a:xfrm>
            <a:off x="5026156" y="9282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66DDF-3B3F-8140-BFBD-9AE165A3551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42131" y="1028564"/>
            <a:ext cx="650059" cy="1050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A19EAA-0356-C187-7843-594A1D1A81BC}"/>
              </a:ext>
            </a:extLst>
          </p:cNvPr>
          <p:cNvSpPr txBox="1"/>
          <p:nvPr/>
        </p:nvSpPr>
        <p:spPr>
          <a:xfrm>
            <a:off x="5663133" y="6846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385C7E-0A16-8DDB-3081-1D47BCE824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344645" y="1565255"/>
            <a:ext cx="420858" cy="85646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2D2769-F55C-7887-3A08-52C204E0E50F}"/>
              </a:ext>
            </a:extLst>
          </p:cNvPr>
          <p:cNvSpPr txBox="1"/>
          <p:nvPr/>
        </p:nvSpPr>
        <p:spPr>
          <a:xfrm>
            <a:off x="5004180" y="18842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D53695-106E-7BFC-2F45-3E781B449E71}"/>
              </a:ext>
            </a:extLst>
          </p:cNvPr>
          <p:cNvSpPr/>
          <p:nvPr/>
        </p:nvSpPr>
        <p:spPr>
          <a:xfrm>
            <a:off x="3589122" y="116421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A3105-C749-5028-7E2C-44221B36D022}"/>
              </a:ext>
            </a:extLst>
          </p:cNvPr>
          <p:cNvCxnSpPr>
            <a:cxnSpLocks/>
          </p:cNvCxnSpPr>
          <p:nvPr/>
        </p:nvCxnSpPr>
        <p:spPr>
          <a:xfrm flipH="1">
            <a:off x="4240418" y="1303759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4AB27D-3629-A885-6131-93B86F9D39A9}"/>
              </a:ext>
            </a:extLst>
          </p:cNvPr>
          <p:cNvCxnSpPr>
            <a:cxnSpLocks/>
            <a:stCxn id="29" idx="3"/>
            <a:endCxn id="28" idx="0"/>
          </p:cNvCxnSpPr>
          <p:nvPr/>
        </p:nvCxnSpPr>
        <p:spPr>
          <a:xfrm flipH="1">
            <a:off x="4727689" y="2965418"/>
            <a:ext cx="941766" cy="120436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796977-04AE-6ECC-FE6D-3DC28587F222}"/>
              </a:ext>
            </a:extLst>
          </p:cNvPr>
          <p:cNvSpPr txBox="1"/>
          <p:nvPr/>
        </p:nvSpPr>
        <p:spPr>
          <a:xfrm>
            <a:off x="6202925" y="26137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57189A-61B1-BBD7-BBBC-610879547DC2}"/>
              </a:ext>
            </a:extLst>
          </p:cNvPr>
          <p:cNvSpPr/>
          <p:nvPr/>
        </p:nvSpPr>
        <p:spPr>
          <a:xfrm>
            <a:off x="6166106" y="358664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D54B4-3F81-8F59-7DC5-F9C67D4A72DF}"/>
              </a:ext>
            </a:extLst>
          </p:cNvPr>
          <p:cNvSpPr txBox="1"/>
          <p:nvPr/>
        </p:nvSpPr>
        <p:spPr>
          <a:xfrm>
            <a:off x="4389179" y="1028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6.7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A1D0C4-44B3-435A-7FC1-1BE8C5E1FA65}"/>
              </a:ext>
            </a:extLst>
          </p:cNvPr>
          <p:cNvSpPr/>
          <p:nvPr/>
        </p:nvSpPr>
        <p:spPr>
          <a:xfrm>
            <a:off x="7474332" y="307269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A9334A-02AF-BDC6-7E1D-A9E6C8BBAF9F}"/>
              </a:ext>
            </a:extLst>
          </p:cNvPr>
          <p:cNvSpPr/>
          <p:nvPr/>
        </p:nvSpPr>
        <p:spPr>
          <a:xfrm>
            <a:off x="4409200" y="416977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253D1A-860E-32EA-C2FD-AB577A587563}"/>
              </a:ext>
            </a:extLst>
          </p:cNvPr>
          <p:cNvSpPr/>
          <p:nvPr/>
        </p:nvSpPr>
        <p:spPr>
          <a:xfrm>
            <a:off x="5576172" y="242172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B647D4-F52D-050C-3E4A-9D0AC47643F4}"/>
              </a:ext>
            </a:extLst>
          </p:cNvPr>
          <p:cNvSpPr/>
          <p:nvPr/>
        </p:nvSpPr>
        <p:spPr>
          <a:xfrm>
            <a:off x="2175521" y="141322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C11305-3EB9-D825-B110-8980EFC59CEB}"/>
              </a:ext>
            </a:extLst>
          </p:cNvPr>
          <p:cNvCxnSpPr>
            <a:cxnSpLocks/>
          </p:cNvCxnSpPr>
          <p:nvPr/>
        </p:nvCxnSpPr>
        <p:spPr>
          <a:xfrm flipH="1">
            <a:off x="2826817" y="1552770"/>
            <a:ext cx="757099" cy="1233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54D2E4-FA7A-DC04-59F7-6B7673C3E1F2}"/>
              </a:ext>
            </a:extLst>
          </p:cNvPr>
          <p:cNvCxnSpPr>
            <a:cxnSpLocks/>
          </p:cNvCxnSpPr>
          <p:nvPr/>
        </p:nvCxnSpPr>
        <p:spPr>
          <a:xfrm>
            <a:off x="6015596" y="3011284"/>
            <a:ext cx="357718" cy="5753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3E7DBD-4513-2364-1B0A-D64E694F010F}"/>
              </a:ext>
            </a:extLst>
          </p:cNvPr>
          <p:cNvCxnSpPr>
            <a:cxnSpLocks/>
          </p:cNvCxnSpPr>
          <p:nvPr/>
        </p:nvCxnSpPr>
        <p:spPr>
          <a:xfrm flipV="1">
            <a:off x="6774734" y="3530185"/>
            <a:ext cx="699598" cy="26029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4CE888-7E2D-2008-E43D-EAA52170036F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7221556" y="2590471"/>
            <a:ext cx="407253" cy="5016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77625E-46F3-02E0-E87B-DD0CF595FDB2}"/>
              </a:ext>
            </a:extLst>
          </p:cNvPr>
          <p:cNvCxnSpPr>
            <a:cxnSpLocks/>
          </p:cNvCxnSpPr>
          <p:nvPr/>
        </p:nvCxnSpPr>
        <p:spPr>
          <a:xfrm flipV="1">
            <a:off x="6177749" y="2483342"/>
            <a:ext cx="500113" cy="13014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2C1A7B-928B-E53A-6DD8-27C3FBF9106D}"/>
              </a:ext>
            </a:extLst>
          </p:cNvPr>
          <p:cNvSpPr txBox="1"/>
          <p:nvPr/>
        </p:nvSpPr>
        <p:spPr>
          <a:xfrm>
            <a:off x="4606217" y="337628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668CAA-B2D5-AC0E-9F89-7ABC24BA7036}"/>
              </a:ext>
            </a:extLst>
          </p:cNvPr>
          <p:cNvSpPr txBox="1"/>
          <p:nvPr/>
        </p:nvSpPr>
        <p:spPr>
          <a:xfrm>
            <a:off x="5719053" y="319161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F854B-EDF9-6BB5-3FC4-62ECA681A2C0}"/>
              </a:ext>
            </a:extLst>
          </p:cNvPr>
          <p:cNvSpPr txBox="1"/>
          <p:nvPr/>
        </p:nvSpPr>
        <p:spPr>
          <a:xfrm>
            <a:off x="7012204" y="36652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C93066-2435-154C-009B-664E3F069D78}"/>
              </a:ext>
            </a:extLst>
          </p:cNvPr>
          <p:cNvSpPr txBox="1"/>
          <p:nvPr/>
        </p:nvSpPr>
        <p:spPr>
          <a:xfrm>
            <a:off x="7429057" y="25475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B7CDE-46B0-4B70-ACDA-197C01477A0A}"/>
              </a:ext>
            </a:extLst>
          </p:cNvPr>
          <p:cNvSpPr txBox="1"/>
          <p:nvPr/>
        </p:nvSpPr>
        <p:spPr>
          <a:xfrm>
            <a:off x="2969991" y="12424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F5B7A-8853-397C-76C1-5B78185DAEE1}"/>
              </a:ext>
            </a:extLst>
          </p:cNvPr>
          <p:cNvSpPr txBox="1"/>
          <p:nvPr/>
        </p:nvSpPr>
        <p:spPr>
          <a:xfrm>
            <a:off x="9046546" y="317471"/>
            <a:ext cx="29509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(3.12, [])</a:t>
            </a:r>
          </a:p>
          <a:p>
            <a:r>
              <a:rPr lang="en-US" dirty="0" err="1"/>
              <a:t>g.addEdge</a:t>
            </a:r>
            <a:r>
              <a:rPr lang="en-US" dirty="0"/>
              <a:t>(1.3, [3.4,3.9,3.12])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[6.3,6.7])</a:t>
            </a:r>
          </a:p>
          <a:p>
            <a:r>
              <a:rPr lang="en-US" dirty="0" err="1"/>
              <a:t>g.addEdge</a:t>
            </a:r>
            <a:r>
              <a:rPr lang="en-US" dirty="0"/>
              <a:t>(6.7,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[])</a:t>
            </a:r>
          </a:p>
          <a:p>
            <a:r>
              <a:rPr lang="en-US" dirty="0" err="1"/>
              <a:t>g.addEdge</a:t>
            </a:r>
            <a:r>
              <a:rPr lang="en-US" dirty="0"/>
              <a:t>(6.3, [3.4,3.9])</a:t>
            </a:r>
          </a:p>
          <a:p>
            <a:r>
              <a:rPr lang="en-US" dirty="0" err="1"/>
              <a:t>g.addEdge</a:t>
            </a:r>
            <a:r>
              <a:rPr lang="en-US" dirty="0"/>
              <a:t>(3.9,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[11.4])</a:t>
            </a:r>
          </a:p>
          <a:p>
            <a:r>
              <a:rPr lang="en-US" dirty="0" err="1"/>
              <a:t>g.addEdge</a:t>
            </a:r>
            <a:r>
              <a:rPr lang="en-US" dirty="0"/>
              <a:t>(11.4, [4.5])</a:t>
            </a:r>
          </a:p>
        </p:txBody>
      </p:sp>
    </p:spTree>
    <p:extLst>
      <p:ext uri="{BB962C8B-B14F-4D97-AF65-F5344CB8AC3E}">
        <p14:creationId xmlns:p14="http://schemas.microsoft.com/office/powerpoint/2010/main" val="116956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6D5C-EE42-2CBE-DE98-408EA3905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DD8C1DC7-4B07-DD44-C18F-75F63BEFE247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C6725-8DD6-D759-BF51-73B171F42796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D75FDC-DC45-F930-BDDC-9BA4CAFC0D59}"/>
              </a:ext>
            </a:extLst>
          </p:cNvPr>
          <p:cNvSpPr/>
          <p:nvPr/>
        </p:nvSpPr>
        <p:spPr>
          <a:xfrm>
            <a:off x="5097114" y="298748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1097C-91DC-9D4C-D46E-D1B4A6ACDBBB}"/>
              </a:ext>
            </a:extLst>
          </p:cNvPr>
          <p:cNvCxnSpPr>
            <a:cxnSpLocks/>
          </p:cNvCxnSpPr>
          <p:nvPr/>
        </p:nvCxnSpPr>
        <p:spPr>
          <a:xfrm flipV="1">
            <a:off x="4439390" y="3431347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B99B760-18F7-B830-40A8-953E65D184F0}"/>
              </a:ext>
            </a:extLst>
          </p:cNvPr>
          <p:cNvSpPr/>
          <p:nvPr/>
        </p:nvSpPr>
        <p:spPr>
          <a:xfrm>
            <a:off x="6404919" y="266899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AE758-4EBE-E345-A4ED-041043208A6B}"/>
              </a:ext>
            </a:extLst>
          </p:cNvPr>
          <p:cNvCxnSpPr>
            <a:cxnSpLocks/>
          </p:cNvCxnSpPr>
          <p:nvPr/>
        </p:nvCxnSpPr>
        <p:spPr>
          <a:xfrm flipV="1">
            <a:off x="5747195" y="3112858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B0D02A-2622-75BA-53A6-C123B02834E7}"/>
              </a:ext>
            </a:extLst>
          </p:cNvPr>
          <p:cNvSpPr txBox="1"/>
          <p:nvPr/>
        </p:nvSpPr>
        <p:spPr>
          <a:xfrm>
            <a:off x="5589165" y="2800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34511-97D9-DDE5-F429-1D86E62077CF}"/>
              </a:ext>
            </a:extLst>
          </p:cNvPr>
          <p:cNvSpPr txBox="1"/>
          <p:nvPr/>
        </p:nvSpPr>
        <p:spPr>
          <a:xfrm>
            <a:off x="4399453" y="31213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25D8AD-2794-EBE3-8BD2-7E1E672E364C}"/>
              </a:ext>
            </a:extLst>
          </p:cNvPr>
          <p:cNvSpPr/>
          <p:nvPr/>
        </p:nvSpPr>
        <p:spPr>
          <a:xfrm>
            <a:off x="3360556" y="219478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4B1F66-FDE9-FF72-991D-E413E39EFE44}"/>
              </a:ext>
            </a:extLst>
          </p:cNvPr>
          <p:cNvCxnSpPr>
            <a:cxnSpLocks/>
          </p:cNvCxnSpPr>
          <p:nvPr/>
        </p:nvCxnSpPr>
        <p:spPr>
          <a:xfrm flipH="1" flipV="1">
            <a:off x="3788830" y="2820588"/>
            <a:ext cx="170398" cy="5473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FC779A-542D-D8C8-3525-F4B08A322F9D}"/>
              </a:ext>
            </a:extLst>
          </p:cNvPr>
          <p:cNvSpPr txBox="1"/>
          <p:nvPr/>
        </p:nvSpPr>
        <p:spPr>
          <a:xfrm>
            <a:off x="3316623" y="29847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B05E63-7862-648C-9A36-FD15A2317C02}"/>
              </a:ext>
            </a:extLst>
          </p:cNvPr>
          <p:cNvSpPr/>
          <p:nvPr/>
        </p:nvSpPr>
        <p:spPr>
          <a:xfrm>
            <a:off x="6404919" y="155712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B73EE-5425-B627-EB48-0011D9F9A42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723408" y="2201168"/>
            <a:ext cx="7665" cy="46782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7FA575-FCD5-2DD8-4EEB-5393F25BFDEF}"/>
              </a:ext>
            </a:extLst>
          </p:cNvPr>
          <p:cNvSpPr txBox="1"/>
          <p:nvPr/>
        </p:nvSpPr>
        <p:spPr>
          <a:xfrm>
            <a:off x="6839102" y="21941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19F4E7-6475-BE54-E320-327FC2A23FCB}"/>
              </a:ext>
            </a:extLst>
          </p:cNvPr>
          <p:cNvSpPr/>
          <p:nvPr/>
        </p:nvSpPr>
        <p:spPr>
          <a:xfrm>
            <a:off x="5102890" y="170972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D2350-1A58-51DE-B699-B0DE36D39E8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54860" y="1875612"/>
            <a:ext cx="650059" cy="1050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841C6-6425-7AB4-66CF-D10741FCAEC4}"/>
              </a:ext>
            </a:extLst>
          </p:cNvPr>
          <p:cNvSpPr txBox="1"/>
          <p:nvPr/>
        </p:nvSpPr>
        <p:spPr>
          <a:xfrm>
            <a:off x="5628598" y="1297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40C9D0-11DF-4CC5-F175-86B530734E6A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5090" y="2346699"/>
            <a:ext cx="6289" cy="6380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D3FC33-9FD5-CE6F-B8DA-ECEEA75E8263}"/>
              </a:ext>
            </a:extLst>
          </p:cNvPr>
          <p:cNvSpPr txBox="1"/>
          <p:nvPr/>
        </p:nvSpPr>
        <p:spPr>
          <a:xfrm>
            <a:off x="4755856" y="24127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47587C-3338-1832-E2B0-9DF93C575584}"/>
              </a:ext>
            </a:extLst>
          </p:cNvPr>
          <p:cNvSpPr/>
          <p:nvPr/>
        </p:nvSpPr>
        <p:spPr>
          <a:xfrm>
            <a:off x="5915536" y="406316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8A3B28-9BDA-D1B8-FD82-84262AAE48BB}"/>
              </a:ext>
            </a:extLst>
          </p:cNvPr>
          <p:cNvSpPr/>
          <p:nvPr/>
        </p:nvSpPr>
        <p:spPr>
          <a:xfrm>
            <a:off x="7173356" y="397608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165910-1ECF-3242-0881-D39B126C115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42457" y="3545146"/>
            <a:ext cx="366362" cy="6113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9EC452-862C-123A-D723-50534612EE5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553370" y="4294569"/>
            <a:ext cx="619986" cy="8617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E8B283-3335-2B7F-3A42-B034179EAACD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948613" y="3212689"/>
            <a:ext cx="418243" cy="7636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B32AA0-DCD2-B906-29FD-CF698D563CD6}"/>
              </a:ext>
            </a:extLst>
          </p:cNvPr>
          <p:cNvSpPr txBox="1"/>
          <p:nvPr/>
        </p:nvSpPr>
        <p:spPr>
          <a:xfrm>
            <a:off x="5805168" y="35664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E8CFB-A45F-BADB-2BE1-91BCBD2EC504}"/>
              </a:ext>
            </a:extLst>
          </p:cNvPr>
          <p:cNvSpPr txBox="1"/>
          <p:nvPr/>
        </p:nvSpPr>
        <p:spPr>
          <a:xfrm>
            <a:off x="6552513" y="43438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89B32-8716-E8F6-B9D2-57A2D0C83E42}"/>
              </a:ext>
            </a:extLst>
          </p:cNvPr>
          <p:cNvSpPr txBox="1"/>
          <p:nvPr/>
        </p:nvSpPr>
        <p:spPr>
          <a:xfrm>
            <a:off x="7195743" y="33679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19.14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3AA11-8DDF-B9BD-E5DA-243DF4313A1F}"/>
              </a:ext>
            </a:extLst>
          </p:cNvPr>
          <p:cNvSpPr txBox="1"/>
          <p:nvPr/>
        </p:nvSpPr>
        <p:spPr>
          <a:xfrm>
            <a:off x="8963418" y="528115"/>
            <a:ext cx="32394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(2.13, [13.14,13.18])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(14.15, [15.16])</a:t>
            </a:r>
          </a:p>
          <a:p>
            <a:r>
              <a:rPr lang="en-US" dirty="0" err="1"/>
              <a:t>g.addEdge</a:t>
            </a:r>
            <a:r>
              <a:rPr lang="en-US" dirty="0"/>
              <a:t>(15.16, [16.13])</a:t>
            </a:r>
          </a:p>
          <a:p>
            <a:r>
              <a:rPr lang="en-US" dirty="0" err="1"/>
              <a:t>g.addEdge</a:t>
            </a:r>
            <a:r>
              <a:rPr lang="en-US" dirty="0"/>
              <a:t>(16.13, [13.14, 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(13.18, [18.19])</a:t>
            </a:r>
          </a:p>
          <a:p>
            <a:r>
              <a:rPr lang="en-US" dirty="0" err="1"/>
              <a:t>g.addEdge</a:t>
            </a:r>
            <a:r>
              <a:rPr lang="en-US" dirty="0"/>
              <a:t>(18.19, [19.14])</a:t>
            </a:r>
          </a:p>
          <a:p>
            <a:r>
              <a:rPr lang="en-US" dirty="0" err="1"/>
              <a:t>g.addEdge</a:t>
            </a:r>
            <a:r>
              <a:rPr lang="en-US" dirty="0"/>
              <a:t>(19.14,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(2.17, [])</a:t>
            </a:r>
          </a:p>
        </p:txBody>
      </p:sp>
    </p:spTree>
    <p:extLst>
      <p:ext uri="{BB962C8B-B14F-4D97-AF65-F5344CB8AC3E}">
        <p14:creationId xmlns:p14="http://schemas.microsoft.com/office/powerpoint/2010/main" val="245479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6D5C-EE42-2CBE-DE98-408EA3905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DD8C1DC7-4B07-DD44-C18F-75F63BEFE247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C6725-8DD6-D759-BF51-73B171F42796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D75FDC-DC45-F930-BDDC-9BA4CAFC0D59}"/>
              </a:ext>
            </a:extLst>
          </p:cNvPr>
          <p:cNvSpPr/>
          <p:nvPr/>
        </p:nvSpPr>
        <p:spPr>
          <a:xfrm>
            <a:off x="5097114" y="298748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1097C-91DC-9D4C-D46E-D1B4A6ACDBBB}"/>
              </a:ext>
            </a:extLst>
          </p:cNvPr>
          <p:cNvCxnSpPr>
            <a:cxnSpLocks/>
          </p:cNvCxnSpPr>
          <p:nvPr/>
        </p:nvCxnSpPr>
        <p:spPr>
          <a:xfrm flipV="1">
            <a:off x="4439390" y="343134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B99B760-18F7-B830-40A8-953E65D184F0}"/>
              </a:ext>
            </a:extLst>
          </p:cNvPr>
          <p:cNvSpPr/>
          <p:nvPr/>
        </p:nvSpPr>
        <p:spPr>
          <a:xfrm>
            <a:off x="6404919" y="266899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AE758-4EBE-E345-A4ED-041043208A6B}"/>
              </a:ext>
            </a:extLst>
          </p:cNvPr>
          <p:cNvCxnSpPr>
            <a:cxnSpLocks/>
          </p:cNvCxnSpPr>
          <p:nvPr/>
        </p:nvCxnSpPr>
        <p:spPr>
          <a:xfrm flipV="1">
            <a:off x="5747195" y="3112858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B0D02A-2622-75BA-53A6-C123B02834E7}"/>
              </a:ext>
            </a:extLst>
          </p:cNvPr>
          <p:cNvSpPr txBox="1"/>
          <p:nvPr/>
        </p:nvSpPr>
        <p:spPr>
          <a:xfrm>
            <a:off x="5589165" y="2800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34511-97D9-DDE5-F429-1D86E62077CF}"/>
              </a:ext>
            </a:extLst>
          </p:cNvPr>
          <p:cNvSpPr txBox="1"/>
          <p:nvPr/>
        </p:nvSpPr>
        <p:spPr>
          <a:xfrm>
            <a:off x="4399453" y="31213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B05E63-7862-648C-9A36-FD15A2317C02}"/>
              </a:ext>
            </a:extLst>
          </p:cNvPr>
          <p:cNvSpPr/>
          <p:nvPr/>
        </p:nvSpPr>
        <p:spPr>
          <a:xfrm>
            <a:off x="6404919" y="155712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B73EE-5425-B627-EB48-0011D9F9A42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723408" y="2201168"/>
            <a:ext cx="7665" cy="46782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7FA575-FCD5-2DD8-4EEB-5393F25BFDEF}"/>
              </a:ext>
            </a:extLst>
          </p:cNvPr>
          <p:cNvSpPr txBox="1"/>
          <p:nvPr/>
        </p:nvSpPr>
        <p:spPr>
          <a:xfrm>
            <a:off x="6839102" y="21941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19F4E7-6475-BE54-E320-327FC2A23FCB}"/>
              </a:ext>
            </a:extLst>
          </p:cNvPr>
          <p:cNvSpPr/>
          <p:nvPr/>
        </p:nvSpPr>
        <p:spPr>
          <a:xfrm>
            <a:off x="5102890" y="170972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D2350-1A58-51DE-B699-B0DE36D39E8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54860" y="1875612"/>
            <a:ext cx="650059" cy="1050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841C6-6425-7AB4-66CF-D10741FCAEC4}"/>
              </a:ext>
            </a:extLst>
          </p:cNvPr>
          <p:cNvSpPr txBox="1"/>
          <p:nvPr/>
        </p:nvSpPr>
        <p:spPr>
          <a:xfrm>
            <a:off x="5628598" y="1297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40C9D0-11DF-4CC5-F175-86B530734E6A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5090" y="2346699"/>
            <a:ext cx="6289" cy="63801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D3FC33-9FD5-CE6F-B8DA-ECEEA75E8263}"/>
              </a:ext>
            </a:extLst>
          </p:cNvPr>
          <p:cNvSpPr txBox="1"/>
          <p:nvPr/>
        </p:nvSpPr>
        <p:spPr>
          <a:xfrm>
            <a:off x="4755856" y="24127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47587C-3338-1832-E2B0-9DF93C575584}"/>
              </a:ext>
            </a:extLst>
          </p:cNvPr>
          <p:cNvSpPr/>
          <p:nvPr/>
        </p:nvSpPr>
        <p:spPr>
          <a:xfrm>
            <a:off x="5915536" y="406316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8A3B28-9BDA-D1B8-FD82-84262AAE48BB}"/>
              </a:ext>
            </a:extLst>
          </p:cNvPr>
          <p:cNvSpPr/>
          <p:nvPr/>
        </p:nvSpPr>
        <p:spPr>
          <a:xfrm>
            <a:off x="7173356" y="397608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165910-1ECF-3242-0881-D39B126C115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42457" y="3545146"/>
            <a:ext cx="366362" cy="61130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9EC452-862C-123A-D723-50534612EE5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553370" y="4294569"/>
            <a:ext cx="619986" cy="8617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E8B283-3335-2B7F-3A42-B034179EAACD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948613" y="3212689"/>
            <a:ext cx="418243" cy="7636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B32AA0-DCD2-B906-29FD-CF698D563CD6}"/>
              </a:ext>
            </a:extLst>
          </p:cNvPr>
          <p:cNvSpPr txBox="1"/>
          <p:nvPr/>
        </p:nvSpPr>
        <p:spPr>
          <a:xfrm>
            <a:off x="5805168" y="35664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E8CFB-A45F-BADB-2BE1-91BCBD2EC504}"/>
              </a:ext>
            </a:extLst>
          </p:cNvPr>
          <p:cNvSpPr txBox="1"/>
          <p:nvPr/>
        </p:nvSpPr>
        <p:spPr>
          <a:xfrm>
            <a:off x="6552513" y="43438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89B32-8716-E8F6-B9D2-57A2D0C83E42}"/>
              </a:ext>
            </a:extLst>
          </p:cNvPr>
          <p:cNvSpPr txBox="1"/>
          <p:nvPr/>
        </p:nvSpPr>
        <p:spPr>
          <a:xfrm>
            <a:off x="7195743" y="33679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19.14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3AA11-8DDF-B9BD-E5DA-243DF4313A1F}"/>
              </a:ext>
            </a:extLst>
          </p:cNvPr>
          <p:cNvSpPr txBox="1"/>
          <p:nvPr/>
        </p:nvSpPr>
        <p:spPr>
          <a:xfrm>
            <a:off x="8963418" y="528115"/>
            <a:ext cx="32394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(2.13, [13.14,13.18])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(14.15, [15.16])</a:t>
            </a:r>
          </a:p>
          <a:p>
            <a:r>
              <a:rPr lang="en-US" dirty="0" err="1"/>
              <a:t>g.addEdge</a:t>
            </a:r>
            <a:r>
              <a:rPr lang="en-US" dirty="0"/>
              <a:t>(15.16, [16.13, 16.21])</a:t>
            </a:r>
          </a:p>
          <a:p>
            <a:r>
              <a:rPr lang="en-US" dirty="0" err="1"/>
              <a:t>g.addEdge</a:t>
            </a:r>
            <a:r>
              <a:rPr lang="en-US" dirty="0"/>
              <a:t>(16.13, [13.14, 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(13.18, [18.19])</a:t>
            </a:r>
          </a:p>
          <a:p>
            <a:r>
              <a:rPr lang="en-US" dirty="0" err="1"/>
              <a:t>g.addEdge</a:t>
            </a:r>
            <a:r>
              <a:rPr lang="en-US" dirty="0"/>
              <a:t>(18.19, [19.14])</a:t>
            </a:r>
          </a:p>
          <a:p>
            <a:r>
              <a:rPr lang="en-US" dirty="0" err="1"/>
              <a:t>g.addEdge</a:t>
            </a:r>
            <a:r>
              <a:rPr lang="en-US" dirty="0"/>
              <a:t>(19.14,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(16.21, [])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B70D26-20CB-14E0-A01D-BBFFF5A406AC}"/>
              </a:ext>
            </a:extLst>
          </p:cNvPr>
          <p:cNvSpPr/>
          <p:nvPr/>
        </p:nvSpPr>
        <p:spPr>
          <a:xfrm>
            <a:off x="2426700" y="299819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A561DE-F835-0BA9-1537-8C5722CE645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950883" y="2028211"/>
            <a:ext cx="2152007" cy="106158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F60E5D-C5E9-4B21-55C5-F2BFA90BEB4F}"/>
              </a:ext>
            </a:extLst>
          </p:cNvPr>
          <p:cNvSpPr txBox="1"/>
          <p:nvPr/>
        </p:nvSpPr>
        <p:spPr>
          <a:xfrm>
            <a:off x="3284458" y="216203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16.21</a:t>
            </a:r>
          </a:p>
        </p:txBody>
      </p:sp>
    </p:spTree>
    <p:extLst>
      <p:ext uri="{BB962C8B-B14F-4D97-AF65-F5344CB8AC3E}">
        <p14:creationId xmlns:p14="http://schemas.microsoft.com/office/powerpoint/2010/main" val="450851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9FAA5-D83D-453F-BB90-63CBE9E3B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A9976B1B-E3D5-A02C-AD52-BD4CF470B9A0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299D1E-02BC-6C44-582E-43FFEEE3B6CA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750AB48-1392-FAE7-AF99-1A591C6E52CA}"/>
              </a:ext>
            </a:extLst>
          </p:cNvPr>
          <p:cNvSpPr/>
          <p:nvPr/>
        </p:nvSpPr>
        <p:spPr>
          <a:xfrm>
            <a:off x="5097114" y="298748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DB9950-3A2B-DA95-90D2-C6AB8D91E7AB}"/>
              </a:ext>
            </a:extLst>
          </p:cNvPr>
          <p:cNvCxnSpPr>
            <a:cxnSpLocks/>
          </p:cNvCxnSpPr>
          <p:nvPr/>
        </p:nvCxnSpPr>
        <p:spPr>
          <a:xfrm flipV="1">
            <a:off x="4439390" y="343134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14AE1A9-9A87-A946-B701-F2665B0B95E2}"/>
              </a:ext>
            </a:extLst>
          </p:cNvPr>
          <p:cNvSpPr/>
          <p:nvPr/>
        </p:nvSpPr>
        <p:spPr>
          <a:xfrm>
            <a:off x="6404919" y="266899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F447A0-6E5F-D76D-A631-647044C543AA}"/>
              </a:ext>
            </a:extLst>
          </p:cNvPr>
          <p:cNvCxnSpPr>
            <a:cxnSpLocks/>
          </p:cNvCxnSpPr>
          <p:nvPr/>
        </p:nvCxnSpPr>
        <p:spPr>
          <a:xfrm flipV="1">
            <a:off x="5747195" y="3112858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C91711-B8BB-67AA-D463-2893DC1525EC}"/>
              </a:ext>
            </a:extLst>
          </p:cNvPr>
          <p:cNvSpPr txBox="1"/>
          <p:nvPr/>
        </p:nvSpPr>
        <p:spPr>
          <a:xfrm>
            <a:off x="5589165" y="2800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DE0EE-7DD7-4C9B-3B8A-A945EEDC4DB2}"/>
              </a:ext>
            </a:extLst>
          </p:cNvPr>
          <p:cNvSpPr txBox="1"/>
          <p:nvPr/>
        </p:nvSpPr>
        <p:spPr>
          <a:xfrm>
            <a:off x="4399453" y="31213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41A84C-8039-8F15-6984-8B94AB0BA99C}"/>
              </a:ext>
            </a:extLst>
          </p:cNvPr>
          <p:cNvSpPr/>
          <p:nvPr/>
        </p:nvSpPr>
        <p:spPr>
          <a:xfrm>
            <a:off x="3360556" y="219478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F9D4C7-D92B-7A1D-3D69-C9598514EF0F}"/>
              </a:ext>
            </a:extLst>
          </p:cNvPr>
          <p:cNvCxnSpPr>
            <a:cxnSpLocks/>
          </p:cNvCxnSpPr>
          <p:nvPr/>
        </p:nvCxnSpPr>
        <p:spPr>
          <a:xfrm flipH="1" flipV="1">
            <a:off x="3788830" y="2820588"/>
            <a:ext cx="170398" cy="54734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85ACA4-CFC3-A8CA-692F-872A3D5F211D}"/>
              </a:ext>
            </a:extLst>
          </p:cNvPr>
          <p:cNvSpPr txBox="1"/>
          <p:nvPr/>
        </p:nvSpPr>
        <p:spPr>
          <a:xfrm>
            <a:off x="3316623" y="29847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7E7D5B-741C-9E1E-182C-B866F783A562}"/>
              </a:ext>
            </a:extLst>
          </p:cNvPr>
          <p:cNvSpPr/>
          <p:nvPr/>
        </p:nvSpPr>
        <p:spPr>
          <a:xfrm>
            <a:off x="6404919" y="155712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777E3-D1BB-4D06-1B8E-E48782BE95A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723408" y="2201168"/>
            <a:ext cx="7665" cy="46782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2F4FFA-D475-D740-F6BE-171717731143}"/>
              </a:ext>
            </a:extLst>
          </p:cNvPr>
          <p:cNvSpPr txBox="1"/>
          <p:nvPr/>
        </p:nvSpPr>
        <p:spPr>
          <a:xfrm>
            <a:off x="6839102" y="21941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917D66-B7EE-B8A1-CDB5-9EFB94202D76}"/>
              </a:ext>
            </a:extLst>
          </p:cNvPr>
          <p:cNvSpPr/>
          <p:nvPr/>
        </p:nvSpPr>
        <p:spPr>
          <a:xfrm>
            <a:off x="5102890" y="170972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8349DC-7D32-10E6-728F-62E1E028C78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54860" y="1875612"/>
            <a:ext cx="650059" cy="1050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0A0E07-BC6D-9799-3E4A-CF56FCA085D6}"/>
              </a:ext>
            </a:extLst>
          </p:cNvPr>
          <p:cNvSpPr txBox="1"/>
          <p:nvPr/>
        </p:nvSpPr>
        <p:spPr>
          <a:xfrm>
            <a:off x="5628598" y="1297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6C6EB6-3D7E-3C86-A00B-4D093B8D1616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5090" y="2346699"/>
            <a:ext cx="6289" cy="63801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AE054A-F9E1-ED66-4D41-7C5D8979C522}"/>
              </a:ext>
            </a:extLst>
          </p:cNvPr>
          <p:cNvSpPr txBox="1"/>
          <p:nvPr/>
        </p:nvSpPr>
        <p:spPr>
          <a:xfrm>
            <a:off x="4755856" y="24127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31F37C-8194-2ED7-C0CA-172BB29E8109}"/>
              </a:ext>
            </a:extLst>
          </p:cNvPr>
          <p:cNvSpPr/>
          <p:nvPr/>
        </p:nvSpPr>
        <p:spPr>
          <a:xfrm>
            <a:off x="5915536" y="406316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E88313-4812-9DE7-F465-D4A4999C95C3}"/>
              </a:ext>
            </a:extLst>
          </p:cNvPr>
          <p:cNvSpPr/>
          <p:nvPr/>
        </p:nvSpPr>
        <p:spPr>
          <a:xfrm>
            <a:off x="7173356" y="397608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3C38BB-58FC-693B-BFBC-9FE8BC4201D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42457" y="3545146"/>
            <a:ext cx="366362" cy="61130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93938D-2B7B-1BBF-68D5-9F74F9DDF9A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553370" y="4294569"/>
            <a:ext cx="619986" cy="8617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0893E9-3614-AA71-E900-768E3B3E0DD5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948613" y="3212689"/>
            <a:ext cx="418243" cy="7636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38C783-9DE4-0595-7232-3F04F563B97B}"/>
              </a:ext>
            </a:extLst>
          </p:cNvPr>
          <p:cNvSpPr txBox="1"/>
          <p:nvPr/>
        </p:nvSpPr>
        <p:spPr>
          <a:xfrm>
            <a:off x="5805168" y="35664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20FCEB-40B1-69E4-E84D-530B89CF5557}"/>
              </a:ext>
            </a:extLst>
          </p:cNvPr>
          <p:cNvSpPr txBox="1"/>
          <p:nvPr/>
        </p:nvSpPr>
        <p:spPr>
          <a:xfrm>
            <a:off x="6552513" y="43438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4B2FEE-4F45-05DF-3FDE-122625AB6056}"/>
              </a:ext>
            </a:extLst>
          </p:cNvPr>
          <p:cNvSpPr txBox="1"/>
          <p:nvPr/>
        </p:nvSpPr>
        <p:spPr>
          <a:xfrm>
            <a:off x="7195743" y="33679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19.14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979BEF4-F0D7-4C83-8B22-F69C6440524B}"/>
              </a:ext>
            </a:extLst>
          </p:cNvPr>
          <p:cNvSpPr/>
          <p:nvPr/>
        </p:nvSpPr>
        <p:spPr>
          <a:xfrm>
            <a:off x="5820934" y="5128227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7C5D87-DD10-CEDC-1A55-7864AEF199CB}"/>
              </a:ext>
            </a:extLst>
          </p:cNvPr>
          <p:cNvCxnSpPr>
            <a:cxnSpLocks/>
          </p:cNvCxnSpPr>
          <p:nvPr/>
        </p:nvCxnSpPr>
        <p:spPr>
          <a:xfrm>
            <a:off x="6230840" y="4713168"/>
            <a:ext cx="11068" cy="4150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F84759-B20E-91B1-4790-8CCA36D7FAD8}"/>
              </a:ext>
            </a:extLst>
          </p:cNvPr>
          <p:cNvSpPr txBox="1"/>
          <p:nvPr/>
        </p:nvSpPr>
        <p:spPr>
          <a:xfrm>
            <a:off x="6313766" y="488296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833D8-1030-0D24-9272-6BAC11F66414}"/>
              </a:ext>
            </a:extLst>
          </p:cNvPr>
          <p:cNvSpPr txBox="1"/>
          <p:nvPr/>
        </p:nvSpPr>
        <p:spPr>
          <a:xfrm>
            <a:off x="8963418" y="528115"/>
            <a:ext cx="32394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(2.13, [13.14,13.18])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(14.15, [15.16])</a:t>
            </a:r>
          </a:p>
          <a:p>
            <a:r>
              <a:rPr lang="en-US" dirty="0" err="1"/>
              <a:t>g.addEdge</a:t>
            </a:r>
            <a:r>
              <a:rPr lang="en-US" dirty="0"/>
              <a:t>(15.16, [16.13])</a:t>
            </a:r>
          </a:p>
          <a:p>
            <a:r>
              <a:rPr lang="en-US" dirty="0" err="1"/>
              <a:t>g.addEdge</a:t>
            </a:r>
            <a:r>
              <a:rPr lang="en-US" dirty="0"/>
              <a:t>(16.13, [13.14, 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(13.18, [18.19])</a:t>
            </a:r>
          </a:p>
          <a:p>
            <a:r>
              <a:rPr lang="en-US" dirty="0" err="1"/>
              <a:t>g.addEdge</a:t>
            </a:r>
            <a:r>
              <a:rPr lang="en-US" dirty="0"/>
              <a:t>(18.19, [19.14])</a:t>
            </a:r>
          </a:p>
          <a:p>
            <a:r>
              <a:rPr lang="en-US" dirty="0" err="1"/>
              <a:t>g.addEdge</a:t>
            </a:r>
            <a:r>
              <a:rPr lang="en-US" dirty="0"/>
              <a:t>(19.14,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(2.17, [])</a:t>
            </a:r>
          </a:p>
          <a:p>
            <a:r>
              <a:rPr lang="en-US" dirty="0" err="1"/>
              <a:t>g.addEdge</a:t>
            </a:r>
            <a:r>
              <a:rPr lang="en-US" dirty="0"/>
              <a:t>(13.18, [18.21])</a:t>
            </a:r>
          </a:p>
          <a:p>
            <a:r>
              <a:rPr lang="en-US" dirty="0" err="1"/>
              <a:t>g.addEdge</a:t>
            </a:r>
            <a:r>
              <a:rPr lang="en-US" dirty="0"/>
              <a:t>(18.21, [])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9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6D5C-EE42-2CBE-DE98-408EA3905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DD8C1DC7-4B07-DD44-C18F-75F63BEFE247}"/>
              </a:ext>
            </a:extLst>
          </p:cNvPr>
          <p:cNvSpPr/>
          <p:nvPr/>
        </p:nvSpPr>
        <p:spPr>
          <a:xfrm>
            <a:off x="-5136166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C6725-8DD6-D759-BF51-73B171F42796}"/>
              </a:ext>
            </a:extLst>
          </p:cNvPr>
          <p:cNvSpPr/>
          <p:nvPr/>
        </p:nvSpPr>
        <p:spPr>
          <a:xfrm>
            <a:off x="2133275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D75FDC-DC45-F930-BDDC-9BA4CAFC0D59}"/>
              </a:ext>
            </a:extLst>
          </p:cNvPr>
          <p:cNvSpPr/>
          <p:nvPr/>
        </p:nvSpPr>
        <p:spPr>
          <a:xfrm>
            <a:off x="5097114" y="298748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1097C-91DC-9D4C-D46E-D1B4A6ACDBBB}"/>
              </a:ext>
            </a:extLst>
          </p:cNvPr>
          <p:cNvCxnSpPr>
            <a:cxnSpLocks/>
          </p:cNvCxnSpPr>
          <p:nvPr/>
        </p:nvCxnSpPr>
        <p:spPr>
          <a:xfrm flipV="1">
            <a:off x="2770252" y="343134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B99B760-18F7-B830-40A8-953E65D184F0}"/>
              </a:ext>
            </a:extLst>
          </p:cNvPr>
          <p:cNvSpPr/>
          <p:nvPr/>
        </p:nvSpPr>
        <p:spPr>
          <a:xfrm>
            <a:off x="6404919" y="266899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AE758-4EBE-E345-A4ED-041043208A6B}"/>
              </a:ext>
            </a:extLst>
          </p:cNvPr>
          <p:cNvCxnSpPr>
            <a:cxnSpLocks/>
          </p:cNvCxnSpPr>
          <p:nvPr/>
        </p:nvCxnSpPr>
        <p:spPr>
          <a:xfrm flipV="1">
            <a:off x="5747195" y="3112858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B0D02A-2622-75BA-53A6-C123B02834E7}"/>
              </a:ext>
            </a:extLst>
          </p:cNvPr>
          <p:cNvSpPr txBox="1"/>
          <p:nvPr/>
        </p:nvSpPr>
        <p:spPr>
          <a:xfrm>
            <a:off x="5589165" y="2800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34511-97D9-DDE5-F429-1D86E62077CF}"/>
              </a:ext>
            </a:extLst>
          </p:cNvPr>
          <p:cNvSpPr txBox="1"/>
          <p:nvPr/>
        </p:nvSpPr>
        <p:spPr>
          <a:xfrm>
            <a:off x="2730315" y="31213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B05E63-7862-648C-9A36-FD15A2317C02}"/>
              </a:ext>
            </a:extLst>
          </p:cNvPr>
          <p:cNvSpPr/>
          <p:nvPr/>
        </p:nvSpPr>
        <p:spPr>
          <a:xfrm>
            <a:off x="6404919" y="155712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B73EE-5425-B627-EB48-0011D9F9A42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723408" y="2201168"/>
            <a:ext cx="7665" cy="46782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7FA575-FCD5-2DD8-4EEB-5393F25BFDEF}"/>
              </a:ext>
            </a:extLst>
          </p:cNvPr>
          <p:cNvSpPr txBox="1"/>
          <p:nvPr/>
        </p:nvSpPr>
        <p:spPr>
          <a:xfrm>
            <a:off x="6839102" y="21941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19F4E7-6475-BE54-E320-327FC2A23FCB}"/>
              </a:ext>
            </a:extLst>
          </p:cNvPr>
          <p:cNvSpPr/>
          <p:nvPr/>
        </p:nvSpPr>
        <p:spPr>
          <a:xfrm>
            <a:off x="5102890" y="170972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D2350-1A58-51DE-B699-B0DE36D39E8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54860" y="1875612"/>
            <a:ext cx="650059" cy="1050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841C6-6425-7AB4-66CF-D10741FCAEC4}"/>
              </a:ext>
            </a:extLst>
          </p:cNvPr>
          <p:cNvSpPr txBox="1"/>
          <p:nvPr/>
        </p:nvSpPr>
        <p:spPr>
          <a:xfrm>
            <a:off x="5628598" y="1297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40C9D0-11DF-4CC5-F175-86B530734E6A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5090" y="2346699"/>
            <a:ext cx="6289" cy="63801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D3FC33-9FD5-CE6F-B8DA-ECEEA75E8263}"/>
              </a:ext>
            </a:extLst>
          </p:cNvPr>
          <p:cNvSpPr txBox="1"/>
          <p:nvPr/>
        </p:nvSpPr>
        <p:spPr>
          <a:xfrm>
            <a:off x="4755856" y="24127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47587C-3338-1832-E2B0-9DF93C575584}"/>
              </a:ext>
            </a:extLst>
          </p:cNvPr>
          <p:cNvSpPr/>
          <p:nvPr/>
        </p:nvSpPr>
        <p:spPr>
          <a:xfrm>
            <a:off x="5915536" y="406316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8A3B28-9BDA-D1B8-FD82-84262AAE48BB}"/>
              </a:ext>
            </a:extLst>
          </p:cNvPr>
          <p:cNvSpPr/>
          <p:nvPr/>
        </p:nvSpPr>
        <p:spPr>
          <a:xfrm>
            <a:off x="7173356" y="397608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165910-1ECF-3242-0881-D39B126C115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42457" y="3545146"/>
            <a:ext cx="366362" cy="6113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9EC452-862C-123A-D723-50534612EE5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553370" y="4294569"/>
            <a:ext cx="619986" cy="86178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E8B283-3335-2B7F-3A42-B034179EAACD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948613" y="3212689"/>
            <a:ext cx="418243" cy="76365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B32AA0-DCD2-B906-29FD-CF698D563CD6}"/>
              </a:ext>
            </a:extLst>
          </p:cNvPr>
          <p:cNvSpPr txBox="1"/>
          <p:nvPr/>
        </p:nvSpPr>
        <p:spPr>
          <a:xfrm>
            <a:off x="5805168" y="35664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E8CFB-A45F-BADB-2BE1-91BCBD2EC504}"/>
              </a:ext>
            </a:extLst>
          </p:cNvPr>
          <p:cNvSpPr txBox="1"/>
          <p:nvPr/>
        </p:nvSpPr>
        <p:spPr>
          <a:xfrm>
            <a:off x="6552513" y="43438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89B32-8716-E8F6-B9D2-57A2D0C83E42}"/>
              </a:ext>
            </a:extLst>
          </p:cNvPr>
          <p:cNvSpPr txBox="1"/>
          <p:nvPr/>
        </p:nvSpPr>
        <p:spPr>
          <a:xfrm>
            <a:off x="7195743" y="33679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19.14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3AA11-8DDF-B9BD-E5DA-243DF4313A1F}"/>
              </a:ext>
            </a:extLst>
          </p:cNvPr>
          <p:cNvSpPr txBox="1"/>
          <p:nvPr/>
        </p:nvSpPr>
        <p:spPr>
          <a:xfrm>
            <a:off x="8963418" y="528115"/>
            <a:ext cx="32394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(2.21, [21.13,21.22])</a:t>
            </a:r>
          </a:p>
          <a:p>
            <a:r>
              <a:rPr lang="en-US" dirty="0" err="1"/>
              <a:t>g.addEdge</a:t>
            </a:r>
            <a:r>
              <a:rPr lang="en-US" dirty="0"/>
              <a:t>(21.13, [13.14,13.18])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(14.15, [15.16])</a:t>
            </a:r>
          </a:p>
          <a:p>
            <a:r>
              <a:rPr lang="en-US" dirty="0" err="1"/>
              <a:t>g.addEdge</a:t>
            </a:r>
            <a:r>
              <a:rPr lang="en-US" dirty="0"/>
              <a:t>(15.16, [16.13])</a:t>
            </a:r>
          </a:p>
          <a:p>
            <a:r>
              <a:rPr lang="en-US" dirty="0" err="1"/>
              <a:t>g.addEdge</a:t>
            </a:r>
            <a:r>
              <a:rPr lang="en-US" dirty="0"/>
              <a:t>(16.13, [13.14, 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(13.18, [18.19])</a:t>
            </a:r>
          </a:p>
          <a:p>
            <a:r>
              <a:rPr lang="en-US" dirty="0" err="1"/>
              <a:t>g.addEdge</a:t>
            </a:r>
            <a:r>
              <a:rPr lang="en-US" dirty="0"/>
              <a:t>(18.19, [19.14])</a:t>
            </a:r>
          </a:p>
          <a:p>
            <a:r>
              <a:rPr lang="en-US" dirty="0" err="1"/>
              <a:t>g.addEdge</a:t>
            </a:r>
            <a:r>
              <a:rPr lang="en-US" dirty="0"/>
              <a:t>(19.14,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(21.22, [22.23])</a:t>
            </a:r>
          </a:p>
          <a:p>
            <a:r>
              <a:rPr lang="en-US" dirty="0" err="1"/>
              <a:t>g.addEdge</a:t>
            </a:r>
            <a:r>
              <a:rPr lang="en-US" dirty="0"/>
              <a:t>(22.23, [])</a:t>
            </a:r>
          </a:p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56C29C-77F4-01F2-36C9-4DB0A9E5E003}"/>
              </a:ext>
            </a:extLst>
          </p:cNvPr>
          <p:cNvSpPr/>
          <p:nvPr/>
        </p:nvSpPr>
        <p:spPr>
          <a:xfrm>
            <a:off x="3464464" y="308759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143BD6-7BCB-82BC-513F-9CF2203C7CD6}"/>
              </a:ext>
            </a:extLst>
          </p:cNvPr>
          <p:cNvSpPr/>
          <p:nvPr/>
        </p:nvSpPr>
        <p:spPr>
          <a:xfrm>
            <a:off x="4285028" y="393582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ED1DD7-0696-BA80-F4E5-8B665A753077}"/>
              </a:ext>
            </a:extLst>
          </p:cNvPr>
          <p:cNvSpPr/>
          <p:nvPr/>
        </p:nvSpPr>
        <p:spPr>
          <a:xfrm>
            <a:off x="4103079" y="5089617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5742BA-C3B8-5661-B61C-7FCB436F81F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110930" y="3305973"/>
            <a:ext cx="986184" cy="5651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CE02E7-F397-D6E9-5CA9-09509C3D95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966108" y="3680979"/>
            <a:ext cx="412203" cy="34813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BEEF72-F47E-1981-EEF9-785C0B2ED57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421568" y="4572806"/>
            <a:ext cx="157385" cy="51681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9D4421-16E9-4106-78F9-A598A5E5108F}"/>
              </a:ext>
            </a:extLst>
          </p:cNvPr>
          <p:cNvSpPr txBox="1"/>
          <p:nvPr/>
        </p:nvSpPr>
        <p:spPr>
          <a:xfrm>
            <a:off x="4257657" y="29797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21.13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75863-9C8D-901A-8CC1-690374939184}"/>
              </a:ext>
            </a:extLst>
          </p:cNvPr>
          <p:cNvSpPr txBox="1"/>
          <p:nvPr/>
        </p:nvSpPr>
        <p:spPr>
          <a:xfrm>
            <a:off x="4106252" y="35372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21.22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026710-CFB4-3285-FF5A-C4D7373DEDDC}"/>
              </a:ext>
            </a:extLst>
          </p:cNvPr>
          <p:cNvSpPr txBox="1"/>
          <p:nvPr/>
        </p:nvSpPr>
        <p:spPr>
          <a:xfrm>
            <a:off x="4497412" y="46784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22.23</a:t>
            </a:r>
          </a:p>
        </p:txBody>
      </p:sp>
    </p:spTree>
    <p:extLst>
      <p:ext uri="{BB962C8B-B14F-4D97-AF65-F5344CB8AC3E}">
        <p14:creationId xmlns:p14="http://schemas.microsoft.com/office/powerpoint/2010/main" val="241329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6D5C-EE42-2CBE-DE98-408EA3905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DD8C1DC7-4B07-DD44-C18F-75F63BEFE247}"/>
              </a:ext>
            </a:extLst>
          </p:cNvPr>
          <p:cNvSpPr/>
          <p:nvPr/>
        </p:nvSpPr>
        <p:spPr>
          <a:xfrm>
            <a:off x="-5136166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C6725-8DD6-D759-BF51-73B171F42796}"/>
              </a:ext>
            </a:extLst>
          </p:cNvPr>
          <p:cNvSpPr/>
          <p:nvPr/>
        </p:nvSpPr>
        <p:spPr>
          <a:xfrm>
            <a:off x="2133275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D75FDC-DC45-F930-BDDC-9BA4CAFC0D59}"/>
              </a:ext>
            </a:extLst>
          </p:cNvPr>
          <p:cNvSpPr/>
          <p:nvPr/>
        </p:nvSpPr>
        <p:spPr>
          <a:xfrm>
            <a:off x="5097114" y="298748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1097C-91DC-9D4C-D46E-D1B4A6ACDBBB}"/>
              </a:ext>
            </a:extLst>
          </p:cNvPr>
          <p:cNvCxnSpPr>
            <a:cxnSpLocks/>
          </p:cNvCxnSpPr>
          <p:nvPr/>
        </p:nvCxnSpPr>
        <p:spPr>
          <a:xfrm flipV="1">
            <a:off x="2770252" y="3431347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B99B760-18F7-B830-40A8-953E65D184F0}"/>
              </a:ext>
            </a:extLst>
          </p:cNvPr>
          <p:cNvSpPr/>
          <p:nvPr/>
        </p:nvSpPr>
        <p:spPr>
          <a:xfrm>
            <a:off x="6404919" y="266899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4AE758-4EBE-E345-A4ED-041043208A6B}"/>
              </a:ext>
            </a:extLst>
          </p:cNvPr>
          <p:cNvCxnSpPr>
            <a:cxnSpLocks/>
          </p:cNvCxnSpPr>
          <p:nvPr/>
        </p:nvCxnSpPr>
        <p:spPr>
          <a:xfrm flipV="1">
            <a:off x="5747195" y="3112858"/>
            <a:ext cx="684141" cy="19311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B0D02A-2622-75BA-53A6-C123B02834E7}"/>
              </a:ext>
            </a:extLst>
          </p:cNvPr>
          <p:cNvSpPr txBox="1"/>
          <p:nvPr/>
        </p:nvSpPr>
        <p:spPr>
          <a:xfrm>
            <a:off x="5589165" y="28000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34511-97D9-DDE5-F429-1D86E62077CF}"/>
              </a:ext>
            </a:extLst>
          </p:cNvPr>
          <p:cNvSpPr txBox="1"/>
          <p:nvPr/>
        </p:nvSpPr>
        <p:spPr>
          <a:xfrm>
            <a:off x="2730315" y="312130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B05E63-7862-648C-9A36-FD15A2317C02}"/>
              </a:ext>
            </a:extLst>
          </p:cNvPr>
          <p:cNvSpPr/>
          <p:nvPr/>
        </p:nvSpPr>
        <p:spPr>
          <a:xfrm>
            <a:off x="6404919" y="1557123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EB73EE-5425-B627-EB48-0011D9F9A42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723408" y="2201168"/>
            <a:ext cx="7665" cy="46782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7FA575-FCD5-2DD8-4EEB-5393F25BFDEF}"/>
              </a:ext>
            </a:extLst>
          </p:cNvPr>
          <p:cNvSpPr txBox="1"/>
          <p:nvPr/>
        </p:nvSpPr>
        <p:spPr>
          <a:xfrm>
            <a:off x="6839102" y="21941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19F4E7-6475-BE54-E320-327FC2A23FCB}"/>
              </a:ext>
            </a:extLst>
          </p:cNvPr>
          <p:cNvSpPr/>
          <p:nvPr/>
        </p:nvSpPr>
        <p:spPr>
          <a:xfrm>
            <a:off x="5102890" y="170972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D2350-1A58-51DE-B699-B0DE36D39E8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54860" y="1875612"/>
            <a:ext cx="650059" cy="1050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841C6-6425-7AB4-66CF-D10741FCAEC4}"/>
              </a:ext>
            </a:extLst>
          </p:cNvPr>
          <p:cNvSpPr txBox="1"/>
          <p:nvPr/>
        </p:nvSpPr>
        <p:spPr>
          <a:xfrm>
            <a:off x="5628598" y="129727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15.16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40C9D0-11DF-4CC5-F175-86B530734E6A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5415090" y="2346699"/>
            <a:ext cx="6289" cy="63801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D3FC33-9FD5-CE6F-B8DA-ECEEA75E8263}"/>
              </a:ext>
            </a:extLst>
          </p:cNvPr>
          <p:cNvSpPr txBox="1"/>
          <p:nvPr/>
        </p:nvSpPr>
        <p:spPr>
          <a:xfrm>
            <a:off x="4755856" y="24127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16.13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47587C-3338-1832-E2B0-9DF93C575584}"/>
              </a:ext>
            </a:extLst>
          </p:cNvPr>
          <p:cNvSpPr/>
          <p:nvPr/>
        </p:nvSpPr>
        <p:spPr>
          <a:xfrm>
            <a:off x="5915536" y="406316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8A3B28-9BDA-D1B8-FD82-84262AAE48BB}"/>
              </a:ext>
            </a:extLst>
          </p:cNvPr>
          <p:cNvSpPr/>
          <p:nvPr/>
        </p:nvSpPr>
        <p:spPr>
          <a:xfrm>
            <a:off x="7173356" y="397608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165910-1ECF-3242-0881-D39B126C115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42457" y="3545146"/>
            <a:ext cx="366362" cy="61130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9EC452-862C-123A-D723-50534612EE5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553370" y="4294569"/>
            <a:ext cx="619986" cy="86178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E8B283-3335-2B7F-3A42-B034179EAACD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6948613" y="3212689"/>
            <a:ext cx="418243" cy="76365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B32AA0-DCD2-B906-29FD-CF698D563CD6}"/>
              </a:ext>
            </a:extLst>
          </p:cNvPr>
          <p:cNvSpPr txBox="1"/>
          <p:nvPr/>
        </p:nvSpPr>
        <p:spPr>
          <a:xfrm>
            <a:off x="5805168" y="35664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4E8CFB-A45F-BADB-2BE1-91BCBD2EC504}"/>
              </a:ext>
            </a:extLst>
          </p:cNvPr>
          <p:cNvSpPr txBox="1"/>
          <p:nvPr/>
        </p:nvSpPr>
        <p:spPr>
          <a:xfrm>
            <a:off x="6552513" y="43438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89B32-8716-E8F6-B9D2-57A2D0C83E42}"/>
              </a:ext>
            </a:extLst>
          </p:cNvPr>
          <p:cNvSpPr txBox="1"/>
          <p:nvPr/>
        </p:nvSpPr>
        <p:spPr>
          <a:xfrm>
            <a:off x="7195743" y="336793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19.14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53AA11-8DDF-B9BD-E5DA-243DF4313A1F}"/>
              </a:ext>
            </a:extLst>
          </p:cNvPr>
          <p:cNvSpPr txBox="1"/>
          <p:nvPr/>
        </p:nvSpPr>
        <p:spPr>
          <a:xfrm>
            <a:off x="8963418" y="528115"/>
            <a:ext cx="32394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(2.21, [21.13,21.22])</a:t>
            </a:r>
          </a:p>
          <a:p>
            <a:r>
              <a:rPr lang="en-US" dirty="0" err="1"/>
              <a:t>g.addEdge</a:t>
            </a:r>
            <a:r>
              <a:rPr lang="en-US" dirty="0"/>
              <a:t>(21.13, [13.14,13.18])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(14.15, [15.16])</a:t>
            </a:r>
          </a:p>
          <a:p>
            <a:r>
              <a:rPr lang="en-US" dirty="0" err="1"/>
              <a:t>g.addEdge</a:t>
            </a:r>
            <a:r>
              <a:rPr lang="en-US" dirty="0"/>
              <a:t>(15.16, [16.13])</a:t>
            </a:r>
          </a:p>
          <a:p>
            <a:r>
              <a:rPr lang="en-US" dirty="0" err="1"/>
              <a:t>g.addEdge</a:t>
            </a:r>
            <a:r>
              <a:rPr lang="en-US" dirty="0"/>
              <a:t>(16.13, [13.14, 13.18])</a:t>
            </a:r>
          </a:p>
          <a:p>
            <a:r>
              <a:rPr lang="en-US" dirty="0" err="1"/>
              <a:t>g.addEdge</a:t>
            </a:r>
            <a:r>
              <a:rPr lang="en-US" dirty="0"/>
              <a:t>(13.18, [18.19])</a:t>
            </a:r>
          </a:p>
          <a:p>
            <a:r>
              <a:rPr lang="en-US" dirty="0" err="1"/>
              <a:t>g.addEdge</a:t>
            </a:r>
            <a:r>
              <a:rPr lang="en-US" dirty="0"/>
              <a:t>(18.19, [19.14])</a:t>
            </a:r>
          </a:p>
          <a:p>
            <a:r>
              <a:rPr lang="en-US" dirty="0" err="1"/>
              <a:t>g.addEdge</a:t>
            </a:r>
            <a:r>
              <a:rPr lang="en-US" dirty="0"/>
              <a:t>(19.14,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(21.22, [22.23])</a:t>
            </a:r>
          </a:p>
          <a:p>
            <a:r>
              <a:rPr lang="en-US" dirty="0" err="1"/>
              <a:t>g.addEdge</a:t>
            </a:r>
            <a:r>
              <a:rPr lang="en-US" dirty="0"/>
              <a:t>(22.23, [])</a:t>
            </a:r>
          </a:p>
          <a:p>
            <a:r>
              <a:rPr lang="en-US" dirty="0" err="1"/>
              <a:t>g.addEdge</a:t>
            </a:r>
            <a:r>
              <a:rPr lang="en-US" dirty="0"/>
              <a:t>(13.18, [18.23])</a:t>
            </a:r>
          </a:p>
          <a:p>
            <a:r>
              <a:rPr lang="en-US" dirty="0" err="1"/>
              <a:t>g.addEdge</a:t>
            </a:r>
            <a:r>
              <a:rPr lang="en-US" dirty="0"/>
              <a:t>(18.23, [])</a:t>
            </a:r>
          </a:p>
          <a:p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56C29C-77F4-01F2-36C9-4DB0A9E5E003}"/>
              </a:ext>
            </a:extLst>
          </p:cNvPr>
          <p:cNvSpPr/>
          <p:nvPr/>
        </p:nvSpPr>
        <p:spPr>
          <a:xfrm>
            <a:off x="3464464" y="308759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143BD6-7BCB-82BC-513F-9CF2203C7CD6}"/>
              </a:ext>
            </a:extLst>
          </p:cNvPr>
          <p:cNvSpPr/>
          <p:nvPr/>
        </p:nvSpPr>
        <p:spPr>
          <a:xfrm>
            <a:off x="4285028" y="393582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ED1DD7-0696-BA80-F4E5-8B665A753077}"/>
              </a:ext>
            </a:extLst>
          </p:cNvPr>
          <p:cNvSpPr/>
          <p:nvPr/>
        </p:nvSpPr>
        <p:spPr>
          <a:xfrm>
            <a:off x="4103079" y="5089617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5742BA-C3B8-5661-B61C-7FCB436F81F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110930" y="3305973"/>
            <a:ext cx="986184" cy="56517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CE02E7-F397-D6E9-5CA9-09509C3D95D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966108" y="3680979"/>
            <a:ext cx="412203" cy="34813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BEEF72-F47E-1981-EEF9-785C0B2ED57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421568" y="4572806"/>
            <a:ext cx="157385" cy="51681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9D4421-16E9-4106-78F9-A598A5E5108F}"/>
              </a:ext>
            </a:extLst>
          </p:cNvPr>
          <p:cNvSpPr txBox="1"/>
          <p:nvPr/>
        </p:nvSpPr>
        <p:spPr>
          <a:xfrm>
            <a:off x="4257657" y="29797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21.13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75863-9C8D-901A-8CC1-690374939184}"/>
              </a:ext>
            </a:extLst>
          </p:cNvPr>
          <p:cNvSpPr txBox="1"/>
          <p:nvPr/>
        </p:nvSpPr>
        <p:spPr>
          <a:xfrm>
            <a:off x="4106252" y="35372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21.22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026710-CFB4-3285-FF5A-C4D7373DEDDC}"/>
              </a:ext>
            </a:extLst>
          </p:cNvPr>
          <p:cNvSpPr txBox="1"/>
          <p:nvPr/>
        </p:nvSpPr>
        <p:spPr>
          <a:xfrm>
            <a:off x="4497412" y="46784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22.23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A1764C-D00C-F029-7683-59AA877D0519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4736022" y="4606859"/>
            <a:ext cx="1272797" cy="69929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8D2B39-3AA7-4BCD-07CC-F4E140F5EDF5}"/>
              </a:ext>
            </a:extLst>
          </p:cNvPr>
          <p:cNvSpPr txBox="1"/>
          <p:nvPr/>
        </p:nvSpPr>
        <p:spPr>
          <a:xfrm>
            <a:off x="5253115" y="49708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18.23</a:t>
            </a:r>
          </a:p>
        </p:txBody>
      </p:sp>
    </p:spTree>
    <p:extLst>
      <p:ext uri="{BB962C8B-B14F-4D97-AF65-F5344CB8AC3E}">
        <p14:creationId xmlns:p14="http://schemas.microsoft.com/office/powerpoint/2010/main" val="70512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25BBA4FC-8CF0-8702-8EC0-A9862E2A7E5A}"/>
              </a:ext>
            </a:extLst>
          </p:cNvPr>
          <p:cNvSpPr/>
          <p:nvPr/>
        </p:nvSpPr>
        <p:spPr>
          <a:xfrm>
            <a:off x="-4639712" y="353198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3BAD48-9DA4-046F-55D8-E08EDA3527A6}"/>
              </a:ext>
            </a:extLst>
          </p:cNvPr>
          <p:cNvSpPr/>
          <p:nvPr/>
        </p:nvSpPr>
        <p:spPr>
          <a:xfrm>
            <a:off x="2874889" y="375126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37C4F9-DF2B-BF9E-C984-18578343896C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EA282A-B497-A24C-38E5-2BAE37E3680F}"/>
              </a:ext>
            </a:extLst>
          </p:cNvPr>
          <p:cNvSpPr/>
          <p:nvPr/>
        </p:nvSpPr>
        <p:spPr>
          <a:xfrm>
            <a:off x="5741911" y="26316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A3FFF6-9A5E-D62A-6AB7-6B05BE73E228}"/>
              </a:ext>
            </a:extLst>
          </p:cNvPr>
          <p:cNvSpPr/>
          <p:nvPr/>
        </p:nvSpPr>
        <p:spPr>
          <a:xfrm>
            <a:off x="6866897" y="302008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DAAF97-3275-6725-0FD5-4760A7F5258D}"/>
              </a:ext>
            </a:extLst>
          </p:cNvPr>
          <p:cNvSpPr/>
          <p:nvPr/>
        </p:nvSpPr>
        <p:spPr>
          <a:xfrm>
            <a:off x="6950746" y="401160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6422A2B-E96B-12CC-5A60-80E4EF98778F}"/>
              </a:ext>
            </a:extLst>
          </p:cNvPr>
          <p:cNvSpPr/>
          <p:nvPr/>
        </p:nvSpPr>
        <p:spPr>
          <a:xfrm>
            <a:off x="6060400" y="46230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D19941-0FC9-C308-3E1C-814CE6A13A57}"/>
              </a:ext>
            </a:extLst>
          </p:cNvPr>
          <p:cNvSpPr/>
          <p:nvPr/>
        </p:nvSpPr>
        <p:spPr>
          <a:xfrm>
            <a:off x="4812660" y="317298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4D6127-1D22-9D73-4A5F-3A886DA53AB9}"/>
              </a:ext>
            </a:extLst>
          </p:cNvPr>
          <p:cNvSpPr/>
          <p:nvPr/>
        </p:nvSpPr>
        <p:spPr>
          <a:xfrm>
            <a:off x="5620984" y="376129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7F393FD-2A25-41E7-DA17-B6D5012CD440}"/>
              </a:ext>
            </a:extLst>
          </p:cNvPr>
          <p:cNvSpPr/>
          <p:nvPr/>
        </p:nvSpPr>
        <p:spPr>
          <a:xfrm>
            <a:off x="5704708" y="556082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24919F-D6A4-3704-AE96-08C1AB3C5587}"/>
              </a:ext>
            </a:extLst>
          </p:cNvPr>
          <p:cNvCxnSpPr>
            <a:cxnSpLocks/>
          </p:cNvCxnSpPr>
          <p:nvPr/>
        </p:nvCxnSpPr>
        <p:spPr>
          <a:xfrm flipV="1">
            <a:off x="3484140" y="3809966"/>
            <a:ext cx="359450" cy="129228"/>
          </a:xfrm>
          <a:prstGeom prst="line">
            <a:avLst/>
          </a:prstGeom>
          <a:ln w="381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BB8B7BD-F51F-ED7C-1362-336A3B3C7737}"/>
              </a:ext>
            </a:extLst>
          </p:cNvPr>
          <p:cNvSpPr txBox="1"/>
          <p:nvPr/>
        </p:nvSpPr>
        <p:spPr>
          <a:xfrm>
            <a:off x="3346496" y="3491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371DFE-4B24-01B9-65E4-3B14012A1678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25377" y="3491478"/>
            <a:ext cx="387283" cy="11727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E21A02-06A1-3932-13F8-26DB660668D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407825" y="3677662"/>
            <a:ext cx="306442" cy="17691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DD3147-9CB1-369D-5F56-E4903F915952}"/>
              </a:ext>
            </a:extLst>
          </p:cNvPr>
          <p:cNvCxnSpPr>
            <a:cxnSpLocks/>
          </p:cNvCxnSpPr>
          <p:nvPr/>
        </p:nvCxnSpPr>
        <p:spPr>
          <a:xfrm>
            <a:off x="6060400" y="4362141"/>
            <a:ext cx="197561" cy="30828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EC2513-1494-52D8-C462-52E9E7BF032F}"/>
              </a:ext>
            </a:extLst>
          </p:cNvPr>
          <p:cNvCxnSpPr>
            <a:cxnSpLocks/>
          </p:cNvCxnSpPr>
          <p:nvPr/>
        </p:nvCxnSpPr>
        <p:spPr>
          <a:xfrm flipH="1">
            <a:off x="6159180" y="5241987"/>
            <a:ext cx="98781" cy="35449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DF8843-029F-3555-4E92-036AD062BA11}"/>
              </a:ext>
            </a:extLst>
          </p:cNvPr>
          <p:cNvSpPr txBox="1"/>
          <p:nvPr/>
        </p:nvSpPr>
        <p:spPr>
          <a:xfrm>
            <a:off x="4386037" y="31934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C44C60-07CF-9D0F-2889-D0ECFF5C5EAB}"/>
              </a:ext>
            </a:extLst>
          </p:cNvPr>
          <p:cNvSpPr txBox="1"/>
          <p:nvPr/>
        </p:nvSpPr>
        <p:spPr>
          <a:xfrm>
            <a:off x="5449002" y="34102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521CA2-950B-08CA-66C1-E658486EE687}"/>
              </a:ext>
            </a:extLst>
          </p:cNvPr>
          <p:cNvSpPr txBox="1"/>
          <p:nvPr/>
        </p:nvSpPr>
        <p:spPr>
          <a:xfrm>
            <a:off x="6150303" y="42312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D247E6-37E7-E2DC-4C88-0B30B07639C2}"/>
              </a:ext>
            </a:extLst>
          </p:cNvPr>
          <p:cNvSpPr txBox="1"/>
          <p:nvPr/>
        </p:nvSpPr>
        <p:spPr>
          <a:xfrm>
            <a:off x="6208166" y="52776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B825D3-BCE1-EB04-897B-1A876FA52650}"/>
              </a:ext>
            </a:extLst>
          </p:cNvPr>
          <p:cNvCxnSpPr>
            <a:cxnSpLocks/>
          </p:cNvCxnSpPr>
          <p:nvPr/>
        </p:nvCxnSpPr>
        <p:spPr>
          <a:xfrm flipV="1">
            <a:off x="5388031" y="3072538"/>
            <a:ext cx="381448" cy="2408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0F125D-0CB7-326A-0BED-AE1990D83F8B}"/>
              </a:ext>
            </a:extLst>
          </p:cNvPr>
          <p:cNvCxnSpPr>
            <a:cxnSpLocks/>
          </p:cNvCxnSpPr>
          <p:nvPr/>
        </p:nvCxnSpPr>
        <p:spPr>
          <a:xfrm>
            <a:off x="6370495" y="3021587"/>
            <a:ext cx="503993" cy="197381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DBEBEA-E5B3-AEFD-8D84-5D981E021224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245077" y="3651791"/>
            <a:ext cx="24158" cy="35980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4EA1A6-2733-AEB6-3463-5670DDDC7E47}"/>
              </a:ext>
            </a:extLst>
          </p:cNvPr>
          <p:cNvCxnSpPr>
            <a:cxnSpLocks/>
          </p:cNvCxnSpPr>
          <p:nvPr/>
        </p:nvCxnSpPr>
        <p:spPr>
          <a:xfrm flipV="1">
            <a:off x="6669445" y="4514498"/>
            <a:ext cx="338087" cy="294105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99395B4-FB37-EA2C-C6E3-9D2E4B7F7135}"/>
              </a:ext>
            </a:extLst>
          </p:cNvPr>
          <p:cNvSpPr txBox="1"/>
          <p:nvPr/>
        </p:nvSpPr>
        <p:spPr>
          <a:xfrm>
            <a:off x="6702778" y="46239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E9A6B1-177E-BECF-E76E-D38F39587CAA}"/>
              </a:ext>
            </a:extLst>
          </p:cNvPr>
          <p:cNvSpPr txBox="1"/>
          <p:nvPr/>
        </p:nvSpPr>
        <p:spPr>
          <a:xfrm>
            <a:off x="7234587" y="35859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651A84-267F-B053-CD33-5355E89A796A}"/>
              </a:ext>
            </a:extLst>
          </p:cNvPr>
          <p:cNvSpPr txBox="1"/>
          <p:nvPr/>
        </p:nvSpPr>
        <p:spPr>
          <a:xfrm>
            <a:off x="6482587" y="27509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4E6E59-E8C1-9284-F091-11CDAF3440B4}"/>
              </a:ext>
            </a:extLst>
          </p:cNvPr>
          <p:cNvSpPr txBox="1"/>
          <p:nvPr/>
        </p:nvSpPr>
        <p:spPr>
          <a:xfrm>
            <a:off x="5238408" y="28496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430DD8-7FFD-3033-FC15-6CBEBE6FF512}"/>
              </a:ext>
            </a:extLst>
          </p:cNvPr>
          <p:cNvSpPr/>
          <p:nvPr/>
        </p:nvSpPr>
        <p:spPr>
          <a:xfrm>
            <a:off x="3604748" y="210502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41386-0D80-AE16-3BE9-B2CDEB93F3A4}"/>
              </a:ext>
            </a:extLst>
          </p:cNvPr>
          <p:cNvSpPr/>
          <p:nvPr/>
        </p:nvSpPr>
        <p:spPr>
          <a:xfrm>
            <a:off x="2513174" y="152765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050478-F0FD-0EFC-4147-5B44CB99167C}"/>
              </a:ext>
            </a:extLst>
          </p:cNvPr>
          <p:cNvSpPr/>
          <p:nvPr/>
        </p:nvSpPr>
        <p:spPr>
          <a:xfrm>
            <a:off x="4106888" y="96713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F8224A-1858-38A0-0712-C72C1A058E01}"/>
              </a:ext>
            </a:extLst>
          </p:cNvPr>
          <p:cNvSpPr/>
          <p:nvPr/>
        </p:nvSpPr>
        <p:spPr>
          <a:xfrm>
            <a:off x="5361614" y="47725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BC618E-71DA-F449-5C60-FDE882DAEF02}"/>
              </a:ext>
            </a:extLst>
          </p:cNvPr>
          <p:cNvCxnSpPr>
            <a:cxnSpLocks/>
            <a:endCxn id="60" idx="4"/>
          </p:cNvCxnSpPr>
          <p:nvPr/>
        </p:nvCxnSpPr>
        <p:spPr>
          <a:xfrm flipH="1" flipV="1">
            <a:off x="3923237" y="2742002"/>
            <a:ext cx="152980" cy="61819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4BF78A-EAA1-6565-9FA0-564128D21EE6}"/>
              </a:ext>
            </a:extLst>
          </p:cNvPr>
          <p:cNvCxnSpPr>
            <a:cxnSpLocks/>
          </p:cNvCxnSpPr>
          <p:nvPr/>
        </p:nvCxnSpPr>
        <p:spPr>
          <a:xfrm flipH="1" flipV="1">
            <a:off x="3131198" y="1959865"/>
            <a:ext cx="538085" cy="2722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155936-D659-A629-A003-4BEDDB3F178F}"/>
              </a:ext>
            </a:extLst>
          </p:cNvPr>
          <p:cNvCxnSpPr>
            <a:cxnSpLocks/>
          </p:cNvCxnSpPr>
          <p:nvPr/>
        </p:nvCxnSpPr>
        <p:spPr>
          <a:xfrm flipV="1">
            <a:off x="3140675" y="1398612"/>
            <a:ext cx="983205" cy="31122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20E153-8939-39EF-AC69-6DB90A61519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696897" y="1467917"/>
            <a:ext cx="1138297" cy="12570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DBE3319-ED4F-4048-3779-03CBCB8BC35F}"/>
              </a:ext>
            </a:extLst>
          </p:cNvPr>
          <p:cNvCxnSpPr>
            <a:cxnSpLocks/>
          </p:cNvCxnSpPr>
          <p:nvPr/>
        </p:nvCxnSpPr>
        <p:spPr>
          <a:xfrm flipV="1">
            <a:off x="4078510" y="1598333"/>
            <a:ext cx="237477" cy="542980"/>
          </a:xfrm>
          <a:prstGeom prst="line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009CC8-37CF-4E22-F875-082C7159B155}"/>
              </a:ext>
            </a:extLst>
          </p:cNvPr>
          <p:cNvCxnSpPr>
            <a:cxnSpLocks/>
          </p:cNvCxnSpPr>
          <p:nvPr/>
        </p:nvCxnSpPr>
        <p:spPr>
          <a:xfrm flipV="1">
            <a:off x="4703890" y="921113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CBF4DD-FF2D-9987-F83E-B63B78D5F693}"/>
              </a:ext>
            </a:extLst>
          </p:cNvPr>
          <p:cNvSpPr txBox="1"/>
          <p:nvPr/>
        </p:nvSpPr>
        <p:spPr>
          <a:xfrm>
            <a:off x="3499756" y="28871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589219-A9CF-2CD8-C7AA-9BD1634E9528}"/>
              </a:ext>
            </a:extLst>
          </p:cNvPr>
          <p:cNvSpPr txBox="1"/>
          <p:nvPr/>
        </p:nvSpPr>
        <p:spPr>
          <a:xfrm>
            <a:off x="2906087" y="22623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23.11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5A681E-EB96-ED8A-37C4-3209A52D77D9}"/>
              </a:ext>
            </a:extLst>
          </p:cNvPr>
          <p:cNvSpPr txBox="1"/>
          <p:nvPr/>
        </p:nvSpPr>
        <p:spPr>
          <a:xfrm>
            <a:off x="3175887" y="11636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1975B1-24D5-6714-F6CC-9D984DACF8CD}"/>
              </a:ext>
            </a:extLst>
          </p:cNvPr>
          <p:cNvSpPr txBox="1"/>
          <p:nvPr/>
        </p:nvSpPr>
        <p:spPr>
          <a:xfrm>
            <a:off x="4545860" y="6082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D7424D-F98F-5FD5-F450-D7FF13EA01BA}"/>
              </a:ext>
            </a:extLst>
          </p:cNvPr>
          <p:cNvSpPr txBox="1"/>
          <p:nvPr/>
        </p:nvSpPr>
        <p:spPr>
          <a:xfrm>
            <a:off x="5226309" y="17201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12.7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B8492BB-E98F-2F4D-F77E-5511A7F08783}"/>
              </a:ext>
            </a:extLst>
          </p:cNvPr>
          <p:cNvSpPr/>
          <p:nvPr/>
        </p:nvSpPr>
        <p:spPr>
          <a:xfrm>
            <a:off x="2266847" y="277125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63CE675-D863-C1B5-07B7-D0E34BE5BF55}"/>
              </a:ext>
            </a:extLst>
          </p:cNvPr>
          <p:cNvCxnSpPr>
            <a:cxnSpLocks/>
          </p:cNvCxnSpPr>
          <p:nvPr/>
        </p:nvCxnSpPr>
        <p:spPr>
          <a:xfrm flipH="1" flipV="1">
            <a:off x="2752532" y="3371053"/>
            <a:ext cx="318928" cy="39959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1D3F7C6-EE21-B977-3B80-A82424AEC2B4}"/>
              </a:ext>
            </a:extLst>
          </p:cNvPr>
          <p:cNvSpPr txBox="1"/>
          <p:nvPr/>
        </p:nvSpPr>
        <p:spPr>
          <a:xfrm>
            <a:off x="2340128" y="34578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AB115F-5127-0ADE-74A4-45F9989B1610}"/>
              </a:ext>
            </a:extLst>
          </p:cNvPr>
          <p:cNvSpPr/>
          <p:nvPr/>
        </p:nvSpPr>
        <p:spPr>
          <a:xfrm>
            <a:off x="1464603" y="22927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210A890-2BAD-72DA-B94D-A44F0E88D675}"/>
              </a:ext>
            </a:extLst>
          </p:cNvPr>
          <p:cNvSpPr/>
          <p:nvPr/>
        </p:nvSpPr>
        <p:spPr>
          <a:xfrm>
            <a:off x="255724" y="2229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AA1EF3-C69D-40FE-FDCE-8F508ABA0DED}"/>
              </a:ext>
            </a:extLst>
          </p:cNvPr>
          <p:cNvCxnSpPr>
            <a:cxnSpLocks/>
            <a:stCxn id="80" idx="2"/>
          </p:cNvCxnSpPr>
          <p:nvPr/>
        </p:nvCxnSpPr>
        <p:spPr>
          <a:xfrm flipH="1" flipV="1">
            <a:off x="888171" y="521523"/>
            <a:ext cx="576432" cy="262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9489D3B-476C-181F-D037-1259693C2997}"/>
              </a:ext>
            </a:extLst>
          </p:cNvPr>
          <p:cNvSpPr txBox="1"/>
          <p:nvPr/>
        </p:nvSpPr>
        <p:spPr>
          <a:xfrm>
            <a:off x="836960" y="6466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21.22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07B1E0C-09C6-07B0-7414-CE1DCF56B326}"/>
              </a:ext>
            </a:extLst>
          </p:cNvPr>
          <p:cNvSpPr/>
          <p:nvPr/>
        </p:nvSpPr>
        <p:spPr>
          <a:xfrm>
            <a:off x="1511581" y="191952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F58212D-659B-5C88-E217-330E9B1DA9AE}"/>
              </a:ext>
            </a:extLst>
          </p:cNvPr>
          <p:cNvCxnSpPr>
            <a:cxnSpLocks/>
          </p:cNvCxnSpPr>
          <p:nvPr/>
        </p:nvCxnSpPr>
        <p:spPr>
          <a:xfrm flipH="1" flipV="1">
            <a:off x="2054038" y="2431841"/>
            <a:ext cx="318928" cy="39959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C166721-82CE-7038-6FBA-E6A5055B5E29}"/>
              </a:ext>
            </a:extLst>
          </p:cNvPr>
          <p:cNvSpPr txBox="1"/>
          <p:nvPr/>
        </p:nvSpPr>
        <p:spPr>
          <a:xfrm>
            <a:off x="1663094" y="255802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783FE-C4C0-48C4-85B9-CE4A7F212297}"/>
              </a:ext>
            </a:extLst>
          </p:cNvPr>
          <p:cNvSpPr txBox="1"/>
          <p:nvPr/>
        </p:nvSpPr>
        <p:spPr>
          <a:xfrm>
            <a:off x="4102837" y="18445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23.12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007B3-DBA8-DC23-CEDE-F5643557312A}"/>
              </a:ext>
            </a:extLst>
          </p:cNvPr>
          <p:cNvSpPr txBox="1"/>
          <p:nvPr/>
        </p:nvSpPr>
        <p:spPr>
          <a:xfrm>
            <a:off x="8268172" y="765786"/>
            <a:ext cx="312245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[2.3, 2.23])</a:t>
            </a:r>
          </a:p>
          <a:p>
            <a:r>
              <a:rPr lang="en-US" dirty="0" err="1"/>
              <a:t>g.addEdge</a:t>
            </a:r>
            <a:r>
              <a:rPr lang="en-US" dirty="0"/>
              <a:t>(2.3, [3.7, 3.4])</a:t>
            </a:r>
          </a:p>
          <a:p>
            <a:r>
              <a:rPr lang="en-US" dirty="0" err="1"/>
              <a:t>g.addEdge</a:t>
            </a:r>
            <a:r>
              <a:rPr lang="en-US" dirty="0"/>
              <a:t>(3.7,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[8.9])</a:t>
            </a:r>
          </a:p>
          <a:p>
            <a:r>
              <a:rPr lang="en-US" dirty="0" err="1"/>
              <a:t>g.addEdge</a:t>
            </a:r>
            <a:r>
              <a:rPr lang="en-US" dirty="0"/>
              <a:t>(8.9, [9.5])</a:t>
            </a:r>
          </a:p>
          <a:p>
            <a:r>
              <a:rPr lang="en-US" dirty="0" err="1"/>
              <a:t>g.addEdge</a:t>
            </a:r>
            <a:r>
              <a:rPr lang="en-US" dirty="0"/>
              <a:t>(9.5, [5.6])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[])</a:t>
            </a:r>
          </a:p>
          <a:p>
            <a:r>
              <a:rPr lang="en-US" dirty="0" err="1"/>
              <a:t>g.addEdge</a:t>
            </a:r>
            <a:r>
              <a:rPr lang="en-US" dirty="0"/>
              <a:t>(2.23, [23.11, 23.12])</a:t>
            </a:r>
          </a:p>
          <a:p>
            <a:r>
              <a:rPr lang="en-US" dirty="0" err="1"/>
              <a:t>g.addEdge</a:t>
            </a:r>
            <a:r>
              <a:rPr lang="en-US" dirty="0"/>
              <a:t>(23.11, [11.12])</a:t>
            </a:r>
          </a:p>
          <a:p>
            <a:r>
              <a:rPr lang="en-US" dirty="0" err="1"/>
              <a:t>g.addEdge</a:t>
            </a:r>
            <a:r>
              <a:rPr lang="en-US" dirty="0"/>
              <a:t>(11.12, [12.13, 12.7])</a:t>
            </a:r>
          </a:p>
          <a:p>
            <a:r>
              <a:rPr lang="en-US" dirty="0" err="1"/>
              <a:t>g.addEdge</a:t>
            </a:r>
            <a:r>
              <a:rPr lang="en-US" dirty="0"/>
              <a:t>(23.12, [12.13, 12.7])</a:t>
            </a:r>
          </a:p>
          <a:p>
            <a:r>
              <a:rPr lang="en-US" dirty="0" err="1"/>
              <a:t>g.addEdge</a:t>
            </a:r>
            <a:r>
              <a:rPr lang="en-US" dirty="0"/>
              <a:t>(12.13, [])</a:t>
            </a:r>
          </a:p>
          <a:p>
            <a:r>
              <a:rPr lang="en-US" dirty="0" err="1"/>
              <a:t>g.addEdge</a:t>
            </a:r>
            <a:r>
              <a:rPr lang="en-US" dirty="0"/>
              <a:t>(12.7, [7.8])</a:t>
            </a:r>
          </a:p>
          <a:p>
            <a:r>
              <a:rPr lang="en-US" dirty="0" err="1"/>
              <a:t>g.addEdge</a:t>
            </a:r>
            <a:r>
              <a:rPr lang="en-US" dirty="0"/>
              <a:t>(1.14,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(14.15, [])</a:t>
            </a:r>
          </a:p>
          <a:p>
            <a:r>
              <a:rPr lang="en-US" dirty="0" err="1"/>
              <a:t>g.addEdge</a:t>
            </a:r>
            <a:r>
              <a:rPr lang="en-US" dirty="0"/>
              <a:t>(21.22, [])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56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4FC20-F09A-ACD3-52C3-BE424E5D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9A35F0D7-1793-6C8F-A5C1-3CE8ECBEF8A4}"/>
              </a:ext>
            </a:extLst>
          </p:cNvPr>
          <p:cNvSpPr/>
          <p:nvPr/>
        </p:nvSpPr>
        <p:spPr>
          <a:xfrm>
            <a:off x="-3467028" y="3903080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F7911D-9C7C-2983-E32A-7FE2D3C47F62}"/>
              </a:ext>
            </a:extLst>
          </p:cNvPr>
          <p:cNvSpPr/>
          <p:nvPr/>
        </p:nvSpPr>
        <p:spPr>
          <a:xfrm>
            <a:off x="2874889" y="375126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6601AE-B714-E72B-B8CE-446AF1CE5DAB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758B28-795A-27C9-45F4-29830FAACDC2}"/>
              </a:ext>
            </a:extLst>
          </p:cNvPr>
          <p:cNvSpPr/>
          <p:nvPr/>
        </p:nvSpPr>
        <p:spPr>
          <a:xfrm>
            <a:off x="5741911" y="26316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D9889B-7CBF-C307-5B31-3F8D62CA2CD8}"/>
              </a:ext>
            </a:extLst>
          </p:cNvPr>
          <p:cNvSpPr/>
          <p:nvPr/>
        </p:nvSpPr>
        <p:spPr>
          <a:xfrm>
            <a:off x="6866897" y="302008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88AB42-CAE0-1FCD-2A6B-291B10A546E2}"/>
              </a:ext>
            </a:extLst>
          </p:cNvPr>
          <p:cNvSpPr/>
          <p:nvPr/>
        </p:nvSpPr>
        <p:spPr>
          <a:xfrm>
            <a:off x="6950746" y="401160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64A065-C09A-68DC-BE35-C9C43EF1558B}"/>
              </a:ext>
            </a:extLst>
          </p:cNvPr>
          <p:cNvSpPr/>
          <p:nvPr/>
        </p:nvSpPr>
        <p:spPr>
          <a:xfrm>
            <a:off x="6060400" y="46230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594962C-AD6F-93BA-789D-A824A7E09984}"/>
              </a:ext>
            </a:extLst>
          </p:cNvPr>
          <p:cNvSpPr/>
          <p:nvPr/>
        </p:nvSpPr>
        <p:spPr>
          <a:xfrm>
            <a:off x="4812660" y="317298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969D45-1ED6-872A-8C9B-359A16E8144F}"/>
              </a:ext>
            </a:extLst>
          </p:cNvPr>
          <p:cNvSpPr/>
          <p:nvPr/>
        </p:nvSpPr>
        <p:spPr>
          <a:xfrm>
            <a:off x="5620984" y="376129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B84BDC-F431-C4EF-1403-E5315A2FDF0B}"/>
              </a:ext>
            </a:extLst>
          </p:cNvPr>
          <p:cNvSpPr/>
          <p:nvPr/>
        </p:nvSpPr>
        <p:spPr>
          <a:xfrm>
            <a:off x="5704708" y="556082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F88659-2C98-9C15-C583-3F6D6A4F5401}"/>
              </a:ext>
            </a:extLst>
          </p:cNvPr>
          <p:cNvCxnSpPr>
            <a:cxnSpLocks/>
          </p:cNvCxnSpPr>
          <p:nvPr/>
        </p:nvCxnSpPr>
        <p:spPr>
          <a:xfrm flipV="1">
            <a:off x="3484140" y="3809966"/>
            <a:ext cx="359450" cy="129228"/>
          </a:xfrm>
          <a:prstGeom prst="line">
            <a:avLst/>
          </a:prstGeom>
          <a:ln w="38100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B0C430-4506-BAC7-C263-14EBBDEE24D1}"/>
              </a:ext>
            </a:extLst>
          </p:cNvPr>
          <p:cNvSpPr txBox="1"/>
          <p:nvPr/>
        </p:nvSpPr>
        <p:spPr>
          <a:xfrm>
            <a:off x="3346496" y="34914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79F188-8E3D-7FDB-C0FC-D209BD02F6A2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425377" y="3491478"/>
            <a:ext cx="387283" cy="117274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38A84A-4338-471E-8E36-AB311CC9DC2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407825" y="3677662"/>
            <a:ext cx="306442" cy="17691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CF56DC-3D2A-D0B2-9630-7CE54D241CC2}"/>
              </a:ext>
            </a:extLst>
          </p:cNvPr>
          <p:cNvCxnSpPr>
            <a:cxnSpLocks/>
          </p:cNvCxnSpPr>
          <p:nvPr/>
        </p:nvCxnSpPr>
        <p:spPr>
          <a:xfrm>
            <a:off x="6060400" y="4362141"/>
            <a:ext cx="197561" cy="3082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3C2194-1CBA-DAEB-E903-BFBA750456D6}"/>
              </a:ext>
            </a:extLst>
          </p:cNvPr>
          <p:cNvCxnSpPr>
            <a:cxnSpLocks/>
          </p:cNvCxnSpPr>
          <p:nvPr/>
        </p:nvCxnSpPr>
        <p:spPr>
          <a:xfrm flipH="1">
            <a:off x="6159180" y="5241987"/>
            <a:ext cx="98781" cy="35449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C7C24D-3877-9CA9-343D-7DDF6A907740}"/>
              </a:ext>
            </a:extLst>
          </p:cNvPr>
          <p:cNvSpPr txBox="1"/>
          <p:nvPr/>
        </p:nvSpPr>
        <p:spPr>
          <a:xfrm>
            <a:off x="4386037" y="31934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A249F4-1C2C-77F9-77B8-DA358F20CAB4}"/>
              </a:ext>
            </a:extLst>
          </p:cNvPr>
          <p:cNvSpPr txBox="1"/>
          <p:nvPr/>
        </p:nvSpPr>
        <p:spPr>
          <a:xfrm>
            <a:off x="5449002" y="34102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46EAF1-CDD3-BE02-41E3-CA3081FD75C1}"/>
              </a:ext>
            </a:extLst>
          </p:cNvPr>
          <p:cNvSpPr txBox="1"/>
          <p:nvPr/>
        </p:nvSpPr>
        <p:spPr>
          <a:xfrm>
            <a:off x="6150303" y="42312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8F7446-76CA-771C-922E-F719B6FA9A8B}"/>
              </a:ext>
            </a:extLst>
          </p:cNvPr>
          <p:cNvSpPr txBox="1"/>
          <p:nvPr/>
        </p:nvSpPr>
        <p:spPr>
          <a:xfrm>
            <a:off x="6208166" y="52776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4C4A8C-627B-D47A-7C7D-41E7A22730B3}"/>
              </a:ext>
            </a:extLst>
          </p:cNvPr>
          <p:cNvCxnSpPr>
            <a:cxnSpLocks/>
          </p:cNvCxnSpPr>
          <p:nvPr/>
        </p:nvCxnSpPr>
        <p:spPr>
          <a:xfrm flipV="1">
            <a:off x="5388031" y="3072538"/>
            <a:ext cx="381448" cy="24088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836061-E273-276D-7515-0D4466C6141F}"/>
              </a:ext>
            </a:extLst>
          </p:cNvPr>
          <p:cNvCxnSpPr>
            <a:cxnSpLocks/>
          </p:cNvCxnSpPr>
          <p:nvPr/>
        </p:nvCxnSpPr>
        <p:spPr>
          <a:xfrm>
            <a:off x="6370495" y="3021587"/>
            <a:ext cx="503993" cy="197381"/>
          </a:xfrm>
          <a:prstGeom prst="line">
            <a:avLst/>
          </a:prstGeom>
          <a:ln w="381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E80D1E-D7C0-8207-978F-A9FD90E6425E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245077" y="3651791"/>
            <a:ext cx="24158" cy="359809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4583F2-4C62-A7A2-B555-4DCE8AF11BF0}"/>
              </a:ext>
            </a:extLst>
          </p:cNvPr>
          <p:cNvCxnSpPr>
            <a:cxnSpLocks/>
          </p:cNvCxnSpPr>
          <p:nvPr/>
        </p:nvCxnSpPr>
        <p:spPr>
          <a:xfrm flipV="1">
            <a:off x="6669445" y="4514498"/>
            <a:ext cx="338087" cy="294105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B4E13E-D8C7-898B-AF04-B3AC580259E8}"/>
              </a:ext>
            </a:extLst>
          </p:cNvPr>
          <p:cNvSpPr txBox="1"/>
          <p:nvPr/>
        </p:nvSpPr>
        <p:spPr>
          <a:xfrm>
            <a:off x="6702778" y="46239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3DCDAD-C66E-1986-9D08-4FE0E3F891CA}"/>
              </a:ext>
            </a:extLst>
          </p:cNvPr>
          <p:cNvSpPr txBox="1"/>
          <p:nvPr/>
        </p:nvSpPr>
        <p:spPr>
          <a:xfrm>
            <a:off x="7234587" y="35859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CD805D-365A-643F-8972-21172AEFF9CD}"/>
              </a:ext>
            </a:extLst>
          </p:cNvPr>
          <p:cNvSpPr txBox="1"/>
          <p:nvPr/>
        </p:nvSpPr>
        <p:spPr>
          <a:xfrm>
            <a:off x="6482587" y="27509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74882A-5F87-8BC3-7B55-9686D1596773}"/>
              </a:ext>
            </a:extLst>
          </p:cNvPr>
          <p:cNvSpPr txBox="1"/>
          <p:nvPr/>
        </p:nvSpPr>
        <p:spPr>
          <a:xfrm>
            <a:off x="5238408" y="28496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3.7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2C3C28C-3164-5A4E-7F61-E7E8DBD4FBDC}"/>
              </a:ext>
            </a:extLst>
          </p:cNvPr>
          <p:cNvSpPr/>
          <p:nvPr/>
        </p:nvSpPr>
        <p:spPr>
          <a:xfrm>
            <a:off x="3604748" y="210502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B644792-8AC0-A5A3-9473-8DE47510261F}"/>
              </a:ext>
            </a:extLst>
          </p:cNvPr>
          <p:cNvSpPr/>
          <p:nvPr/>
        </p:nvSpPr>
        <p:spPr>
          <a:xfrm>
            <a:off x="2513174" y="152765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2E19D2-87D0-754B-FB41-42260A9B9A2F}"/>
              </a:ext>
            </a:extLst>
          </p:cNvPr>
          <p:cNvSpPr/>
          <p:nvPr/>
        </p:nvSpPr>
        <p:spPr>
          <a:xfrm>
            <a:off x="4106888" y="96713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C7FD6F-16B3-F373-D394-6B7C12B22ACE}"/>
              </a:ext>
            </a:extLst>
          </p:cNvPr>
          <p:cNvSpPr/>
          <p:nvPr/>
        </p:nvSpPr>
        <p:spPr>
          <a:xfrm>
            <a:off x="5361614" y="47725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E4412C7-0FAB-4FB9-CA57-2F455A62443E}"/>
              </a:ext>
            </a:extLst>
          </p:cNvPr>
          <p:cNvCxnSpPr>
            <a:cxnSpLocks/>
            <a:endCxn id="60" idx="4"/>
          </p:cNvCxnSpPr>
          <p:nvPr/>
        </p:nvCxnSpPr>
        <p:spPr>
          <a:xfrm flipH="1" flipV="1">
            <a:off x="3923237" y="2742002"/>
            <a:ext cx="152980" cy="61819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F02BBB-5C7F-93EE-1EC1-D4A446165083}"/>
              </a:ext>
            </a:extLst>
          </p:cNvPr>
          <p:cNvCxnSpPr>
            <a:cxnSpLocks/>
          </p:cNvCxnSpPr>
          <p:nvPr/>
        </p:nvCxnSpPr>
        <p:spPr>
          <a:xfrm flipH="1" flipV="1">
            <a:off x="3131198" y="1959865"/>
            <a:ext cx="538085" cy="2722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D370BF5-4AA3-B377-A128-5C28FE4B3935}"/>
              </a:ext>
            </a:extLst>
          </p:cNvPr>
          <p:cNvCxnSpPr>
            <a:cxnSpLocks/>
          </p:cNvCxnSpPr>
          <p:nvPr/>
        </p:nvCxnSpPr>
        <p:spPr>
          <a:xfrm flipV="1">
            <a:off x="3140675" y="1398612"/>
            <a:ext cx="983205" cy="31122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190B709-875B-B481-5CAE-BB3E16DB507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696897" y="1467917"/>
            <a:ext cx="1138297" cy="125700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5A0EB6-E7BD-ED2A-9E75-104CDB893770}"/>
              </a:ext>
            </a:extLst>
          </p:cNvPr>
          <p:cNvCxnSpPr>
            <a:cxnSpLocks/>
          </p:cNvCxnSpPr>
          <p:nvPr/>
        </p:nvCxnSpPr>
        <p:spPr>
          <a:xfrm flipV="1">
            <a:off x="4078510" y="1598333"/>
            <a:ext cx="237477" cy="542980"/>
          </a:xfrm>
          <a:prstGeom prst="line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E3E28CB-EE24-9D8E-A035-585666EB4D3F}"/>
              </a:ext>
            </a:extLst>
          </p:cNvPr>
          <p:cNvCxnSpPr>
            <a:cxnSpLocks/>
          </p:cNvCxnSpPr>
          <p:nvPr/>
        </p:nvCxnSpPr>
        <p:spPr>
          <a:xfrm flipV="1">
            <a:off x="4703890" y="921113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CD87657-8626-9F72-56F2-06A8D72DC949}"/>
              </a:ext>
            </a:extLst>
          </p:cNvPr>
          <p:cNvSpPr txBox="1"/>
          <p:nvPr/>
        </p:nvSpPr>
        <p:spPr>
          <a:xfrm>
            <a:off x="3499756" y="28871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0A3E7E-35FC-F304-2118-983964E45CAC}"/>
              </a:ext>
            </a:extLst>
          </p:cNvPr>
          <p:cNvSpPr txBox="1"/>
          <p:nvPr/>
        </p:nvSpPr>
        <p:spPr>
          <a:xfrm>
            <a:off x="2906087" y="22623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23.11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FFBCE2-17A4-6579-7D08-5B4C159F92A6}"/>
              </a:ext>
            </a:extLst>
          </p:cNvPr>
          <p:cNvSpPr txBox="1"/>
          <p:nvPr/>
        </p:nvSpPr>
        <p:spPr>
          <a:xfrm>
            <a:off x="3175887" y="11636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C4B686-6B34-EB5D-D4C4-0A69AB93D942}"/>
              </a:ext>
            </a:extLst>
          </p:cNvPr>
          <p:cNvSpPr txBox="1"/>
          <p:nvPr/>
        </p:nvSpPr>
        <p:spPr>
          <a:xfrm>
            <a:off x="4545860" y="6082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AB4391-BBFA-78F0-F53B-7BF9FBE3162E}"/>
              </a:ext>
            </a:extLst>
          </p:cNvPr>
          <p:cNvSpPr txBox="1"/>
          <p:nvPr/>
        </p:nvSpPr>
        <p:spPr>
          <a:xfrm>
            <a:off x="5226309" y="172017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12.7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A2ACF69-3243-74D9-8143-0ED7FCCFF888}"/>
              </a:ext>
            </a:extLst>
          </p:cNvPr>
          <p:cNvSpPr/>
          <p:nvPr/>
        </p:nvSpPr>
        <p:spPr>
          <a:xfrm>
            <a:off x="2266847" y="277125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09BF26-A83D-DAD5-F172-D1D511B689C7}"/>
              </a:ext>
            </a:extLst>
          </p:cNvPr>
          <p:cNvCxnSpPr>
            <a:cxnSpLocks/>
          </p:cNvCxnSpPr>
          <p:nvPr/>
        </p:nvCxnSpPr>
        <p:spPr>
          <a:xfrm flipH="1" flipV="1">
            <a:off x="2752532" y="3371053"/>
            <a:ext cx="318928" cy="39959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E730FDB-14BD-DB60-EDC5-E6843F7C588F}"/>
              </a:ext>
            </a:extLst>
          </p:cNvPr>
          <p:cNvSpPr txBox="1"/>
          <p:nvPr/>
        </p:nvSpPr>
        <p:spPr>
          <a:xfrm>
            <a:off x="2340128" y="34578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03B7B09-8EBD-ACF6-1DEF-22D4CCDABBD8}"/>
              </a:ext>
            </a:extLst>
          </p:cNvPr>
          <p:cNvSpPr/>
          <p:nvPr/>
        </p:nvSpPr>
        <p:spPr>
          <a:xfrm>
            <a:off x="1464603" y="22927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7AD2EB-0A80-E9EC-BA95-9B91F6209452}"/>
              </a:ext>
            </a:extLst>
          </p:cNvPr>
          <p:cNvSpPr/>
          <p:nvPr/>
        </p:nvSpPr>
        <p:spPr>
          <a:xfrm>
            <a:off x="255724" y="222954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027FB0-F28D-9886-ED0D-3A7F86C74E13}"/>
              </a:ext>
            </a:extLst>
          </p:cNvPr>
          <p:cNvCxnSpPr>
            <a:cxnSpLocks/>
            <a:stCxn id="80" idx="2"/>
          </p:cNvCxnSpPr>
          <p:nvPr/>
        </p:nvCxnSpPr>
        <p:spPr>
          <a:xfrm flipH="1" flipV="1">
            <a:off x="888171" y="521523"/>
            <a:ext cx="576432" cy="262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54AB94A-89C1-4D5A-0F37-1EB6E552BA0A}"/>
              </a:ext>
            </a:extLst>
          </p:cNvPr>
          <p:cNvSpPr txBox="1"/>
          <p:nvPr/>
        </p:nvSpPr>
        <p:spPr>
          <a:xfrm>
            <a:off x="836960" y="6466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21.22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0FE5ED8-CB4C-B7C4-2F06-327B8D9E299F}"/>
              </a:ext>
            </a:extLst>
          </p:cNvPr>
          <p:cNvSpPr/>
          <p:nvPr/>
        </p:nvSpPr>
        <p:spPr>
          <a:xfrm>
            <a:off x="1511581" y="191952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D4503A2-8E46-F625-020B-C101C8684141}"/>
              </a:ext>
            </a:extLst>
          </p:cNvPr>
          <p:cNvCxnSpPr>
            <a:cxnSpLocks/>
          </p:cNvCxnSpPr>
          <p:nvPr/>
        </p:nvCxnSpPr>
        <p:spPr>
          <a:xfrm flipH="1" flipV="1">
            <a:off x="2054038" y="2431841"/>
            <a:ext cx="318928" cy="39959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5C656C5-D796-E771-EB5C-3A0005A9156A}"/>
              </a:ext>
            </a:extLst>
          </p:cNvPr>
          <p:cNvSpPr txBox="1"/>
          <p:nvPr/>
        </p:nvSpPr>
        <p:spPr>
          <a:xfrm>
            <a:off x="1663094" y="255802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69ACFA-05C4-A064-F17C-88C4DBB2075F}"/>
              </a:ext>
            </a:extLst>
          </p:cNvPr>
          <p:cNvSpPr txBox="1"/>
          <p:nvPr/>
        </p:nvSpPr>
        <p:spPr>
          <a:xfrm>
            <a:off x="4102837" y="18445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23.12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AC168-1F4E-427C-E086-8F41140798D8}"/>
              </a:ext>
            </a:extLst>
          </p:cNvPr>
          <p:cNvSpPr txBox="1"/>
          <p:nvPr/>
        </p:nvSpPr>
        <p:spPr>
          <a:xfrm>
            <a:off x="8268172" y="765786"/>
            <a:ext cx="312245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DFS_rec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(1.2, [2.3, 2.23])</a:t>
            </a:r>
          </a:p>
          <a:p>
            <a:r>
              <a:rPr lang="en-US" dirty="0" err="1"/>
              <a:t>g.addEdge</a:t>
            </a:r>
            <a:r>
              <a:rPr lang="en-US" dirty="0"/>
              <a:t>(2.3, [3.7, 3.4])</a:t>
            </a:r>
          </a:p>
          <a:p>
            <a:r>
              <a:rPr lang="en-US" dirty="0" err="1"/>
              <a:t>g.addEdge</a:t>
            </a:r>
            <a:r>
              <a:rPr lang="en-US" dirty="0"/>
              <a:t>(3.7,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[8.9])</a:t>
            </a:r>
          </a:p>
          <a:p>
            <a:r>
              <a:rPr lang="en-US" dirty="0" err="1"/>
              <a:t>g.addEdge</a:t>
            </a:r>
            <a:r>
              <a:rPr lang="en-US" dirty="0"/>
              <a:t>(8.9, [9.5])</a:t>
            </a:r>
          </a:p>
          <a:p>
            <a:r>
              <a:rPr lang="en-US" dirty="0" err="1"/>
              <a:t>g.addEdge</a:t>
            </a:r>
            <a:r>
              <a:rPr lang="en-US" dirty="0"/>
              <a:t>(9.5, [5.6])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[])</a:t>
            </a:r>
          </a:p>
          <a:p>
            <a:r>
              <a:rPr lang="en-US" dirty="0" err="1"/>
              <a:t>g.addEdge</a:t>
            </a:r>
            <a:r>
              <a:rPr lang="en-US" dirty="0"/>
              <a:t>(2.23, [23.11, 23.12])</a:t>
            </a:r>
          </a:p>
          <a:p>
            <a:r>
              <a:rPr lang="en-US" dirty="0" err="1"/>
              <a:t>g.addEdge</a:t>
            </a:r>
            <a:r>
              <a:rPr lang="en-US" dirty="0"/>
              <a:t>(23.11, [11.12])</a:t>
            </a:r>
          </a:p>
          <a:p>
            <a:r>
              <a:rPr lang="en-US" dirty="0" err="1"/>
              <a:t>g.addEdge</a:t>
            </a:r>
            <a:r>
              <a:rPr lang="en-US" dirty="0"/>
              <a:t>(11.12, [12.13, 12.7])</a:t>
            </a:r>
          </a:p>
          <a:p>
            <a:r>
              <a:rPr lang="en-US" dirty="0" err="1"/>
              <a:t>g.addEdge</a:t>
            </a:r>
            <a:r>
              <a:rPr lang="en-US" dirty="0"/>
              <a:t>(23.12, [12.13, 12.7])</a:t>
            </a:r>
          </a:p>
          <a:p>
            <a:r>
              <a:rPr lang="en-US" dirty="0" err="1"/>
              <a:t>g.addEdge</a:t>
            </a:r>
            <a:r>
              <a:rPr lang="en-US" dirty="0"/>
              <a:t>(12.13, [])</a:t>
            </a:r>
          </a:p>
          <a:p>
            <a:r>
              <a:rPr lang="en-US" dirty="0" err="1"/>
              <a:t>g.addEdge</a:t>
            </a:r>
            <a:r>
              <a:rPr lang="en-US" dirty="0"/>
              <a:t>(1.14, [14.15])</a:t>
            </a:r>
          </a:p>
          <a:p>
            <a:r>
              <a:rPr lang="en-US" dirty="0" err="1"/>
              <a:t>g.addEdge</a:t>
            </a:r>
            <a:r>
              <a:rPr lang="en-US" dirty="0"/>
              <a:t>(14.15, [])</a:t>
            </a:r>
          </a:p>
          <a:p>
            <a:r>
              <a:rPr lang="en-US" dirty="0" err="1"/>
              <a:t>g.addEdge</a:t>
            </a:r>
            <a:r>
              <a:rPr lang="en-US" dirty="0"/>
              <a:t>(21.22, [])</a:t>
            </a:r>
          </a:p>
          <a:p>
            <a:r>
              <a:rPr lang="en-US" dirty="0" err="1"/>
              <a:t>g.addEdge</a:t>
            </a:r>
            <a:r>
              <a:rPr lang="en-US"/>
              <a:t>(12.7, [7.8])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8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3E47D608-4FD9-3F38-C08F-FDA1BD242F68}"/>
              </a:ext>
            </a:extLst>
          </p:cNvPr>
          <p:cNvSpPr/>
          <p:nvPr/>
        </p:nvSpPr>
        <p:spPr>
          <a:xfrm rot="2677464">
            <a:off x="-4420462" y="855635"/>
            <a:ext cx="9610799" cy="5240920"/>
          </a:xfrm>
          <a:prstGeom prst="arc">
            <a:avLst>
              <a:gd name="adj1" fmla="val 16200000"/>
              <a:gd name="adj2" fmla="val 20978703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5C7377-7879-F1F1-9519-0ECA2D95A145}"/>
              </a:ext>
            </a:extLst>
          </p:cNvPr>
          <p:cNvSpPr/>
          <p:nvPr/>
        </p:nvSpPr>
        <p:spPr>
          <a:xfrm>
            <a:off x="3900411" y="19204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F482B-8F4D-AD57-1E1B-72477BC439BC}"/>
              </a:ext>
            </a:extLst>
          </p:cNvPr>
          <p:cNvSpPr/>
          <p:nvPr/>
        </p:nvSpPr>
        <p:spPr>
          <a:xfrm>
            <a:off x="5025397" y="230888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0AC83E-D57A-EE6E-60CE-ADB7BA095B87}"/>
              </a:ext>
            </a:extLst>
          </p:cNvPr>
          <p:cNvSpPr/>
          <p:nvPr/>
        </p:nvSpPr>
        <p:spPr>
          <a:xfrm>
            <a:off x="5109246" y="330040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F8A5FB-8932-1818-D715-760477728F94}"/>
              </a:ext>
            </a:extLst>
          </p:cNvPr>
          <p:cNvSpPr/>
          <p:nvPr/>
        </p:nvSpPr>
        <p:spPr>
          <a:xfrm>
            <a:off x="4218900" y="39118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2465FA-60E3-860C-5E50-6EA0DFD81239}"/>
              </a:ext>
            </a:extLst>
          </p:cNvPr>
          <p:cNvSpPr/>
          <p:nvPr/>
        </p:nvSpPr>
        <p:spPr>
          <a:xfrm>
            <a:off x="2971160" y="246178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916857-EF25-0162-7184-D40ED6A6F99F}"/>
              </a:ext>
            </a:extLst>
          </p:cNvPr>
          <p:cNvSpPr/>
          <p:nvPr/>
        </p:nvSpPr>
        <p:spPr>
          <a:xfrm>
            <a:off x="3779484" y="305009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A318D8-4A17-BB3C-4D14-21CEBDFA1AE1}"/>
              </a:ext>
            </a:extLst>
          </p:cNvPr>
          <p:cNvSpPr/>
          <p:nvPr/>
        </p:nvSpPr>
        <p:spPr>
          <a:xfrm>
            <a:off x="3863208" y="484962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C126A9-68AE-F1E5-D55D-DF5806E361A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66325" y="2966462"/>
            <a:ext cx="306442" cy="17691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18AC6F-7122-6C07-326B-959E7AA93926}"/>
              </a:ext>
            </a:extLst>
          </p:cNvPr>
          <p:cNvCxnSpPr>
            <a:cxnSpLocks/>
          </p:cNvCxnSpPr>
          <p:nvPr/>
        </p:nvCxnSpPr>
        <p:spPr>
          <a:xfrm>
            <a:off x="4218900" y="3650941"/>
            <a:ext cx="197561" cy="3082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9A3882-153B-4C72-5E2E-7AF7510AB9DB}"/>
              </a:ext>
            </a:extLst>
          </p:cNvPr>
          <p:cNvCxnSpPr>
            <a:cxnSpLocks/>
          </p:cNvCxnSpPr>
          <p:nvPr/>
        </p:nvCxnSpPr>
        <p:spPr>
          <a:xfrm flipH="1">
            <a:off x="4317680" y="4530787"/>
            <a:ext cx="98781" cy="35449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B67D6A4-4CF6-12CE-744F-63CA7321B28C}"/>
              </a:ext>
            </a:extLst>
          </p:cNvPr>
          <p:cNvSpPr txBox="1"/>
          <p:nvPr/>
        </p:nvSpPr>
        <p:spPr>
          <a:xfrm>
            <a:off x="3607502" y="26990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670D8D-EA7C-1D14-00DB-F9CBB211CFB6}"/>
              </a:ext>
            </a:extLst>
          </p:cNvPr>
          <p:cNvSpPr txBox="1"/>
          <p:nvPr/>
        </p:nvSpPr>
        <p:spPr>
          <a:xfrm>
            <a:off x="4308803" y="35200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A4BB27-0E51-5020-F10F-31B9757E963A}"/>
              </a:ext>
            </a:extLst>
          </p:cNvPr>
          <p:cNvSpPr txBox="1"/>
          <p:nvPr/>
        </p:nvSpPr>
        <p:spPr>
          <a:xfrm>
            <a:off x="4366666" y="45664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4A09C2-84A9-EAD2-3509-47DCF885A7EC}"/>
              </a:ext>
            </a:extLst>
          </p:cNvPr>
          <p:cNvCxnSpPr>
            <a:cxnSpLocks/>
          </p:cNvCxnSpPr>
          <p:nvPr/>
        </p:nvCxnSpPr>
        <p:spPr>
          <a:xfrm flipV="1">
            <a:off x="3546531" y="2361338"/>
            <a:ext cx="381448" cy="24088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E93CF2-DBA3-5C6F-3A81-8AD47B41FB01}"/>
              </a:ext>
            </a:extLst>
          </p:cNvPr>
          <p:cNvCxnSpPr>
            <a:cxnSpLocks/>
          </p:cNvCxnSpPr>
          <p:nvPr/>
        </p:nvCxnSpPr>
        <p:spPr>
          <a:xfrm>
            <a:off x="4528995" y="2310387"/>
            <a:ext cx="503993" cy="197381"/>
          </a:xfrm>
          <a:prstGeom prst="line">
            <a:avLst/>
          </a:prstGeom>
          <a:ln w="381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5D22AF-7FFB-5402-7ED2-8884ADE20BD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403577" y="2940591"/>
            <a:ext cx="24158" cy="359809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D7F760-01FB-2B0E-5AB5-E5AA18648B0F}"/>
              </a:ext>
            </a:extLst>
          </p:cNvPr>
          <p:cNvCxnSpPr>
            <a:cxnSpLocks/>
          </p:cNvCxnSpPr>
          <p:nvPr/>
        </p:nvCxnSpPr>
        <p:spPr>
          <a:xfrm flipV="1">
            <a:off x="4827945" y="3803298"/>
            <a:ext cx="338087" cy="294105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CC23087-7751-C9CF-71D7-3F4874E234E9}"/>
              </a:ext>
            </a:extLst>
          </p:cNvPr>
          <p:cNvSpPr txBox="1"/>
          <p:nvPr/>
        </p:nvSpPr>
        <p:spPr>
          <a:xfrm>
            <a:off x="4861278" y="39127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232225-F995-F3A7-95CD-FC7B950F67BD}"/>
              </a:ext>
            </a:extLst>
          </p:cNvPr>
          <p:cNvSpPr txBox="1"/>
          <p:nvPr/>
        </p:nvSpPr>
        <p:spPr>
          <a:xfrm>
            <a:off x="5393087" y="28747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7BAF26-A41C-85DA-9958-9D54DCAAB095}"/>
              </a:ext>
            </a:extLst>
          </p:cNvPr>
          <p:cNvSpPr txBox="1"/>
          <p:nvPr/>
        </p:nvSpPr>
        <p:spPr>
          <a:xfrm>
            <a:off x="4641087" y="20397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CE5085-24E4-CA92-6914-2F7F1FF49F97}"/>
              </a:ext>
            </a:extLst>
          </p:cNvPr>
          <p:cNvSpPr txBox="1"/>
          <p:nvPr/>
        </p:nvSpPr>
        <p:spPr>
          <a:xfrm>
            <a:off x="3396908" y="2138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695232-873F-B910-7311-D9703DC8EC26}"/>
              </a:ext>
            </a:extLst>
          </p:cNvPr>
          <p:cNvSpPr txBox="1"/>
          <p:nvPr/>
        </p:nvSpPr>
        <p:spPr>
          <a:xfrm>
            <a:off x="7779373" y="893035"/>
            <a:ext cx="24860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 </a:t>
            </a:r>
            <a:r>
              <a:rPr lang="en-US" dirty="0" err="1"/>
              <a:t>DFS_graph</a:t>
            </a:r>
            <a:r>
              <a:rPr lang="en-US" dirty="0"/>
              <a:t> 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(3.7,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[8.9])</a:t>
            </a:r>
          </a:p>
          <a:p>
            <a:r>
              <a:rPr lang="en-US" dirty="0" err="1"/>
              <a:t>g.addEdge</a:t>
            </a:r>
            <a:r>
              <a:rPr lang="en-US" dirty="0"/>
              <a:t>(8.9, [9.5])</a:t>
            </a:r>
          </a:p>
          <a:p>
            <a:r>
              <a:rPr lang="en-US" dirty="0" err="1"/>
              <a:t>g.addEdge</a:t>
            </a:r>
            <a:r>
              <a:rPr lang="en-US" dirty="0"/>
              <a:t>(9.5, [5.6])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[])</a:t>
            </a:r>
          </a:p>
          <a:p>
            <a:r>
              <a:rPr lang="en-US" dirty="0" err="1"/>
              <a:t>g.addEdge</a:t>
            </a:r>
            <a:r>
              <a:rPr lang="en-US" dirty="0"/>
              <a:t>(8.9,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[11.12])</a:t>
            </a:r>
          </a:p>
          <a:p>
            <a:r>
              <a:rPr lang="en-US" dirty="0" err="1"/>
              <a:t>g.addEdge</a:t>
            </a:r>
            <a:r>
              <a:rPr lang="en-US" dirty="0"/>
              <a:t>(11.12, [])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67D5DB-D056-089C-02DB-6180F9899D6D}"/>
              </a:ext>
            </a:extLst>
          </p:cNvPr>
          <p:cNvSpPr/>
          <p:nvPr/>
        </p:nvSpPr>
        <p:spPr>
          <a:xfrm>
            <a:off x="5909196" y="388934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24B07F-1492-AB88-8770-759D14A78D8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696037" y="3805713"/>
            <a:ext cx="306442" cy="17691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31E282-36E3-6A8B-0C04-F366BCBF5BD3}"/>
              </a:ext>
            </a:extLst>
          </p:cNvPr>
          <p:cNvSpPr txBox="1"/>
          <p:nvPr/>
        </p:nvSpPr>
        <p:spPr>
          <a:xfrm>
            <a:off x="5737214" y="3538257"/>
            <a:ext cx="7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D920C4-A78D-5E2F-5377-CAA6CF20177C}"/>
              </a:ext>
            </a:extLst>
          </p:cNvPr>
          <p:cNvSpPr/>
          <p:nvPr/>
        </p:nvSpPr>
        <p:spPr>
          <a:xfrm>
            <a:off x="6712135" y="452631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A5283B-7FCE-FB03-60ED-58C4F3C6520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98976" y="4442690"/>
            <a:ext cx="306442" cy="17691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8B5892-CC17-C249-5BB9-B0237656ECEB}"/>
              </a:ext>
            </a:extLst>
          </p:cNvPr>
          <p:cNvSpPr txBox="1"/>
          <p:nvPr/>
        </p:nvSpPr>
        <p:spPr>
          <a:xfrm>
            <a:off x="6540153" y="4175234"/>
            <a:ext cx="85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11.12</a:t>
            </a:r>
          </a:p>
        </p:txBody>
      </p:sp>
    </p:spTree>
    <p:extLst>
      <p:ext uri="{BB962C8B-B14F-4D97-AF65-F5344CB8AC3E}">
        <p14:creationId xmlns:p14="http://schemas.microsoft.com/office/powerpoint/2010/main" val="14573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3E47D608-4FD9-3F38-C08F-FDA1BD242F68}"/>
              </a:ext>
            </a:extLst>
          </p:cNvPr>
          <p:cNvSpPr/>
          <p:nvPr/>
        </p:nvSpPr>
        <p:spPr>
          <a:xfrm rot="2677464">
            <a:off x="-4420462" y="855635"/>
            <a:ext cx="9610799" cy="5240920"/>
          </a:xfrm>
          <a:prstGeom prst="arc">
            <a:avLst>
              <a:gd name="adj1" fmla="val 16200000"/>
              <a:gd name="adj2" fmla="val 20978703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5C7377-7879-F1F1-9519-0ECA2D95A145}"/>
              </a:ext>
            </a:extLst>
          </p:cNvPr>
          <p:cNvSpPr/>
          <p:nvPr/>
        </p:nvSpPr>
        <p:spPr>
          <a:xfrm>
            <a:off x="3900411" y="19204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F482B-8F4D-AD57-1E1B-72477BC439BC}"/>
              </a:ext>
            </a:extLst>
          </p:cNvPr>
          <p:cNvSpPr/>
          <p:nvPr/>
        </p:nvSpPr>
        <p:spPr>
          <a:xfrm>
            <a:off x="5025397" y="230888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0AC83E-D57A-EE6E-60CE-ADB7BA095B87}"/>
              </a:ext>
            </a:extLst>
          </p:cNvPr>
          <p:cNvSpPr/>
          <p:nvPr/>
        </p:nvSpPr>
        <p:spPr>
          <a:xfrm>
            <a:off x="5109246" y="330040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F8A5FB-8932-1818-D715-760477728F94}"/>
              </a:ext>
            </a:extLst>
          </p:cNvPr>
          <p:cNvSpPr/>
          <p:nvPr/>
        </p:nvSpPr>
        <p:spPr>
          <a:xfrm>
            <a:off x="4218900" y="39118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2465FA-60E3-860C-5E50-6EA0DFD81239}"/>
              </a:ext>
            </a:extLst>
          </p:cNvPr>
          <p:cNvSpPr/>
          <p:nvPr/>
        </p:nvSpPr>
        <p:spPr>
          <a:xfrm>
            <a:off x="2971160" y="246178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916857-EF25-0162-7184-D40ED6A6F99F}"/>
              </a:ext>
            </a:extLst>
          </p:cNvPr>
          <p:cNvSpPr/>
          <p:nvPr/>
        </p:nvSpPr>
        <p:spPr>
          <a:xfrm>
            <a:off x="3779484" y="305009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A318D8-4A17-BB3C-4D14-21CEBDFA1AE1}"/>
              </a:ext>
            </a:extLst>
          </p:cNvPr>
          <p:cNvSpPr/>
          <p:nvPr/>
        </p:nvSpPr>
        <p:spPr>
          <a:xfrm>
            <a:off x="3863208" y="484962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C126A9-68AE-F1E5-D55D-DF5806E361A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66325" y="2966462"/>
            <a:ext cx="306442" cy="17691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18AC6F-7122-6C07-326B-959E7AA93926}"/>
              </a:ext>
            </a:extLst>
          </p:cNvPr>
          <p:cNvCxnSpPr>
            <a:cxnSpLocks/>
          </p:cNvCxnSpPr>
          <p:nvPr/>
        </p:nvCxnSpPr>
        <p:spPr>
          <a:xfrm>
            <a:off x="4218900" y="3650941"/>
            <a:ext cx="197561" cy="3082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9A3882-153B-4C72-5E2E-7AF7510AB9DB}"/>
              </a:ext>
            </a:extLst>
          </p:cNvPr>
          <p:cNvCxnSpPr>
            <a:cxnSpLocks/>
          </p:cNvCxnSpPr>
          <p:nvPr/>
        </p:nvCxnSpPr>
        <p:spPr>
          <a:xfrm flipH="1">
            <a:off x="4317680" y="4530787"/>
            <a:ext cx="98781" cy="35449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B67D6A4-4CF6-12CE-744F-63CA7321B28C}"/>
              </a:ext>
            </a:extLst>
          </p:cNvPr>
          <p:cNvSpPr txBox="1"/>
          <p:nvPr/>
        </p:nvSpPr>
        <p:spPr>
          <a:xfrm>
            <a:off x="3607502" y="26990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670D8D-EA7C-1D14-00DB-F9CBB211CFB6}"/>
              </a:ext>
            </a:extLst>
          </p:cNvPr>
          <p:cNvSpPr txBox="1"/>
          <p:nvPr/>
        </p:nvSpPr>
        <p:spPr>
          <a:xfrm>
            <a:off x="4308803" y="35200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A4BB27-0E51-5020-F10F-31B9757E963A}"/>
              </a:ext>
            </a:extLst>
          </p:cNvPr>
          <p:cNvSpPr txBox="1"/>
          <p:nvPr/>
        </p:nvSpPr>
        <p:spPr>
          <a:xfrm>
            <a:off x="4366666" y="45664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4A09C2-84A9-EAD2-3509-47DCF885A7EC}"/>
              </a:ext>
            </a:extLst>
          </p:cNvPr>
          <p:cNvCxnSpPr>
            <a:cxnSpLocks/>
          </p:cNvCxnSpPr>
          <p:nvPr/>
        </p:nvCxnSpPr>
        <p:spPr>
          <a:xfrm flipV="1">
            <a:off x="3546531" y="2361338"/>
            <a:ext cx="381448" cy="2408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E93CF2-DBA3-5C6F-3A81-8AD47B41FB01}"/>
              </a:ext>
            </a:extLst>
          </p:cNvPr>
          <p:cNvCxnSpPr>
            <a:cxnSpLocks/>
          </p:cNvCxnSpPr>
          <p:nvPr/>
        </p:nvCxnSpPr>
        <p:spPr>
          <a:xfrm>
            <a:off x="4528995" y="2310387"/>
            <a:ext cx="503993" cy="197381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5D22AF-7FFB-5402-7ED2-8884ADE20BD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403577" y="2940591"/>
            <a:ext cx="24158" cy="35980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0232225-F995-F3A7-95CD-FC7B950F67BD}"/>
              </a:ext>
            </a:extLst>
          </p:cNvPr>
          <p:cNvSpPr txBox="1"/>
          <p:nvPr/>
        </p:nvSpPr>
        <p:spPr>
          <a:xfrm>
            <a:off x="5393087" y="28747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7BAF26-A41C-85DA-9958-9D54DCAAB095}"/>
              </a:ext>
            </a:extLst>
          </p:cNvPr>
          <p:cNvSpPr txBox="1"/>
          <p:nvPr/>
        </p:nvSpPr>
        <p:spPr>
          <a:xfrm>
            <a:off x="4641087" y="20397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CE5085-24E4-CA92-6914-2F7F1FF49F97}"/>
              </a:ext>
            </a:extLst>
          </p:cNvPr>
          <p:cNvSpPr txBox="1"/>
          <p:nvPr/>
        </p:nvSpPr>
        <p:spPr>
          <a:xfrm>
            <a:off x="3396908" y="2138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695232-873F-B910-7311-D9703DC8EC26}"/>
              </a:ext>
            </a:extLst>
          </p:cNvPr>
          <p:cNvSpPr txBox="1"/>
          <p:nvPr/>
        </p:nvSpPr>
        <p:spPr>
          <a:xfrm>
            <a:off x="7779373" y="1625235"/>
            <a:ext cx="21952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(3.7,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[8.9])</a:t>
            </a:r>
          </a:p>
          <a:p>
            <a:r>
              <a:rPr lang="en-US" dirty="0" err="1"/>
              <a:t>g.addEdge</a:t>
            </a:r>
            <a:r>
              <a:rPr lang="en-US" dirty="0"/>
              <a:t>(8.9, [])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[])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34973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3E47D608-4FD9-3F38-C08F-FDA1BD242F68}"/>
              </a:ext>
            </a:extLst>
          </p:cNvPr>
          <p:cNvSpPr/>
          <p:nvPr/>
        </p:nvSpPr>
        <p:spPr>
          <a:xfrm rot="2677464">
            <a:off x="-4420462" y="855635"/>
            <a:ext cx="9610799" cy="5240920"/>
          </a:xfrm>
          <a:prstGeom prst="arc">
            <a:avLst>
              <a:gd name="adj1" fmla="val 16200000"/>
              <a:gd name="adj2" fmla="val 20978703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5C7377-7879-F1F1-9519-0ECA2D95A145}"/>
              </a:ext>
            </a:extLst>
          </p:cNvPr>
          <p:cNvSpPr/>
          <p:nvPr/>
        </p:nvSpPr>
        <p:spPr>
          <a:xfrm>
            <a:off x="3900411" y="19204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3FF482B-8F4D-AD57-1E1B-72477BC439BC}"/>
              </a:ext>
            </a:extLst>
          </p:cNvPr>
          <p:cNvSpPr/>
          <p:nvPr/>
        </p:nvSpPr>
        <p:spPr>
          <a:xfrm>
            <a:off x="5025397" y="230888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0AC83E-D57A-EE6E-60CE-ADB7BA095B87}"/>
              </a:ext>
            </a:extLst>
          </p:cNvPr>
          <p:cNvSpPr/>
          <p:nvPr/>
        </p:nvSpPr>
        <p:spPr>
          <a:xfrm>
            <a:off x="5109246" y="330040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F8A5FB-8932-1818-D715-760477728F94}"/>
              </a:ext>
            </a:extLst>
          </p:cNvPr>
          <p:cNvSpPr/>
          <p:nvPr/>
        </p:nvSpPr>
        <p:spPr>
          <a:xfrm>
            <a:off x="4218900" y="391185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2465FA-60E3-860C-5E50-6EA0DFD81239}"/>
              </a:ext>
            </a:extLst>
          </p:cNvPr>
          <p:cNvSpPr/>
          <p:nvPr/>
        </p:nvSpPr>
        <p:spPr>
          <a:xfrm>
            <a:off x="2971160" y="246178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916857-EF25-0162-7184-D40ED6A6F99F}"/>
              </a:ext>
            </a:extLst>
          </p:cNvPr>
          <p:cNvSpPr/>
          <p:nvPr/>
        </p:nvSpPr>
        <p:spPr>
          <a:xfrm>
            <a:off x="3779484" y="305009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A318D8-4A17-BB3C-4D14-21CEBDFA1AE1}"/>
              </a:ext>
            </a:extLst>
          </p:cNvPr>
          <p:cNvSpPr/>
          <p:nvPr/>
        </p:nvSpPr>
        <p:spPr>
          <a:xfrm>
            <a:off x="3863208" y="4849629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C126A9-68AE-F1E5-D55D-DF5806E361A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66325" y="2966462"/>
            <a:ext cx="306442" cy="17691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18AC6F-7122-6C07-326B-959E7AA93926}"/>
              </a:ext>
            </a:extLst>
          </p:cNvPr>
          <p:cNvCxnSpPr>
            <a:cxnSpLocks/>
          </p:cNvCxnSpPr>
          <p:nvPr/>
        </p:nvCxnSpPr>
        <p:spPr>
          <a:xfrm>
            <a:off x="4218900" y="3650941"/>
            <a:ext cx="197561" cy="30828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9A3882-153B-4C72-5E2E-7AF7510AB9DB}"/>
              </a:ext>
            </a:extLst>
          </p:cNvPr>
          <p:cNvCxnSpPr>
            <a:cxnSpLocks/>
          </p:cNvCxnSpPr>
          <p:nvPr/>
        </p:nvCxnSpPr>
        <p:spPr>
          <a:xfrm flipH="1">
            <a:off x="4317680" y="4530787"/>
            <a:ext cx="98781" cy="35449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B67D6A4-4CF6-12CE-744F-63CA7321B28C}"/>
              </a:ext>
            </a:extLst>
          </p:cNvPr>
          <p:cNvSpPr txBox="1"/>
          <p:nvPr/>
        </p:nvSpPr>
        <p:spPr>
          <a:xfrm>
            <a:off x="3607502" y="26990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670D8D-EA7C-1D14-00DB-F9CBB211CFB6}"/>
              </a:ext>
            </a:extLst>
          </p:cNvPr>
          <p:cNvSpPr txBox="1"/>
          <p:nvPr/>
        </p:nvSpPr>
        <p:spPr>
          <a:xfrm>
            <a:off x="4308803" y="352001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A4BB27-0E51-5020-F10F-31B9757E963A}"/>
              </a:ext>
            </a:extLst>
          </p:cNvPr>
          <p:cNvSpPr txBox="1"/>
          <p:nvPr/>
        </p:nvSpPr>
        <p:spPr>
          <a:xfrm>
            <a:off x="4366666" y="45664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4A09C2-84A9-EAD2-3509-47DCF885A7EC}"/>
              </a:ext>
            </a:extLst>
          </p:cNvPr>
          <p:cNvCxnSpPr>
            <a:cxnSpLocks/>
          </p:cNvCxnSpPr>
          <p:nvPr/>
        </p:nvCxnSpPr>
        <p:spPr>
          <a:xfrm flipV="1">
            <a:off x="3546531" y="2361338"/>
            <a:ext cx="381448" cy="240883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E93CF2-DBA3-5C6F-3A81-8AD47B41FB01}"/>
              </a:ext>
            </a:extLst>
          </p:cNvPr>
          <p:cNvCxnSpPr>
            <a:cxnSpLocks/>
          </p:cNvCxnSpPr>
          <p:nvPr/>
        </p:nvCxnSpPr>
        <p:spPr>
          <a:xfrm>
            <a:off x="4528995" y="2310387"/>
            <a:ext cx="503993" cy="197381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5D22AF-7FFB-5402-7ED2-8884ADE20BD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403577" y="2940591"/>
            <a:ext cx="24158" cy="359809"/>
          </a:xfrm>
          <a:prstGeom prst="line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0232225-F995-F3A7-95CD-FC7B950F67BD}"/>
              </a:ext>
            </a:extLst>
          </p:cNvPr>
          <p:cNvSpPr txBox="1"/>
          <p:nvPr/>
        </p:nvSpPr>
        <p:spPr>
          <a:xfrm>
            <a:off x="5393087" y="28747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7BAF26-A41C-85DA-9958-9D54DCAAB095}"/>
              </a:ext>
            </a:extLst>
          </p:cNvPr>
          <p:cNvSpPr txBox="1"/>
          <p:nvPr/>
        </p:nvSpPr>
        <p:spPr>
          <a:xfrm>
            <a:off x="4641087" y="20397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CE5085-24E4-CA92-6914-2F7F1FF49F97}"/>
              </a:ext>
            </a:extLst>
          </p:cNvPr>
          <p:cNvSpPr txBox="1"/>
          <p:nvPr/>
        </p:nvSpPr>
        <p:spPr>
          <a:xfrm>
            <a:off x="3396908" y="21384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F2DB53-C8B6-5EE6-9D10-694DDA0427DE}"/>
              </a:ext>
            </a:extLst>
          </p:cNvPr>
          <p:cNvSpPr/>
          <p:nvPr/>
        </p:nvSpPr>
        <p:spPr>
          <a:xfrm>
            <a:off x="5059791" y="47080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51BCB-B778-3417-8A61-E87BB9541AE9}"/>
              </a:ext>
            </a:extLst>
          </p:cNvPr>
          <p:cNvSpPr txBox="1"/>
          <p:nvPr/>
        </p:nvSpPr>
        <p:spPr>
          <a:xfrm>
            <a:off x="5059921" y="422438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A7924-1E66-D1B2-0CC6-344BC55724D0}"/>
              </a:ext>
            </a:extLst>
          </p:cNvPr>
          <p:cNvSpPr txBox="1"/>
          <p:nvPr/>
        </p:nvSpPr>
        <p:spPr>
          <a:xfrm>
            <a:off x="4540693" y="52181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2F2D44-BFDE-97FB-022E-6BBC63F78A49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4762594" y="4455553"/>
            <a:ext cx="375341" cy="353413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CBF14C-D03B-3C4E-2A5D-BE24C499919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500185" y="5026525"/>
            <a:ext cx="559606" cy="159156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8FC776-E64F-39BF-55A5-A7DC4E9DC7EE}"/>
              </a:ext>
            </a:extLst>
          </p:cNvPr>
          <p:cNvSpPr txBox="1"/>
          <p:nvPr/>
        </p:nvSpPr>
        <p:spPr>
          <a:xfrm>
            <a:off x="7779373" y="1625235"/>
            <a:ext cx="23690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(3.7, [7.8])</a:t>
            </a:r>
          </a:p>
          <a:p>
            <a:r>
              <a:rPr lang="en-US" dirty="0" err="1"/>
              <a:t>g.addEdge</a:t>
            </a:r>
            <a:r>
              <a:rPr lang="en-US" dirty="0"/>
              <a:t>(7.8, [8.9])</a:t>
            </a:r>
          </a:p>
          <a:p>
            <a:r>
              <a:rPr lang="en-US" dirty="0" err="1"/>
              <a:t>g.addEdge</a:t>
            </a:r>
            <a:r>
              <a:rPr lang="en-US" dirty="0"/>
              <a:t>(8.9, [])</a:t>
            </a:r>
          </a:p>
          <a:p>
            <a:r>
              <a:rPr lang="en-US" dirty="0" err="1"/>
              <a:t>g.addEdge</a:t>
            </a:r>
            <a:r>
              <a:rPr lang="en-US" dirty="0"/>
              <a:t>(3.4, [4.5])</a:t>
            </a:r>
          </a:p>
          <a:p>
            <a:r>
              <a:rPr lang="en-US" dirty="0" err="1"/>
              <a:t>g.addEdge</a:t>
            </a:r>
            <a:r>
              <a:rPr lang="en-US" dirty="0"/>
              <a:t>(4.5, [5.6])</a:t>
            </a:r>
          </a:p>
          <a:p>
            <a:r>
              <a:rPr lang="en-US" dirty="0" err="1"/>
              <a:t>g.addEdge</a:t>
            </a:r>
            <a:r>
              <a:rPr lang="en-US" dirty="0"/>
              <a:t>(5.6, [])</a:t>
            </a:r>
          </a:p>
          <a:p>
            <a:r>
              <a:rPr lang="en-US" dirty="0" err="1"/>
              <a:t>g.addEdge</a:t>
            </a:r>
            <a:r>
              <a:rPr lang="en-US" dirty="0"/>
              <a:t>(4.5, [5.11])</a:t>
            </a:r>
          </a:p>
          <a:p>
            <a:r>
              <a:rPr lang="en-US" dirty="0" err="1"/>
              <a:t>g.addEdge</a:t>
            </a:r>
            <a:r>
              <a:rPr lang="en-US" dirty="0"/>
              <a:t>(5.11, [11.6])</a:t>
            </a:r>
          </a:p>
          <a:p>
            <a:r>
              <a:rPr lang="en-US" dirty="0" err="1"/>
              <a:t>g.addEdge</a:t>
            </a:r>
            <a:r>
              <a:rPr lang="en-US" dirty="0"/>
              <a:t>(11.6, [])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9549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25BBA4FC-8CF0-8702-8EC0-A9862E2A7E5A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37C4F9-DF2B-BF9E-C984-18578343896C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430DD8-7FFD-3033-FC15-6CBEBE6FF512}"/>
              </a:ext>
            </a:extLst>
          </p:cNvPr>
          <p:cNvSpPr/>
          <p:nvPr/>
        </p:nvSpPr>
        <p:spPr>
          <a:xfrm>
            <a:off x="3604748" y="210502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41386-0D80-AE16-3BE9-B2CDEB93F3A4}"/>
              </a:ext>
            </a:extLst>
          </p:cNvPr>
          <p:cNvSpPr/>
          <p:nvPr/>
        </p:nvSpPr>
        <p:spPr>
          <a:xfrm>
            <a:off x="2513174" y="152765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050478-F0FD-0EFC-4147-5B44CB99167C}"/>
              </a:ext>
            </a:extLst>
          </p:cNvPr>
          <p:cNvSpPr/>
          <p:nvPr/>
        </p:nvSpPr>
        <p:spPr>
          <a:xfrm>
            <a:off x="4106888" y="96713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F8224A-1858-38A0-0712-C72C1A058E01}"/>
              </a:ext>
            </a:extLst>
          </p:cNvPr>
          <p:cNvSpPr/>
          <p:nvPr/>
        </p:nvSpPr>
        <p:spPr>
          <a:xfrm>
            <a:off x="5361614" y="47725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BC618E-71DA-F449-5C60-FDE882DAEF02}"/>
              </a:ext>
            </a:extLst>
          </p:cNvPr>
          <p:cNvCxnSpPr>
            <a:cxnSpLocks/>
            <a:endCxn id="60" idx="4"/>
          </p:cNvCxnSpPr>
          <p:nvPr/>
        </p:nvCxnSpPr>
        <p:spPr>
          <a:xfrm flipH="1" flipV="1">
            <a:off x="3923237" y="2742002"/>
            <a:ext cx="152980" cy="61819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4BF78A-EAA1-6565-9FA0-564128D21EE6}"/>
              </a:ext>
            </a:extLst>
          </p:cNvPr>
          <p:cNvCxnSpPr>
            <a:cxnSpLocks/>
          </p:cNvCxnSpPr>
          <p:nvPr/>
        </p:nvCxnSpPr>
        <p:spPr>
          <a:xfrm flipH="1" flipV="1">
            <a:off x="3131198" y="1959865"/>
            <a:ext cx="538085" cy="272219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155936-D659-A629-A003-4BEDDB3F178F}"/>
              </a:ext>
            </a:extLst>
          </p:cNvPr>
          <p:cNvCxnSpPr>
            <a:cxnSpLocks/>
          </p:cNvCxnSpPr>
          <p:nvPr/>
        </p:nvCxnSpPr>
        <p:spPr>
          <a:xfrm flipV="1">
            <a:off x="3140675" y="1398612"/>
            <a:ext cx="983205" cy="31122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DBE3319-ED4F-4048-3779-03CBCB8BC35F}"/>
              </a:ext>
            </a:extLst>
          </p:cNvPr>
          <p:cNvCxnSpPr>
            <a:cxnSpLocks/>
          </p:cNvCxnSpPr>
          <p:nvPr/>
        </p:nvCxnSpPr>
        <p:spPr>
          <a:xfrm flipV="1">
            <a:off x="4078510" y="1598333"/>
            <a:ext cx="237477" cy="542980"/>
          </a:xfrm>
          <a:prstGeom prst="line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009CC8-37CF-4E22-F875-082C7159B155}"/>
              </a:ext>
            </a:extLst>
          </p:cNvPr>
          <p:cNvCxnSpPr>
            <a:cxnSpLocks/>
          </p:cNvCxnSpPr>
          <p:nvPr/>
        </p:nvCxnSpPr>
        <p:spPr>
          <a:xfrm flipV="1">
            <a:off x="4703890" y="921113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CBF4DD-FF2D-9987-F83E-B63B78D5F693}"/>
              </a:ext>
            </a:extLst>
          </p:cNvPr>
          <p:cNvSpPr txBox="1"/>
          <p:nvPr/>
        </p:nvSpPr>
        <p:spPr>
          <a:xfrm>
            <a:off x="3499756" y="2887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589219-A9CF-2CD8-C7AA-9BD1634E9528}"/>
              </a:ext>
            </a:extLst>
          </p:cNvPr>
          <p:cNvSpPr txBox="1"/>
          <p:nvPr/>
        </p:nvSpPr>
        <p:spPr>
          <a:xfrm>
            <a:off x="2906087" y="22623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5A681E-EB96-ED8A-37C4-3209A52D77D9}"/>
              </a:ext>
            </a:extLst>
          </p:cNvPr>
          <p:cNvSpPr txBox="1"/>
          <p:nvPr/>
        </p:nvSpPr>
        <p:spPr>
          <a:xfrm>
            <a:off x="3175887" y="11636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1975B1-24D5-6714-F6CC-9D984DACF8CD}"/>
              </a:ext>
            </a:extLst>
          </p:cNvPr>
          <p:cNvSpPr txBox="1"/>
          <p:nvPr/>
        </p:nvSpPr>
        <p:spPr>
          <a:xfrm>
            <a:off x="4545860" y="6082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76FDFF-0938-5FCF-7EBC-296769FE721B}"/>
              </a:ext>
            </a:extLst>
          </p:cNvPr>
          <p:cNvSpPr txBox="1"/>
          <p:nvPr/>
        </p:nvSpPr>
        <p:spPr>
          <a:xfrm>
            <a:off x="7779373" y="774506"/>
            <a:ext cx="27185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(2.3, [3.11,3.12])</a:t>
            </a:r>
          </a:p>
          <a:p>
            <a:r>
              <a:rPr lang="en-US" dirty="0" err="1"/>
              <a:t>g.addEdge</a:t>
            </a:r>
            <a:r>
              <a:rPr lang="en-US" dirty="0"/>
              <a:t>(3.11, [11.12])</a:t>
            </a:r>
          </a:p>
          <a:p>
            <a:r>
              <a:rPr lang="en-US" dirty="0" err="1"/>
              <a:t>g.addEdge</a:t>
            </a:r>
            <a:r>
              <a:rPr lang="en-US" dirty="0"/>
              <a:t>(11.12, [12.13])</a:t>
            </a:r>
          </a:p>
          <a:p>
            <a:r>
              <a:rPr lang="en-US" dirty="0" err="1"/>
              <a:t>g.addEdge</a:t>
            </a:r>
            <a:r>
              <a:rPr lang="en-US" dirty="0"/>
              <a:t>(12.13, [])</a:t>
            </a:r>
          </a:p>
          <a:p>
            <a:r>
              <a:rPr lang="en-US" dirty="0" err="1"/>
              <a:t>g.addEdge</a:t>
            </a:r>
            <a:r>
              <a:rPr lang="en-US" dirty="0"/>
              <a:t>(3.12, [12.13])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28C17-4962-4E97-7D15-747D83F615AB}"/>
              </a:ext>
            </a:extLst>
          </p:cNvPr>
          <p:cNvSpPr txBox="1"/>
          <p:nvPr/>
        </p:nvSpPr>
        <p:spPr>
          <a:xfrm>
            <a:off x="3567190" y="16949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3.12</a:t>
            </a:r>
          </a:p>
        </p:txBody>
      </p:sp>
    </p:spTree>
    <p:extLst>
      <p:ext uri="{BB962C8B-B14F-4D97-AF65-F5344CB8AC3E}">
        <p14:creationId xmlns:p14="http://schemas.microsoft.com/office/powerpoint/2010/main" val="425966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D028-AFB7-F3C0-4749-6FDBB58F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8F1620F2-8FD4-04F1-5D2F-2A6B7125D4FB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539CAA-C0EE-A6D6-34E9-7BDB26A9BD31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507C63F-4E34-8BB0-E1D1-CB0B3127547F}"/>
              </a:ext>
            </a:extLst>
          </p:cNvPr>
          <p:cNvSpPr/>
          <p:nvPr/>
        </p:nvSpPr>
        <p:spPr>
          <a:xfrm>
            <a:off x="3604748" y="210502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A3C024E-F45F-2246-A459-9EF12A45058D}"/>
              </a:ext>
            </a:extLst>
          </p:cNvPr>
          <p:cNvSpPr/>
          <p:nvPr/>
        </p:nvSpPr>
        <p:spPr>
          <a:xfrm>
            <a:off x="2513174" y="152765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EE43C69-1BF2-00EB-C494-1D7691E4592E}"/>
              </a:ext>
            </a:extLst>
          </p:cNvPr>
          <p:cNvSpPr/>
          <p:nvPr/>
        </p:nvSpPr>
        <p:spPr>
          <a:xfrm>
            <a:off x="4106888" y="96713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D38F37-A402-9F00-04C4-CFEECBDDC04B}"/>
              </a:ext>
            </a:extLst>
          </p:cNvPr>
          <p:cNvSpPr/>
          <p:nvPr/>
        </p:nvSpPr>
        <p:spPr>
          <a:xfrm>
            <a:off x="5361614" y="47725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1B8AAD-A7D5-6726-5A07-0103A29D1260}"/>
              </a:ext>
            </a:extLst>
          </p:cNvPr>
          <p:cNvCxnSpPr>
            <a:cxnSpLocks/>
            <a:endCxn id="60" idx="4"/>
          </p:cNvCxnSpPr>
          <p:nvPr/>
        </p:nvCxnSpPr>
        <p:spPr>
          <a:xfrm flipH="1" flipV="1">
            <a:off x="3923237" y="2742002"/>
            <a:ext cx="152980" cy="61819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BABD26-0BCB-2C03-9831-47F71350EA86}"/>
              </a:ext>
            </a:extLst>
          </p:cNvPr>
          <p:cNvCxnSpPr>
            <a:cxnSpLocks/>
          </p:cNvCxnSpPr>
          <p:nvPr/>
        </p:nvCxnSpPr>
        <p:spPr>
          <a:xfrm flipH="1" flipV="1">
            <a:off x="3131198" y="1959865"/>
            <a:ext cx="538085" cy="2722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6C5990-5001-9685-43F5-D196EA4B2474}"/>
              </a:ext>
            </a:extLst>
          </p:cNvPr>
          <p:cNvCxnSpPr>
            <a:cxnSpLocks/>
          </p:cNvCxnSpPr>
          <p:nvPr/>
        </p:nvCxnSpPr>
        <p:spPr>
          <a:xfrm flipV="1">
            <a:off x="3140675" y="1398612"/>
            <a:ext cx="983205" cy="31122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BFDBDD-E1EF-9099-7EB9-149742938BE9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4241725" y="1604108"/>
            <a:ext cx="183652" cy="182489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43F92AC-13D1-6C3E-C5E9-3647ACFBCEE8}"/>
              </a:ext>
            </a:extLst>
          </p:cNvPr>
          <p:cNvCxnSpPr>
            <a:cxnSpLocks/>
          </p:cNvCxnSpPr>
          <p:nvPr/>
        </p:nvCxnSpPr>
        <p:spPr>
          <a:xfrm flipV="1">
            <a:off x="4078510" y="1598333"/>
            <a:ext cx="237477" cy="542980"/>
          </a:xfrm>
          <a:prstGeom prst="line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CA3B9B-3CA1-154F-2670-9BB88F754426}"/>
              </a:ext>
            </a:extLst>
          </p:cNvPr>
          <p:cNvCxnSpPr>
            <a:cxnSpLocks/>
          </p:cNvCxnSpPr>
          <p:nvPr/>
        </p:nvCxnSpPr>
        <p:spPr>
          <a:xfrm flipV="1">
            <a:off x="4703890" y="921113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28AF3D0-B082-D57C-1B82-82C1512CDF2C}"/>
              </a:ext>
            </a:extLst>
          </p:cNvPr>
          <p:cNvSpPr txBox="1"/>
          <p:nvPr/>
        </p:nvSpPr>
        <p:spPr>
          <a:xfrm>
            <a:off x="3499756" y="2887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BF37A8-FF7F-2F16-8A9B-5A9BAAD5B99B}"/>
              </a:ext>
            </a:extLst>
          </p:cNvPr>
          <p:cNvSpPr txBox="1"/>
          <p:nvPr/>
        </p:nvSpPr>
        <p:spPr>
          <a:xfrm>
            <a:off x="2906087" y="22623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A19085-F539-9EAC-AE36-4CD3175F935C}"/>
              </a:ext>
            </a:extLst>
          </p:cNvPr>
          <p:cNvSpPr txBox="1"/>
          <p:nvPr/>
        </p:nvSpPr>
        <p:spPr>
          <a:xfrm>
            <a:off x="3175887" y="11636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9D07BE-E386-A90B-BB9C-B9D3ADBB2392}"/>
              </a:ext>
            </a:extLst>
          </p:cNvPr>
          <p:cNvSpPr txBox="1"/>
          <p:nvPr/>
        </p:nvSpPr>
        <p:spPr>
          <a:xfrm>
            <a:off x="4545860" y="6082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BD6EBA-8965-D788-245A-43F69140B3E0}"/>
              </a:ext>
            </a:extLst>
          </p:cNvPr>
          <p:cNvSpPr txBox="1"/>
          <p:nvPr/>
        </p:nvSpPr>
        <p:spPr>
          <a:xfrm>
            <a:off x="4462095" y="22623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10BA84-D9F5-E41C-9511-B66EAC6634F1}"/>
              </a:ext>
            </a:extLst>
          </p:cNvPr>
          <p:cNvSpPr txBox="1"/>
          <p:nvPr/>
        </p:nvSpPr>
        <p:spPr>
          <a:xfrm>
            <a:off x="7779373" y="774506"/>
            <a:ext cx="30695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(2.3, [3.11,3.12])</a:t>
            </a:r>
          </a:p>
          <a:p>
            <a:r>
              <a:rPr lang="en-US" dirty="0" err="1"/>
              <a:t>g.addEdge</a:t>
            </a:r>
            <a:r>
              <a:rPr lang="en-US" dirty="0"/>
              <a:t>(3.11, [11.12])</a:t>
            </a:r>
          </a:p>
          <a:p>
            <a:r>
              <a:rPr lang="en-US" dirty="0" err="1"/>
              <a:t>g.addEdge</a:t>
            </a:r>
            <a:r>
              <a:rPr lang="en-US" dirty="0"/>
              <a:t>(11.12, [12.13,12.2])</a:t>
            </a:r>
          </a:p>
          <a:p>
            <a:r>
              <a:rPr lang="en-US" dirty="0" err="1"/>
              <a:t>g.addEdge</a:t>
            </a:r>
            <a:r>
              <a:rPr lang="en-US" dirty="0"/>
              <a:t>(12.13, [])</a:t>
            </a:r>
          </a:p>
          <a:p>
            <a:r>
              <a:rPr lang="en-US" dirty="0" err="1"/>
              <a:t>g.addEdge</a:t>
            </a:r>
            <a:r>
              <a:rPr lang="en-US" dirty="0"/>
              <a:t>(12.2, [])</a:t>
            </a:r>
          </a:p>
          <a:p>
            <a:r>
              <a:rPr lang="en-US" dirty="0" err="1"/>
              <a:t>g.addEdge</a:t>
            </a:r>
            <a:r>
              <a:rPr lang="en-US" dirty="0"/>
              <a:t>(3.12, [12.13, 12.2])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0A043-8DFF-7F9D-1BB2-A3002B92E709}"/>
              </a:ext>
            </a:extLst>
          </p:cNvPr>
          <p:cNvSpPr txBox="1"/>
          <p:nvPr/>
        </p:nvSpPr>
        <p:spPr>
          <a:xfrm>
            <a:off x="3567190" y="16949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3.12</a:t>
            </a:r>
          </a:p>
        </p:txBody>
      </p:sp>
    </p:spTree>
    <p:extLst>
      <p:ext uri="{BB962C8B-B14F-4D97-AF65-F5344CB8AC3E}">
        <p14:creationId xmlns:p14="http://schemas.microsoft.com/office/powerpoint/2010/main" val="362590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25BBA4FC-8CF0-8702-8EC0-A9862E2A7E5A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37C4F9-DF2B-BF9E-C984-18578343896C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430DD8-7FFD-3033-FC15-6CBEBE6FF512}"/>
              </a:ext>
            </a:extLst>
          </p:cNvPr>
          <p:cNvSpPr/>
          <p:nvPr/>
        </p:nvSpPr>
        <p:spPr>
          <a:xfrm>
            <a:off x="3604748" y="210502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41386-0D80-AE16-3BE9-B2CDEB93F3A4}"/>
              </a:ext>
            </a:extLst>
          </p:cNvPr>
          <p:cNvSpPr/>
          <p:nvPr/>
        </p:nvSpPr>
        <p:spPr>
          <a:xfrm>
            <a:off x="2513174" y="152765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050478-F0FD-0EFC-4147-5B44CB99167C}"/>
              </a:ext>
            </a:extLst>
          </p:cNvPr>
          <p:cNvSpPr/>
          <p:nvPr/>
        </p:nvSpPr>
        <p:spPr>
          <a:xfrm>
            <a:off x="4106888" y="96713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F8224A-1858-38A0-0712-C72C1A058E01}"/>
              </a:ext>
            </a:extLst>
          </p:cNvPr>
          <p:cNvSpPr/>
          <p:nvPr/>
        </p:nvSpPr>
        <p:spPr>
          <a:xfrm>
            <a:off x="5361614" y="47725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BC618E-71DA-F449-5C60-FDE882DAEF02}"/>
              </a:ext>
            </a:extLst>
          </p:cNvPr>
          <p:cNvCxnSpPr>
            <a:cxnSpLocks/>
            <a:endCxn id="60" idx="4"/>
          </p:cNvCxnSpPr>
          <p:nvPr/>
        </p:nvCxnSpPr>
        <p:spPr>
          <a:xfrm flipH="1" flipV="1">
            <a:off x="3923237" y="2742002"/>
            <a:ext cx="152980" cy="61819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4BF78A-EAA1-6565-9FA0-564128D21EE6}"/>
              </a:ext>
            </a:extLst>
          </p:cNvPr>
          <p:cNvCxnSpPr>
            <a:cxnSpLocks/>
          </p:cNvCxnSpPr>
          <p:nvPr/>
        </p:nvCxnSpPr>
        <p:spPr>
          <a:xfrm flipH="1" flipV="1">
            <a:off x="3131198" y="1959865"/>
            <a:ext cx="538085" cy="2722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155936-D659-A629-A003-4BEDDB3F178F}"/>
              </a:ext>
            </a:extLst>
          </p:cNvPr>
          <p:cNvCxnSpPr>
            <a:cxnSpLocks/>
          </p:cNvCxnSpPr>
          <p:nvPr/>
        </p:nvCxnSpPr>
        <p:spPr>
          <a:xfrm flipV="1">
            <a:off x="3140675" y="1398612"/>
            <a:ext cx="983205" cy="31122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20E153-8939-39EF-AC69-6DB90A615197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4241725" y="1604108"/>
            <a:ext cx="183652" cy="182489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009CC8-37CF-4E22-F875-082C7159B155}"/>
              </a:ext>
            </a:extLst>
          </p:cNvPr>
          <p:cNvCxnSpPr>
            <a:cxnSpLocks/>
          </p:cNvCxnSpPr>
          <p:nvPr/>
        </p:nvCxnSpPr>
        <p:spPr>
          <a:xfrm flipV="1">
            <a:off x="4703890" y="921113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CBF4DD-FF2D-9987-F83E-B63B78D5F693}"/>
              </a:ext>
            </a:extLst>
          </p:cNvPr>
          <p:cNvSpPr txBox="1"/>
          <p:nvPr/>
        </p:nvSpPr>
        <p:spPr>
          <a:xfrm>
            <a:off x="3499756" y="2887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589219-A9CF-2CD8-C7AA-9BD1634E9528}"/>
              </a:ext>
            </a:extLst>
          </p:cNvPr>
          <p:cNvSpPr txBox="1"/>
          <p:nvPr/>
        </p:nvSpPr>
        <p:spPr>
          <a:xfrm>
            <a:off x="2906087" y="22623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5A681E-EB96-ED8A-37C4-3209A52D77D9}"/>
              </a:ext>
            </a:extLst>
          </p:cNvPr>
          <p:cNvSpPr txBox="1"/>
          <p:nvPr/>
        </p:nvSpPr>
        <p:spPr>
          <a:xfrm>
            <a:off x="3175887" y="11636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1975B1-24D5-6714-F6CC-9D984DACF8CD}"/>
              </a:ext>
            </a:extLst>
          </p:cNvPr>
          <p:cNvSpPr txBox="1"/>
          <p:nvPr/>
        </p:nvSpPr>
        <p:spPr>
          <a:xfrm>
            <a:off x="4545860" y="6082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D7424D-F98F-5FD5-F450-D7FF13EA01BA}"/>
              </a:ext>
            </a:extLst>
          </p:cNvPr>
          <p:cNvSpPr txBox="1"/>
          <p:nvPr/>
        </p:nvSpPr>
        <p:spPr>
          <a:xfrm>
            <a:off x="4462095" y="22623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0A8544-30AB-68C9-307A-7031CE261C10}"/>
              </a:ext>
            </a:extLst>
          </p:cNvPr>
          <p:cNvSpPr/>
          <p:nvPr/>
        </p:nvSpPr>
        <p:spPr>
          <a:xfrm>
            <a:off x="6669419" y="15876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E0F8D-267C-4733-9747-F49FB2F22799}"/>
              </a:ext>
            </a:extLst>
          </p:cNvPr>
          <p:cNvCxnSpPr>
            <a:cxnSpLocks/>
          </p:cNvCxnSpPr>
          <p:nvPr/>
        </p:nvCxnSpPr>
        <p:spPr>
          <a:xfrm flipV="1">
            <a:off x="6011695" y="602624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7B347-1669-FE14-D985-8B1D6DC6BA78}"/>
              </a:ext>
            </a:extLst>
          </p:cNvPr>
          <p:cNvSpPr txBox="1"/>
          <p:nvPr/>
        </p:nvSpPr>
        <p:spPr>
          <a:xfrm>
            <a:off x="5853665" y="2898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22AB8A-0018-ECEE-D3F1-CCD2DC118A62}"/>
              </a:ext>
            </a:extLst>
          </p:cNvPr>
          <p:cNvSpPr/>
          <p:nvPr/>
        </p:nvSpPr>
        <p:spPr>
          <a:xfrm>
            <a:off x="6350930" y="12963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BC24C4-B76C-7CA5-1FD6-BF7DBCB1288D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5905308" y="1020944"/>
            <a:ext cx="475804" cy="41365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7F849D-48E4-CB7E-B3A3-072B89A5BE3D}"/>
              </a:ext>
            </a:extLst>
          </p:cNvPr>
          <p:cNvSpPr txBox="1"/>
          <p:nvPr/>
        </p:nvSpPr>
        <p:spPr>
          <a:xfrm>
            <a:off x="5538282" y="133632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9D222D-E240-7287-9C9F-F19A3BC08A75}"/>
              </a:ext>
            </a:extLst>
          </p:cNvPr>
          <p:cNvSpPr/>
          <p:nvPr/>
        </p:nvSpPr>
        <p:spPr>
          <a:xfrm>
            <a:off x="7306396" y="211547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486FBB-69DA-D931-3C46-4393D0A9005D}"/>
              </a:ext>
            </a:extLst>
          </p:cNvPr>
          <p:cNvCxnSpPr>
            <a:cxnSpLocks/>
          </p:cNvCxnSpPr>
          <p:nvPr/>
        </p:nvCxnSpPr>
        <p:spPr>
          <a:xfrm>
            <a:off x="6860774" y="1840054"/>
            <a:ext cx="475804" cy="41365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4B8424-EDE4-F059-33D5-F7B5CBEABB4D}"/>
              </a:ext>
            </a:extLst>
          </p:cNvPr>
          <p:cNvSpPr txBox="1"/>
          <p:nvPr/>
        </p:nvSpPr>
        <p:spPr>
          <a:xfrm>
            <a:off x="6493748" y="215543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F489A-A549-5CBE-8E16-773E2DBF30AC}"/>
              </a:ext>
            </a:extLst>
          </p:cNvPr>
          <p:cNvSpPr txBox="1"/>
          <p:nvPr/>
        </p:nvSpPr>
        <p:spPr>
          <a:xfrm>
            <a:off x="8523646" y="1398612"/>
            <a:ext cx="31865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[11.12])</a:t>
            </a:r>
          </a:p>
          <a:p>
            <a:r>
              <a:rPr lang="en-US" dirty="0" err="1"/>
              <a:t>g.addEdge</a:t>
            </a:r>
            <a:r>
              <a:rPr lang="en-US" dirty="0"/>
              <a:t>(11.12, [12.2])</a:t>
            </a:r>
          </a:p>
          <a:p>
            <a:r>
              <a:rPr lang="en-US" dirty="0" err="1"/>
              <a:t>g.addEdge</a:t>
            </a:r>
            <a:r>
              <a:rPr lang="en-US" dirty="0"/>
              <a:t>(12.2, [])</a:t>
            </a:r>
          </a:p>
          <a:p>
            <a:r>
              <a:rPr lang="en-US" dirty="0" err="1"/>
              <a:t>g.addEdge</a:t>
            </a:r>
            <a:r>
              <a:rPr lang="en-US" dirty="0"/>
              <a:t>(11.12, [12.13])</a:t>
            </a:r>
          </a:p>
          <a:p>
            <a:r>
              <a:rPr lang="en-US" dirty="0" err="1"/>
              <a:t>g.addEdge</a:t>
            </a:r>
            <a:r>
              <a:rPr lang="en-US" dirty="0"/>
              <a:t>(12.13, [13.14,13.15])</a:t>
            </a:r>
          </a:p>
          <a:p>
            <a:r>
              <a:rPr lang="en-US" dirty="0" err="1"/>
              <a:t>g.addEdge</a:t>
            </a:r>
            <a:r>
              <a:rPr lang="en-US" dirty="0"/>
              <a:t>(13.14, [])</a:t>
            </a:r>
          </a:p>
          <a:p>
            <a:r>
              <a:rPr lang="en-US" dirty="0" err="1"/>
              <a:t>g.addEdge</a:t>
            </a:r>
            <a:r>
              <a:rPr lang="en-US" dirty="0"/>
              <a:t>(13.15, [15.16])</a:t>
            </a:r>
          </a:p>
          <a:p>
            <a:r>
              <a:rPr lang="en-US" dirty="0" err="1"/>
              <a:t>g.addEdge</a:t>
            </a:r>
            <a:r>
              <a:rPr lang="en-US" dirty="0"/>
              <a:t>(15.16, [])</a:t>
            </a:r>
          </a:p>
        </p:txBody>
      </p:sp>
    </p:spTree>
    <p:extLst>
      <p:ext uri="{BB962C8B-B14F-4D97-AF65-F5344CB8AC3E}">
        <p14:creationId xmlns:p14="http://schemas.microsoft.com/office/powerpoint/2010/main" val="111025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>
            <a:extLst>
              <a:ext uri="{FF2B5EF4-FFF2-40B4-BE49-F238E27FC236}">
                <a16:creationId xmlns:a16="http://schemas.microsoft.com/office/drawing/2014/main" id="{25BBA4FC-8CF0-8702-8EC0-A9862E2A7E5A}"/>
              </a:ext>
            </a:extLst>
          </p:cNvPr>
          <p:cNvSpPr/>
          <p:nvPr/>
        </p:nvSpPr>
        <p:spPr>
          <a:xfrm>
            <a:off x="-3467028" y="3207533"/>
            <a:ext cx="9610799" cy="5240920"/>
          </a:xfrm>
          <a:prstGeom prst="arc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37C4F9-DF2B-BF9E-C984-18578343896C}"/>
              </a:ext>
            </a:extLst>
          </p:cNvPr>
          <p:cNvSpPr/>
          <p:nvPr/>
        </p:nvSpPr>
        <p:spPr>
          <a:xfrm>
            <a:off x="3802413" y="336793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430DD8-7FFD-3033-FC15-6CBEBE6FF512}"/>
              </a:ext>
            </a:extLst>
          </p:cNvPr>
          <p:cNvSpPr/>
          <p:nvPr/>
        </p:nvSpPr>
        <p:spPr>
          <a:xfrm>
            <a:off x="3604748" y="2105025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2341386-0D80-AE16-3BE9-B2CDEB93F3A4}"/>
              </a:ext>
            </a:extLst>
          </p:cNvPr>
          <p:cNvSpPr/>
          <p:nvPr/>
        </p:nvSpPr>
        <p:spPr>
          <a:xfrm>
            <a:off x="2513174" y="1527656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050478-F0FD-0EFC-4147-5B44CB99167C}"/>
              </a:ext>
            </a:extLst>
          </p:cNvPr>
          <p:cNvSpPr/>
          <p:nvPr/>
        </p:nvSpPr>
        <p:spPr>
          <a:xfrm>
            <a:off x="4106888" y="96713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3F8224A-1858-38A0-0712-C72C1A058E01}"/>
              </a:ext>
            </a:extLst>
          </p:cNvPr>
          <p:cNvSpPr/>
          <p:nvPr/>
        </p:nvSpPr>
        <p:spPr>
          <a:xfrm>
            <a:off x="5361614" y="47725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BC618E-71DA-F449-5C60-FDE882DAEF02}"/>
              </a:ext>
            </a:extLst>
          </p:cNvPr>
          <p:cNvCxnSpPr>
            <a:cxnSpLocks/>
            <a:endCxn id="60" idx="4"/>
          </p:cNvCxnSpPr>
          <p:nvPr/>
        </p:nvCxnSpPr>
        <p:spPr>
          <a:xfrm flipH="1" flipV="1">
            <a:off x="3923237" y="2742002"/>
            <a:ext cx="152980" cy="618191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54BF78A-EAA1-6565-9FA0-564128D21EE6}"/>
              </a:ext>
            </a:extLst>
          </p:cNvPr>
          <p:cNvCxnSpPr>
            <a:cxnSpLocks/>
          </p:cNvCxnSpPr>
          <p:nvPr/>
        </p:nvCxnSpPr>
        <p:spPr>
          <a:xfrm flipH="1" flipV="1">
            <a:off x="3131198" y="1959865"/>
            <a:ext cx="538085" cy="272219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155936-D659-A629-A003-4BEDDB3F178F}"/>
              </a:ext>
            </a:extLst>
          </p:cNvPr>
          <p:cNvCxnSpPr>
            <a:cxnSpLocks/>
          </p:cNvCxnSpPr>
          <p:nvPr/>
        </p:nvCxnSpPr>
        <p:spPr>
          <a:xfrm flipV="1">
            <a:off x="3140675" y="1398612"/>
            <a:ext cx="983205" cy="311220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20E153-8939-39EF-AC69-6DB90A615197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4241725" y="1604108"/>
            <a:ext cx="183652" cy="1824892"/>
          </a:xfrm>
          <a:prstGeom prst="line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009CC8-37CF-4E22-F875-082C7159B155}"/>
              </a:ext>
            </a:extLst>
          </p:cNvPr>
          <p:cNvCxnSpPr>
            <a:cxnSpLocks/>
          </p:cNvCxnSpPr>
          <p:nvPr/>
        </p:nvCxnSpPr>
        <p:spPr>
          <a:xfrm flipV="1">
            <a:off x="4703890" y="921113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CBF4DD-FF2D-9987-F83E-B63B78D5F693}"/>
              </a:ext>
            </a:extLst>
          </p:cNvPr>
          <p:cNvSpPr txBox="1"/>
          <p:nvPr/>
        </p:nvSpPr>
        <p:spPr>
          <a:xfrm>
            <a:off x="3499756" y="28871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589219-A9CF-2CD8-C7AA-9BD1634E9528}"/>
              </a:ext>
            </a:extLst>
          </p:cNvPr>
          <p:cNvSpPr txBox="1"/>
          <p:nvPr/>
        </p:nvSpPr>
        <p:spPr>
          <a:xfrm>
            <a:off x="2906087" y="22623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5A681E-EB96-ED8A-37C4-3209A52D77D9}"/>
              </a:ext>
            </a:extLst>
          </p:cNvPr>
          <p:cNvSpPr txBox="1"/>
          <p:nvPr/>
        </p:nvSpPr>
        <p:spPr>
          <a:xfrm>
            <a:off x="3175887" y="116362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1975B1-24D5-6714-F6CC-9D984DACF8CD}"/>
              </a:ext>
            </a:extLst>
          </p:cNvPr>
          <p:cNvSpPr txBox="1"/>
          <p:nvPr/>
        </p:nvSpPr>
        <p:spPr>
          <a:xfrm>
            <a:off x="4545860" y="6082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12.13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D7424D-F98F-5FD5-F450-D7FF13EA01BA}"/>
              </a:ext>
            </a:extLst>
          </p:cNvPr>
          <p:cNvSpPr txBox="1"/>
          <p:nvPr/>
        </p:nvSpPr>
        <p:spPr>
          <a:xfrm>
            <a:off x="4271257" y="28100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0A8544-30AB-68C9-307A-7031CE261C10}"/>
              </a:ext>
            </a:extLst>
          </p:cNvPr>
          <p:cNvSpPr/>
          <p:nvPr/>
        </p:nvSpPr>
        <p:spPr>
          <a:xfrm>
            <a:off x="6669419" y="158761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E0F8D-267C-4733-9747-F49FB2F22799}"/>
              </a:ext>
            </a:extLst>
          </p:cNvPr>
          <p:cNvCxnSpPr>
            <a:cxnSpLocks/>
          </p:cNvCxnSpPr>
          <p:nvPr/>
        </p:nvCxnSpPr>
        <p:spPr>
          <a:xfrm flipV="1">
            <a:off x="6011695" y="602624"/>
            <a:ext cx="684141" cy="19311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D7B347-1669-FE14-D985-8B1D6DC6BA78}"/>
              </a:ext>
            </a:extLst>
          </p:cNvPr>
          <p:cNvSpPr txBox="1"/>
          <p:nvPr/>
        </p:nvSpPr>
        <p:spPr>
          <a:xfrm>
            <a:off x="5853665" y="28981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22AB8A-0018-ECEE-D3F1-CCD2DC118A62}"/>
              </a:ext>
            </a:extLst>
          </p:cNvPr>
          <p:cNvSpPr/>
          <p:nvPr/>
        </p:nvSpPr>
        <p:spPr>
          <a:xfrm>
            <a:off x="6350930" y="129636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BC24C4-B76C-7CA5-1FD6-BF7DBCB1288D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5905308" y="1020944"/>
            <a:ext cx="475804" cy="41365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7F849D-48E4-CB7E-B3A3-072B89A5BE3D}"/>
              </a:ext>
            </a:extLst>
          </p:cNvPr>
          <p:cNvSpPr txBox="1"/>
          <p:nvPr/>
        </p:nvSpPr>
        <p:spPr>
          <a:xfrm>
            <a:off x="6208890" y="9190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9D222D-E240-7287-9C9F-F19A3BC08A75}"/>
              </a:ext>
            </a:extLst>
          </p:cNvPr>
          <p:cNvSpPr/>
          <p:nvPr/>
        </p:nvSpPr>
        <p:spPr>
          <a:xfrm>
            <a:off x="7306396" y="2115470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486FBB-69DA-D931-3C46-4393D0A9005D}"/>
              </a:ext>
            </a:extLst>
          </p:cNvPr>
          <p:cNvCxnSpPr>
            <a:cxnSpLocks/>
          </p:cNvCxnSpPr>
          <p:nvPr/>
        </p:nvCxnSpPr>
        <p:spPr>
          <a:xfrm>
            <a:off x="6860774" y="1840054"/>
            <a:ext cx="475804" cy="41365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4B8424-EDE4-F059-33D5-F7B5CBEABB4D}"/>
              </a:ext>
            </a:extLst>
          </p:cNvPr>
          <p:cNvSpPr txBox="1"/>
          <p:nvPr/>
        </p:nvSpPr>
        <p:spPr>
          <a:xfrm>
            <a:off x="7014649" y="165895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F489A-A549-5CBE-8E16-773E2DBF30AC}"/>
              </a:ext>
            </a:extLst>
          </p:cNvPr>
          <p:cNvSpPr txBox="1"/>
          <p:nvPr/>
        </p:nvSpPr>
        <p:spPr>
          <a:xfrm>
            <a:off x="8416070" y="1398612"/>
            <a:ext cx="37700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= </a:t>
            </a:r>
            <a:r>
              <a:rPr lang="en-US" dirty="0" err="1"/>
              <a:t>DFS_graph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g.addEdge</a:t>
            </a:r>
            <a:r>
              <a:rPr lang="en-US" dirty="0"/>
              <a:t>(2.9, [9.11])</a:t>
            </a:r>
          </a:p>
          <a:p>
            <a:r>
              <a:rPr lang="en-US" dirty="0" err="1"/>
              <a:t>g.addEdge</a:t>
            </a:r>
            <a:r>
              <a:rPr lang="en-US" dirty="0"/>
              <a:t>(9.11, [11.12])</a:t>
            </a:r>
          </a:p>
          <a:p>
            <a:r>
              <a:rPr lang="en-US" dirty="0" err="1"/>
              <a:t>g.addEdge</a:t>
            </a:r>
            <a:r>
              <a:rPr lang="en-US" dirty="0"/>
              <a:t>(11.12, [12.2])</a:t>
            </a:r>
          </a:p>
          <a:p>
            <a:r>
              <a:rPr lang="en-US" dirty="0" err="1"/>
              <a:t>g.addEdge</a:t>
            </a:r>
            <a:r>
              <a:rPr lang="en-US" dirty="0"/>
              <a:t>(12.2, [])</a:t>
            </a:r>
          </a:p>
          <a:p>
            <a:r>
              <a:rPr lang="en-US" dirty="0" err="1"/>
              <a:t>g.addEdge</a:t>
            </a:r>
            <a:r>
              <a:rPr lang="en-US" dirty="0"/>
              <a:t>(11.12, [12.13])</a:t>
            </a:r>
          </a:p>
          <a:p>
            <a:r>
              <a:rPr lang="en-US" dirty="0" err="1"/>
              <a:t>g.addEdge</a:t>
            </a:r>
            <a:r>
              <a:rPr lang="en-US" dirty="0"/>
              <a:t>(12.13, [13.14,13.15,13.17])</a:t>
            </a:r>
          </a:p>
          <a:p>
            <a:r>
              <a:rPr lang="en-US" dirty="0" err="1"/>
              <a:t>g.addEdge</a:t>
            </a:r>
            <a:r>
              <a:rPr lang="en-US" dirty="0"/>
              <a:t>(13.17, [17.18])</a:t>
            </a:r>
          </a:p>
          <a:p>
            <a:r>
              <a:rPr lang="en-US" dirty="0" err="1"/>
              <a:t>g.addEdge</a:t>
            </a:r>
            <a:r>
              <a:rPr lang="en-US" dirty="0"/>
              <a:t>(17.18, [18.13])</a:t>
            </a:r>
          </a:p>
          <a:p>
            <a:r>
              <a:rPr lang="en-US" dirty="0" err="1"/>
              <a:t>g.addEdge</a:t>
            </a:r>
            <a:r>
              <a:rPr lang="en-US" dirty="0"/>
              <a:t>(18.13, [13.14,13.15])</a:t>
            </a:r>
          </a:p>
          <a:p>
            <a:r>
              <a:rPr lang="en-US" dirty="0" err="1"/>
              <a:t>g.addEdge</a:t>
            </a:r>
            <a:r>
              <a:rPr lang="en-US" dirty="0"/>
              <a:t>(13.14, [])</a:t>
            </a:r>
          </a:p>
          <a:p>
            <a:r>
              <a:rPr lang="en-US" dirty="0" err="1"/>
              <a:t>g.addEdge</a:t>
            </a:r>
            <a:r>
              <a:rPr lang="en-US" dirty="0"/>
              <a:t>(13.15, [15.16])</a:t>
            </a:r>
          </a:p>
          <a:p>
            <a:r>
              <a:rPr lang="en-US" dirty="0" err="1"/>
              <a:t>g.addEdge</a:t>
            </a:r>
            <a:r>
              <a:rPr lang="en-US" dirty="0"/>
              <a:t>(15.16, [])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89E81E-DEF5-CD4C-2E5E-1F329EBC8175}"/>
              </a:ext>
            </a:extLst>
          </p:cNvPr>
          <p:cNvCxnSpPr>
            <a:cxnSpLocks/>
          </p:cNvCxnSpPr>
          <p:nvPr/>
        </p:nvCxnSpPr>
        <p:spPr>
          <a:xfrm flipH="1">
            <a:off x="5010244" y="1078792"/>
            <a:ext cx="468666" cy="82133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1A15ABC-A6C0-0AE1-C46F-0EC7D3A4DF2C}"/>
              </a:ext>
            </a:extLst>
          </p:cNvPr>
          <p:cNvSpPr/>
          <p:nvPr/>
        </p:nvSpPr>
        <p:spPr>
          <a:xfrm>
            <a:off x="4551103" y="1851742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88EC9C-163B-461A-B7BE-E34D5667A1D8}"/>
              </a:ext>
            </a:extLst>
          </p:cNvPr>
          <p:cNvSpPr/>
          <p:nvPr/>
        </p:nvSpPr>
        <p:spPr>
          <a:xfrm>
            <a:off x="5749255" y="2113588"/>
            <a:ext cx="636977" cy="6369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15CCE7-37E9-A96D-5168-6C00119C2835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162775" y="2250922"/>
            <a:ext cx="586480" cy="181155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CD1777-7341-A11A-9E47-88F8EF8AE24E}"/>
              </a:ext>
            </a:extLst>
          </p:cNvPr>
          <p:cNvCxnSpPr>
            <a:cxnSpLocks/>
            <a:endCxn id="63" idx="4"/>
          </p:cNvCxnSpPr>
          <p:nvPr/>
        </p:nvCxnSpPr>
        <p:spPr>
          <a:xfrm flipH="1" flipV="1">
            <a:off x="5680103" y="1114227"/>
            <a:ext cx="359265" cy="981747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5A872A-9F1B-A53F-0757-68DB2E613D24}"/>
              </a:ext>
            </a:extLst>
          </p:cNvPr>
          <p:cNvSpPr txBox="1"/>
          <p:nvPr/>
        </p:nvSpPr>
        <p:spPr>
          <a:xfrm>
            <a:off x="5047983" y="148566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7C0FF-6A00-3445-8CC3-6D593E37D0D9}"/>
              </a:ext>
            </a:extLst>
          </p:cNvPr>
          <p:cNvSpPr txBox="1"/>
          <p:nvPr/>
        </p:nvSpPr>
        <p:spPr>
          <a:xfrm>
            <a:off x="5038804" y="240018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DAEBE-051B-031A-38AF-4A6AEDD940F7}"/>
              </a:ext>
            </a:extLst>
          </p:cNvPr>
          <p:cNvSpPr txBox="1"/>
          <p:nvPr/>
        </p:nvSpPr>
        <p:spPr>
          <a:xfrm>
            <a:off x="5582825" y="17050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18.13</a:t>
            </a:r>
          </a:p>
        </p:txBody>
      </p:sp>
    </p:spTree>
    <p:extLst>
      <p:ext uri="{BB962C8B-B14F-4D97-AF65-F5344CB8AC3E}">
        <p14:creationId xmlns:p14="http://schemas.microsoft.com/office/powerpoint/2010/main" val="185410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37989</TotalTime>
  <Words>3440</Words>
  <Application>Microsoft Macintosh PowerPoint</Application>
  <PresentationFormat>Widescreen</PresentationFormat>
  <Paragraphs>952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Kroll, Thomas</dc:creator>
  <cp:lastModifiedBy>Kroll, Thomas</cp:lastModifiedBy>
  <cp:revision>90</cp:revision>
  <dcterms:created xsi:type="dcterms:W3CDTF">2024-01-04T23:17:35Z</dcterms:created>
  <dcterms:modified xsi:type="dcterms:W3CDTF">2024-04-17T17:51:19Z</dcterms:modified>
</cp:coreProperties>
</file>