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8D13-8778-4C76-99ED-04663ACBA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B7302-62D5-46BE-88AA-67FF177F3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7FAFF-4003-4CE0-A0CD-CF20A450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25CA2-DD3E-4C78-9881-8482C936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86556-47E7-4FE8-B60E-5F1AB87A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93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40D4-EF8A-4438-96CE-E2ABF7E2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FDF13-A82B-4D74-9960-FA767BD87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65403-7F04-4F52-89BB-60E1F7E4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D5DFC-5961-4AEF-80EA-8290F88B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A4849-4E9D-4229-AAC8-4AFC57B5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79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5BC8D-CD9E-4BB3-9F8F-AEAB1EA92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A3EAE-A5FE-4671-AD61-3CB91D679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2002-0DE3-4C35-8CB8-82A7D62D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AD903-FF21-4BF1-81FA-0615595D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E4878-F6DF-4FC7-AB76-8EF23DF2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14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7B2D-CA3F-41A8-BDF3-C186E051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9970D-8069-4F05-98E3-8B75FFC71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244D-DD14-40FE-A0B0-29A457DF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1554F-441D-4A7B-91AD-9729E196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911CE-5781-41C9-94EE-E2E7BA82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31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1B9A-2684-47BD-9325-15D996471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DE3BA-B5D8-4C9C-8B4A-0F6E48F7F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3E15-AD2B-410D-A8A5-6D68C995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D1C8-2FE9-4281-9959-C404D870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76A36-3FE9-445B-97CD-171C9582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08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8244-B22A-449F-B569-2A123582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702CA-4AE3-4493-95E3-35D666D71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AACB4-9F3E-4676-8797-DF5657F8D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FD5A7-57E0-469B-8668-DB344750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4580B-52FE-4CDE-9192-CC7B518B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0508D-ECDC-4EC1-807D-025DF26E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0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4501-C4A1-4F02-A7CB-6E551775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33912-FE31-41D1-BCF0-6AE1A4472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70C54-575D-4843-8CB7-9CEB30FC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C569F-F00A-41F1-B0F7-A87036B8F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9A350-59E8-40DE-B144-A33A96C81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40DD1C-6A17-48FC-B349-C484A6A2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6EFF5-E91B-41E0-9658-763F7845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3F8D1-160A-40A1-A0B7-5D2B6199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67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C177-5450-4D11-8D73-BA2275C4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DE7F1-5711-4E9E-954B-8483359D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19632-D79E-4CDA-A52C-CDB24BB8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98EF7-654D-4B12-A0EF-A454E0DF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7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96AF5-5EF4-4072-82AC-F62547C80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09FDF-89BA-47E3-B91E-1C1D26DE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C7706-183F-4639-B0A9-68E7425B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20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7D4A-AA66-4FD0-A755-1B8148EC4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B40A4-BB80-4496-8DF5-4694C31E6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58918-AFB4-417F-97A9-D470F1D81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9AD9D-5844-484D-8F5C-4BE2A43C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D4CFD-924B-40E2-86D4-61323FDE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CC78A-E46B-49DD-841F-C10E6484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8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4D2CD-1826-4241-B638-AA08F2ED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290DF-AF87-4566-9B6A-18400C0F3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E7C3F-5EA1-4025-B421-40EBFC97C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82B69-B224-4448-8266-10E22B33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5FEF9-67BB-4CF0-8524-61DE93C1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18828-7725-4C33-AF41-BE690558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96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3154F0-2EA4-46E2-ADAD-552B64A2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C2BD0-5792-4831-80D3-6A71F63D8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621A6-C57C-4CC6-883F-8D22778BA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7A86B-6984-458A-B2AE-377C89353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01250-C8CC-4857-BB99-93E3EF240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91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CF2A61-043F-409B-8562-9A7FE1AF65E7}"/>
              </a:ext>
            </a:extLst>
          </p:cNvPr>
          <p:cNvSpPr/>
          <p:nvPr/>
        </p:nvSpPr>
        <p:spPr>
          <a:xfrm>
            <a:off x="776288" y="1495426"/>
            <a:ext cx="1600200" cy="114299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B0F0"/>
                </a:solidFill>
              </a:rPr>
              <a:t>Swagger</a:t>
            </a:r>
          </a:p>
          <a:p>
            <a:pPr algn="ctr"/>
            <a:r>
              <a:rPr lang="en-IN" dirty="0">
                <a:solidFill>
                  <a:srgbClr val="00B0F0"/>
                </a:solidFill>
              </a:rPr>
              <a:t>API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A8CF91-3C15-4166-9FE2-71446AB8FB19}"/>
              </a:ext>
            </a:extLst>
          </p:cNvPr>
          <p:cNvSpPr/>
          <p:nvPr/>
        </p:nvSpPr>
        <p:spPr>
          <a:xfrm>
            <a:off x="776288" y="3295648"/>
            <a:ext cx="1600200" cy="114299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B0F0"/>
                </a:solidFill>
              </a:rPr>
              <a:t>UI</a:t>
            </a:r>
          </a:p>
          <a:p>
            <a:pPr algn="ctr"/>
            <a:r>
              <a:rPr lang="en-IN" dirty="0">
                <a:solidFill>
                  <a:srgbClr val="00B0F0"/>
                </a:solidFill>
              </a:rPr>
              <a:t>FrameWork</a:t>
            </a:r>
          </a:p>
          <a:p>
            <a:pPr algn="ctr"/>
            <a:r>
              <a:rPr lang="en-IN" dirty="0"/>
              <a:t>[</a:t>
            </a:r>
            <a:r>
              <a:rPr lang="en-IN" dirty="0">
                <a:solidFill>
                  <a:srgbClr val="00B0F0"/>
                </a:solidFill>
              </a:rPr>
              <a:t>Angular</a:t>
            </a:r>
            <a:r>
              <a:rPr lang="en-IN" dirty="0"/>
              <a:t>]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84E0DB-979A-4BBD-B7A0-D3B663AD3A75}"/>
              </a:ext>
            </a:extLst>
          </p:cNvPr>
          <p:cNvSpPr/>
          <p:nvPr/>
        </p:nvSpPr>
        <p:spPr>
          <a:xfrm>
            <a:off x="3055169" y="1568449"/>
            <a:ext cx="1600200" cy="280987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Spring</a:t>
            </a:r>
            <a:r>
              <a:rPr lang="en-IN" dirty="0"/>
              <a:t> </a:t>
            </a:r>
          </a:p>
          <a:p>
            <a:pPr algn="ctr"/>
            <a:r>
              <a:rPr lang="en-IN" dirty="0">
                <a:solidFill>
                  <a:srgbClr val="FF0000"/>
                </a:solidFill>
              </a:rPr>
              <a:t>Security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47D249-F661-4936-B543-1171D39E2150}"/>
              </a:ext>
            </a:extLst>
          </p:cNvPr>
          <p:cNvSpPr/>
          <p:nvPr/>
        </p:nvSpPr>
        <p:spPr>
          <a:xfrm>
            <a:off x="7381880" y="-45004"/>
            <a:ext cx="2447925" cy="648652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6588A5-D9B8-41B1-AE15-6DDB8DA42A62}"/>
              </a:ext>
            </a:extLst>
          </p:cNvPr>
          <p:cNvSpPr/>
          <p:nvPr/>
        </p:nvSpPr>
        <p:spPr>
          <a:xfrm>
            <a:off x="5438777" y="1495426"/>
            <a:ext cx="1600200" cy="2809874"/>
          </a:xfrm>
          <a:prstGeom prst="roundRect">
            <a:avLst/>
          </a:prstGeom>
          <a:solidFill>
            <a:srgbClr val="FFFF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API</a:t>
            </a:r>
          </a:p>
          <a:p>
            <a:pPr algn="ctr"/>
            <a:r>
              <a:rPr lang="en-IN" dirty="0"/>
              <a:t>Gateway</a:t>
            </a:r>
          </a:p>
          <a:p>
            <a:pPr algn="ctr"/>
            <a:r>
              <a:rPr lang="en-IN" dirty="0"/>
              <a:t>[Zuul]</a:t>
            </a:r>
          </a:p>
          <a:p>
            <a:pPr algn="ctr"/>
            <a:r>
              <a:rPr lang="en-IN" dirty="0"/>
              <a:t>(8761)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D1CFDC-929B-4FF6-A7ED-B74726CBA546}"/>
              </a:ext>
            </a:extLst>
          </p:cNvPr>
          <p:cNvSpPr/>
          <p:nvPr/>
        </p:nvSpPr>
        <p:spPr>
          <a:xfrm>
            <a:off x="7572642" y="714375"/>
            <a:ext cx="1743074" cy="866775"/>
          </a:xfrm>
          <a:prstGeom prst="round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Admin-Service </a:t>
            </a:r>
          </a:p>
          <a:p>
            <a:pPr algn="ctr"/>
            <a:r>
              <a:rPr lang="en-IN" dirty="0"/>
              <a:t>(8082)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83EA2A-ECF1-4343-A2A8-957B312EF203}"/>
              </a:ext>
            </a:extLst>
          </p:cNvPr>
          <p:cNvSpPr/>
          <p:nvPr/>
        </p:nvSpPr>
        <p:spPr>
          <a:xfrm>
            <a:off x="7643837" y="2148831"/>
            <a:ext cx="1743074" cy="866775"/>
          </a:xfrm>
          <a:prstGeom prst="round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Company-Service</a:t>
            </a:r>
          </a:p>
          <a:p>
            <a:pPr algn="ctr"/>
            <a:r>
              <a:rPr lang="en-IN" dirty="0"/>
              <a:t>(8083)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8580333-888C-4B2F-913A-C9D6272B25C8}"/>
              </a:ext>
            </a:extLst>
          </p:cNvPr>
          <p:cNvSpPr/>
          <p:nvPr/>
        </p:nvSpPr>
        <p:spPr>
          <a:xfrm>
            <a:off x="7667628" y="3583774"/>
            <a:ext cx="1743074" cy="866775"/>
          </a:xfrm>
          <a:prstGeom prst="round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Customer-Service</a:t>
            </a:r>
          </a:p>
          <a:p>
            <a:pPr algn="ctr"/>
            <a:r>
              <a:rPr lang="en-IN" dirty="0"/>
              <a:t>(8084)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6A11387-0CD4-4070-8A7D-4D312C1AB7DB}"/>
              </a:ext>
            </a:extLst>
          </p:cNvPr>
          <p:cNvSpPr/>
          <p:nvPr/>
        </p:nvSpPr>
        <p:spPr>
          <a:xfrm>
            <a:off x="7648575" y="5031328"/>
            <a:ext cx="1743074" cy="866775"/>
          </a:xfrm>
          <a:prstGeom prst="round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</a:t>
            </a:r>
          </a:p>
          <a:p>
            <a:pPr algn="ctr"/>
            <a:r>
              <a:rPr lang="en-IN" dirty="0"/>
              <a:t>Gateway</a:t>
            </a:r>
          </a:p>
          <a:p>
            <a:pPr algn="ctr"/>
            <a:r>
              <a:rPr lang="en-IN" dirty="0"/>
              <a:t>(8080)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239257-EFC8-4EEE-B26B-3AD452C41ECC}"/>
              </a:ext>
            </a:extLst>
          </p:cNvPr>
          <p:cNvCxnSpPr>
            <a:stCxn id="5" idx="3"/>
            <a:endCxn id="5" idx="3"/>
          </p:cNvCxnSpPr>
          <p:nvPr/>
        </p:nvCxnSpPr>
        <p:spPr>
          <a:xfrm>
            <a:off x="2376488" y="206692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BB5D0DBF-C25F-4DEB-BEAB-DF2B1CFE21CF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1247777" y="2967036"/>
            <a:ext cx="657223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A4F29304-18C5-4936-9D15-B73DBB34376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376488" y="3867147"/>
            <a:ext cx="681038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9074CD-D727-4043-A6DD-07796718754D}"/>
              </a:ext>
            </a:extLst>
          </p:cNvPr>
          <p:cNvCxnSpPr>
            <a:cxnSpLocks/>
          </p:cNvCxnSpPr>
          <p:nvPr/>
        </p:nvCxnSpPr>
        <p:spPr>
          <a:xfrm flipV="1">
            <a:off x="7031726" y="2488406"/>
            <a:ext cx="597848" cy="438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2A7F39-809E-4193-B884-608D257339DD}"/>
              </a:ext>
            </a:extLst>
          </p:cNvPr>
          <p:cNvCxnSpPr>
            <a:cxnSpLocks/>
          </p:cNvCxnSpPr>
          <p:nvPr/>
        </p:nvCxnSpPr>
        <p:spPr>
          <a:xfrm>
            <a:off x="7034242" y="3402345"/>
            <a:ext cx="609595" cy="46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90C238-B1DC-461B-A369-FB14CFFDE8F9}"/>
              </a:ext>
            </a:extLst>
          </p:cNvPr>
          <p:cNvCxnSpPr>
            <a:cxnSpLocks/>
          </p:cNvCxnSpPr>
          <p:nvPr/>
        </p:nvCxnSpPr>
        <p:spPr>
          <a:xfrm>
            <a:off x="7034242" y="3868180"/>
            <a:ext cx="556946" cy="1427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EF5DE0-3620-462C-BFCC-485B09B5F9B4}"/>
              </a:ext>
            </a:extLst>
          </p:cNvPr>
          <p:cNvCxnSpPr>
            <a:cxnSpLocks/>
          </p:cNvCxnSpPr>
          <p:nvPr/>
        </p:nvCxnSpPr>
        <p:spPr>
          <a:xfrm>
            <a:off x="9309763" y="1157527"/>
            <a:ext cx="1134405" cy="122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F75498B-051B-4E10-B8DC-44168CACCBE4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9379773" y="2555321"/>
            <a:ext cx="1064395" cy="5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591B51-C035-42A5-90FF-A7FB604617A3}"/>
              </a:ext>
            </a:extLst>
          </p:cNvPr>
          <p:cNvCxnSpPr>
            <a:cxnSpLocks/>
          </p:cNvCxnSpPr>
          <p:nvPr/>
        </p:nvCxnSpPr>
        <p:spPr>
          <a:xfrm flipV="1">
            <a:off x="9429752" y="2707480"/>
            <a:ext cx="1014416" cy="129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Magnetic Disk 59">
            <a:extLst>
              <a:ext uri="{FF2B5EF4-FFF2-40B4-BE49-F238E27FC236}">
                <a16:creationId xmlns:a16="http://schemas.microsoft.com/office/drawing/2014/main" id="{890A435D-4A94-4B26-9F17-6F5A86CBDF3B}"/>
              </a:ext>
            </a:extLst>
          </p:cNvPr>
          <p:cNvSpPr/>
          <p:nvPr/>
        </p:nvSpPr>
        <p:spPr>
          <a:xfrm>
            <a:off x="10444168" y="2248997"/>
            <a:ext cx="1171567" cy="612648"/>
          </a:xfrm>
          <a:prstGeom prst="flowChartMagneticDisk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FF00"/>
                </a:solidFill>
              </a:rPr>
              <a:t>MongoDB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9F5AEC9-A601-4D42-B42F-0E1B5BEA9DC1}"/>
              </a:ext>
            </a:extLst>
          </p:cNvPr>
          <p:cNvCxnSpPr>
            <a:cxnSpLocks/>
          </p:cNvCxnSpPr>
          <p:nvPr/>
        </p:nvCxnSpPr>
        <p:spPr>
          <a:xfrm flipV="1">
            <a:off x="2388394" y="3662364"/>
            <a:ext cx="681038" cy="19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1E3EB86-D357-4501-BD11-4773F09BE8DA}"/>
              </a:ext>
            </a:extLst>
          </p:cNvPr>
          <p:cNvCxnSpPr>
            <a:cxnSpLocks/>
            <a:stCxn id="7" idx="3"/>
            <a:endCxn id="7" idx="3"/>
          </p:cNvCxnSpPr>
          <p:nvPr/>
        </p:nvCxnSpPr>
        <p:spPr>
          <a:xfrm>
            <a:off x="2376488" y="386714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4F36697-F8C2-4E3F-8089-684FF0CE5BC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376488" y="3419474"/>
            <a:ext cx="681038" cy="447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EDEA5A4-2346-4CD6-8724-CEB48207E2B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376488" y="3867148"/>
            <a:ext cx="681038" cy="254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2997036-B4CA-4663-91D6-C9A805FB9595}"/>
              </a:ext>
            </a:extLst>
          </p:cNvPr>
          <p:cNvCxnSpPr/>
          <p:nvPr/>
        </p:nvCxnSpPr>
        <p:spPr>
          <a:xfrm>
            <a:off x="4657726" y="263842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35944E4-2B83-46D7-8877-22BD4D0EE0BD}"/>
              </a:ext>
            </a:extLst>
          </p:cNvPr>
          <p:cNvCxnSpPr/>
          <p:nvPr/>
        </p:nvCxnSpPr>
        <p:spPr>
          <a:xfrm>
            <a:off x="4657726" y="2771775"/>
            <a:ext cx="828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7AD2F8-87B4-45AA-A303-751733FA5F10}"/>
              </a:ext>
            </a:extLst>
          </p:cNvPr>
          <p:cNvSpPr txBox="1"/>
          <p:nvPr/>
        </p:nvSpPr>
        <p:spPr>
          <a:xfrm>
            <a:off x="7724508" y="125969"/>
            <a:ext cx="1591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Eureka Server    </a:t>
            </a:r>
          </a:p>
          <a:p>
            <a:r>
              <a:rPr lang="en-IN" dirty="0"/>
              <a:t>      (8081)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1B4BE5-BC91-4076-A782-ED4EDC3F2285}"/>
              </a:ext>
            </a:extLst>
          </p:cNvPr>
          <p:cNvCxnSpPr>
            <a:cxnSpLocks/>
          </p:cNvCxnSpPr>
          <p:nvPr/>
        </p:nvCxnSpPr>
        <p:spPr>
          <a:xfrm flipV="1">
            <a:off x="7017660" y="1212846"/>
            <a:ext cx="524286" cy="88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Right 1">
            <a:extLst>
              <a:ext uri="{FF2B5EF4-FFF2-40B4-BE49-F238E27FC236}">
                <a16:creationId xmlns:a16="http://schemas.microsoft.com/office/drawing/2014/main" id="{5D8B7D9F-C641-43A3-9532-AD40AEF50EFD}"/>
              </a:ext>
            </a:extLst>
          </p:cNvPr>
          <p:cNvSpPr/>
          <p:nvPr/>
        </p:nvSpPr>
        <p:spPr>
          <a:xfrm>
            <a:off x="333375" y="3821048"/>
            <a:ext cx="442913" cy="300895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F4EA57-5BC2-4388-914C-79E6575756ED}"/>
              </a:ext>
            </a:extLst>
          </p:cNvPr>
          <p:cNvSpPr txBox="1"/>
          <p:nvPr/>
        </p:nvSpPr>
        <p:spPr>
          <a:xfrm>
            <a:off x="-25910" y="3493290"/>
            <a:ext cx="62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User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20388A-B381-4C47-B90A-CFE78D0A85F5}"/>
              </a:ext>
            </a:extLst>
          </p:cNvPr>
          <p:cNvCxnSpPr>
            <a:cxnSpLocks/>
          </p:cNvCxnSpPr>
          <p:nvPr/>
        </p:nvCxnSpPr>
        <p:spPr>
          <a:xfrm>
            <a:off x="2364577" y="2176964"/>
            <a:ext cx="678686" cy="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26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42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Mounika, Yedla</dc:creator>
  <cp:lastModifiedBy>Lakshman Chaudhari, Chaitali</cp:lastModifiedBy>
  <cp:revision>22</cp:revision>
  <dcterms:created xsi:type="dcterms:W3CDTF">2022-03-17T09:35:23Z</dcterms:created>
  <dcterms:modified xsi:type="dcterms:W3CDTF">2022-03-21T18:41:11Z</dcterms:modified>
</cp:coreProperties>
</file>