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D13-8778-4C76-99ED-04663ACB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7302-62D5-46BE-88AA-67FF177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AFF-4003-4CE0-A0CD-CF20A45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5CA2-DD3E-4C78-9881-8482C93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6556-47E7-4FE8-B60E-5F1AB87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0D4-EF8A-4438-96CE-E2ABF7E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DF13-A82B-4D74-9960-FA767BD8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403-7F04-4F52-89BB-60E1F7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5DFC-5961-4AEF-80EA-8290F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4849-4E9D-4229-AAC8-4AFC57B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BC8D-CD9E-4BB3-9F8F-AEAB1EA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3EAE-A5FE-4671-AD61-3CB91D67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002-0DE3-4C35-8CB8-82A7D62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D903-FF21-4BF1-81FA-0615595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878-F6DF-4FC7-AB76-8EF23D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B2D-CA3F-41A8-BDF3-C186E05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970D-8069-4F05-98E3-8B75FFC7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244D-DD14-40FE-A0B0-29A457D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554F-441D-4A7B-91AD-9729E19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1CE-5781-41C9-94EE-E2E7BA8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B9A-2684-47BD-9325-15D9964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E3BA-B5D8-4C9C-8B4A-0F6E48F7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3E15-AD2B-410D-A8A5-6D68C99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D1C8-2FE9-4281-9959-C404D87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6A36-3FE9-445B-97CD-171C9582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8244-B22A-449F-B569-2A12358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2CA-4AE3-4493-95E3-35D666D7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CB4-9F3E-4676-8797-DF5657F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5A7-57E0-469B-8668-DB34475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80B-52FE-4CDE-9192-CC7B518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508D-ECDC-4EC1-807D-025DF26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501-C4A1-4F02-A7CB-6E55177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912-FE31-41D1-BCF0-6AE1A447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0C54-575D-4843-8CB7-9CEB30FC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569F-F00A-41F1-B0F7-A87036B8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A350-59E8-40DE-B144-A33A96C8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D1C-6A17-48FC-B349-C484A6A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EFF5-E91B-41E0-9658-763F7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F8D1-160A-40A1-A0B7-5D2B619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177-5450-4D11-8D73-BA2275C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E7F1-5711-4E9E-954B-8483359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9632-D79E-4CDA-A52C-CDB24BB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8EF7-654D-4B12-A0EF-A454E0DF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6AF5-5EF4-4072-82AC-F62547C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9FDF-89BA-47E3-B91E-1C1D26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7706-183F-4639-B0A9-68E7425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D4A-AA66-4FD0-A755-1B8148E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40A4-BB80-4496-8DF5-4694C31E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8918-AFB4-417F-97A9-D470F1D8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D9D-5844-484D-8F5C-4BE2A43C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4CFD-924B-40E2-86D4-61323FD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C78A-E46B-49DD-841F-C10E6484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2CD-1826-4241-B638-AA08F2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0DF-AF87-4566-9B6A-18400C0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C3F-5EA1-4025-B421-40EBFC97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2B69-B224-4448-8266-10E22B3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FEF9-67BB-4CF0-8524-61DE93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8828-7725-4C33-AF41-BE69055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54F0-2EA4-46E2-ADAD-552B64A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2BD0-5792-4831-80D3-6A71F63D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1A6-C57C-4CC6-883F-8D22778B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86B-6984-458A-B2AE-377C8935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1250-C8CC-4857-BB99-93E3EF24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CF2A61-043F-409B-8562-9A7FE1AF65E7}"/>
              </a:ext>
            </a:extLst>
          </p:cNvPr>
          <p:cNvSpPr/>
          <p:nvPr/>
        </p:nvSpPr>
        <p:spPr>
          <a:xfrm>
            <a:off x="776288" y="1495426"/>
            <a:ext cx="1600200" cy="1142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Swagger</a:t>
            </a:r>
          </a:p>
          <a:p>
            <a:pPr algn="ctr"/>
            <a:r>
              <a:rPr lang="en-IN" dirty="0">
                <a:solidFill>
                  <a:srgbClr val="00B0F0"/>
                </a:solidFill>
              </a:rPr>
              <a:t>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8CF91-3C15-4166-9FE2-71446AB8FB19}"/>
              </a:ext>
            </a:extLst>
          </p:cNvPr>
          <p:cNvSpPr/>
          <p:nvPr/>
        </p:nvSpPr>
        <p:spPr>
          <a:xfrm>
            <a:off x="776288" y="3295648"/>
            <a:ext cx="1600200" cy="1142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UI</a:t>
            </a:r>
          </a:p>
          <a:p>
            <a:pPr algn="ctr"/>
            <a:r>
              <a:rPr lang="en-IN" dirty="0">
                <a:solidFill>
                  <a:srgbClr val="00B0F0"/>
                </a:solidFill>
              </a:rPr>
              <a:t>FrameWork</a:t>
            </a:r>
          </a:p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00B0F0"/>
                </a:solidFill>
              </a:rPr>
              <a:t>Angular</a:t>
            </a:r>
            <a:r>
              <a:rPr lang="en-IN" dirty="0"/>
              <a:t>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4E0DB-979A-4BBD-B7A0-D3B663AD3A75}"/>
              </a:ext>
            </a:extLst>
          </p:cNvPr>
          <p:cNvSpPr/>
          <p:nvPr/>
        </p:nvSpPr>
        <p:spPr>
          <a:xfrm>
            <a:off x="3055169" y="1568449"/>
            <a:ext cx="1600200" cy="2809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Spring</a:t>
            </a:r>
            <a:r>
              <a:rPr lang="en-IN" dirty="0"/>
              <a:t> 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47D249-F661-4936-B543-1171D39E2150}"/>
              </a:ext>
            </a:extLst>
          </p:cNvPr>
          <p:cNvSpPr/>
          <p:nvPr/>
        </p:nvSpPr>
        <p:spPr>
          <a:xfrm>
            <a:off x="7381880" y="-45004"/>
            <a:ext cx="2447925" cy="64865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6588A5-D9B8-41B1-AE15-6DDB8DA42A62}"/>
              </a:ext>
            </a:extLst>
          </p:cNvPr>
          <p:cNvSpPr/>
          <p:nvPr/>
        </p:nvSpPr>
        <p:spPr>
          <a:xfrm>
            <a:off x="5438777" y="1495426"/>
            <a:ext cx="1600200" cy="2809874"/>
          </a:xfrm>
          <a:prstGeom prst="roundRect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[Zuul]</a:t>
            </a:r>
          </a:p>
          <a:p>
            <a:pPr algn="ctr"/>
            <a:r>
              <a:rPr lang="en-IN" dirty="0"/>
              <a:t>(8761)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D1CFDC-929B-4FF6-A7ED-B74726CBA546}"/>
              </a:ext>
            </a:extLst>
          </p:cNvPr>
          <p:cNvSpPr/>
          <p:nvPr/>
        </p:nvSpPr>
        <p:spPr>
          <a:xfrm>
            <a:off x="7572642" y="714375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Admin-Service </a:t>
            </a:r>
          </a:p>
          <a:p>
            <a:pPr algn="ctr"/>
            <a:r>
              <a:rPr lang="en-IN" dirty="0"/>
              <a:t>(8082)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EA2A-ECF1-4343-A2A8-957B312EF203}"/>
              </a:ext>
            </a:extLst>
          </p:cNvPr>
          <p:cNvSpPr/>
          <p:nvPr/>
        </p:nvSpPr>
        <p:spPr>
          <a:xfrm>
            <a:off x="7643837" y="2148831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Company-Service</a:t>
            </a:r>
          </a:p>
          <a:p>
            <a:pPr algn="ctr"/>
            <a:r>
              <a:rPr lang="en-IN" dirty="0"/>
              <a:t>(8083)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80333-888C-4B2F-913A-C9D6272B25C8}"/>
              </a:ext>
            </a:extLst>
          </p:cNvPr>
          <p:cNvSpPr/>
          <p:nvPr/>
        </p:nvSpPr>
        <p:spPr>
          <a:xfrm>
            <a:off x="7667628" y="3583774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Customer-Service</a:t>
            </a:r>
          </a:p>
          <a:p>
            <a:pPr algn="ctr"/>
            <a:r>
              <a:rPr lang="en-IN" dirty="0"/>
              <a:t>(8084)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A11387-0CD4-4070-8A7D-4D312C1AB7DB}"/>
              </a:ext>
            </a:extLst>
          </p:cNvPr>
          <p:cNvSpPr/>
          <p:nvPr/>
        </p:nvSpPr>
        <p:spPr>
          <a:xfrm>
            <a:off x="7648575" y="5031328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(8080)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39257-EFC8-4EEE-B26B-3AD452C41ECC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376488" y="20669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B5D0DBF-C25F-4DEB-BEAB-DF2B1CFE21C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247777" y="2967036"/>
            <a:ext cx="65722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4F29304-18C5-4936-9D15-B73DBB34376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867147"/>
            <a:ext cx="68103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9074CD-D727-4043-A6DD-07796718754D}"/>
              </a:ext>
            </a:extLst>
          </p:cNvPr>
          <p:cNvCxnSpPr>
            <a:cxnSpLocks/>
          </p:cNvCxnSpPr>
          <p:nvPr/>
        </p:nvCxnSpPr>
        <p:spPr>
          <a:xfrm flipV="1">
            <a:off x="7031726" y="2488406"/>
            <a:ext cx="597848" cy="43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2A7F39-809E-4193-B884-608D257339DD}"/>
              </a:ext>
            </a:extLst>
          </p:cNvPr>
          <p:cNvCxnSpPr>
            <a:cxnSpLocks/>
          </p:cNvCxnSpPr>
          <p:nvPr/>
        </p:nvCxnSpPr>
        <p:spPr>
          <a:xfrm>
            <a:off x="7034242" y="3402345"/>
            <a:ext cx="609595" cy="46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90C238-B1DC-461B-A369-FB14CFFDE8F9}"/>
              </a:ext>
            </a:extLst>
          </p:cNvPr>
          <p:cNvCxnSpPr>
            <a:cxnSpLocks/>
          </p:cNvCxnSpPr>
          <p:nvPr/>
        </p:nvCxnSpPr>
        <p:spPr>
          <a:xfrm>
            <a:off x="7034242" y="3868180"/>
            <a:ext cx="556946" cy="142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EF5DE0-3620-462C-BFCC-485B09B5F9B4}"/>
              </a:ext>
            </a:extLst>
          </p:cNvPr>
          <p:cNvCxnSpPr>
            <a:cxnSpLocks/>
          </p:cNvCxnSpPr>
          <p:nvPr/>
        </p:nvCxnSpPr>
        <p:spPr>
          <a:xfrm>
            <a:off x="9309763" y="1157527"/>
            <a:ext cx="1134405" cy="12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5498B-051B-4E10-B8DC-44168CACCBE4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379773" y="2555321"/>
            <a:ext cx="1064395" cy="5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91B51-C035-42A5-90FF-A7FB604617A3}"/>
              </a:ext>
            </a:extLst>
          </p:cNvPr>
          <p:cNvCxnSpPr>
            <a:cxnSpLocks/>
          </p:cNvCxnSpPr>
          <p:nvPr/>
        </p:nvCxnSpPr>
        <p:spPr>
          <a:xfrm flipV="1">
            <a:off x="9429752" y="2707480"/>
            <a:ext cx="1014416" cy="129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890A435D-4A94-4B26-9F17-6F5A86CBDF3B}"/>
              </a:ext>
            </a:extLst>
          </p:cNvPr>
          <p:cNvSpPr/>
          <p:nvPr/>
        </p:nvSpPr>
        <p:spPr>
          <a:xfrm>
            <a:off x="10444168" y="2248997"/>
            <a:ext cx="1171567" cy="612648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MongoDB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5AEC9-A601-4D42-B42F-0E1B5BEA9DC1}"/>
              </a:ext>
            </a:extLst>
          </p:cNvPr>
          <p:cNvCxnSpPr>
            <a:cxnSpLocks/>
          </p:cNvCxnSpPr>
          <p:nvPr/>
        </p:nvCxnSpPr>
        <p:spPr>
          <a:xfrm flipV="1">
            <a:off x="2388394" y="3662364"/>
            <a:ext cx="681038" cy="19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E3EB86-D357-4501-BD11-4773F09BE8D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2376488" y="386714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F36697-F8C2-4E3F-8089-684FF0CE5BC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419474"/>
            <a:ext cx="681038" cy="4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DEA5A4-2346-4CD6-8724-CEB48207E2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76488" y="3867148"/>
            <a:ext cx="681038" cy="25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997036-B4CA-4663-91D6-C9A805FB9595}"/>
              </a:ext>
            </a:extLst>
          </p:cNvPr>
          <p:cNvCxnSpPr/>
          <p:nvPr/>
        </p:nvCxnSpPr>
        <p:spPr>
          <a:xfrm>
            <a:off x="4657726" y="26384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5944E4-2B83-46D7-8877-22BD4D0EE0BD}"/>
              </a:ext>
            </a:extLst>
          </p:cNvPr>
          <p:cNvCxnSpPr/>
          <p:nvPr/>
        </p:nvCxnSpPr>
        <p:spPr>
          <a:xfrm>
            <a:off x="4657726" y="2771775"/>
            <a:ext cx="82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43C8C3-F41D-4474-B575-8C75AACBAC7F}"/>
              </a:ext>
            </a:extLst>
          </p:cNvPr>
          <p:cNvCxnSpPr>
            <a:cxnSpLocks/>
          </p:cNvCxnSpPr>
          <p:nvPr/>
        </p:nvCxnSpPr>
        <p:spPr>
          <a:xfrm>
            <a:off x="8498680" y="3053006"/>
            <a:ext cx="0" cy="473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7AD2F8-87B4-45AA-A303-751733FA5F10}"/>
              </a:ext>
            </a:extLst>
          </p:cNvPr>
          <p:cNvSpPr txBox="1"/>
          <p:nvPr/>
        </p:nvSpPr>
        <p:spPr>
          <a:xfrm>
            <a:off x="7724508" y="125969"/>
            <a:ext cx="159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Service    </a:t>
            </a:r>
          </a:p>
          <a:p>
            <a:r>
              <a:rPr lang="en-IN" dirty="0"/>
              <a:t>      (8081)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1B4BE5-BC91-4076-A782-ED4EDC3F2285}"/>
              </a:ext>
            </a:extLst>
          </p:cNvPr>
          <p:cNvCxnSpPr>
            <a:cxnSpLocks/>
          </p:cNvCxnSpPr>
          <p:nvPr/>
        </p:nvCxnSpPr>
        <p:spPr>
          <a:xfrm flipV="1">
            <a:off x="7017660" y="1212846"/>
            <a:ext cx="524286" cy="88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AC9735-3315-4395-B1D4-A7DD26F85AAC}"/>
              </a:ext>
            </a:extLst>
          </p:cNvPr>
          <p:cNvCxnSpPr>
            <a:cxnSpLocks/>
          </p:cNvCxnSpPr>
          <p:nvPr/>
        </p:nvCxnSpPr>
        <p:spPr>
          <a:xfrm>
            <a:off x="8444179" y="1581150"/>
            <a:ext cx="28315" cy="540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CCDB4B-B3EA-44E6-989A-49F10101604C}"/>
              </a:ext>
            </a:extLst>
          </p:cNvPr>
          <p:cNvCxnSpPr>
            <a:cxnSpLocks/>
          </p:cNvCxnSpPr>
          <p:nvPr/>
        </p:nvCxnSpPr>
        <p:spPr>
          <a:xfrm>
            <a:off x="8539165" y="4506847"/>
            <a:ext cx="0" cy="524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5D8B7D9F-C641-43A3-9532-AD40AEF50EFD}"/>
              </a:ext>
            </a:extLst>
          </p:cNvPr>
          <p:cNvSpPr/>
          <p:nvPr/>
        </p:nvSpPr>
        <p:spPr>
          <a:xfrm>
            <a:off x="333375" y="3821048"/>
            <a:ext cx="442913" cy="30089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4EA57-5BC2-4388-914C-79E6575756ED}"/>
              </a:ext>
            </a:extLst>
          </p:cNvPr>
          <p:cNvSpPr txBox="1"/>
          <p:nvPr/>
        </p:nvSpPr>
        <p:spPr>
          <a:xfrm>
            <a:off x="-25910" y="3493290"/>
            <a:ext cx="62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0388A-B381-4C47-B90A-CFE78D0A85F5}"/>
              </a:ext>
            </a:extLst>
          </p:cNvPr>
          <p:cNvCxnSpPr>
            <a:cxnSpLocks/>
          </p:cNvCxnSpPr>
          <p:nvPr/>
        </p:nvCxnSpPr>
        <p:spPr>
          <a:xfrm>
            <a:off x="2364577" y="2176964"/>
            <a:ext cx="678686" cy="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Yedla</dc:creator>
  <cp:lastModifiedBy>Lakshman Chaudhari, Chaitali</cp:lastModifiedBy>
  <cp:revision>19</cp:revision>
  <dcterms:created xsi:type="dcterms:W3CDTF">2022-03-17T09:35:23Z</dcterms:created>
  <dcterms:modified xsi:type="dcterms:W3CDTF">2022-03-19T16:41:53Z</dcterms:modified>
</cp:coreProperties>
</file>