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25/04/2022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tali0301/ChaitaliResume.git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github.com/Chaitali0301/Video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Deals and Coupons Management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Deals and Coupons Application along with JWT authentication, Swagger.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Programmers Forum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Programmers forum is an online blogging service, where most of the blogging functions are automated and provided by the blogging service.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Backend (MongoDB), Midware (Spring Boot) and Frontend (Angular)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and recompiled all concepts of the backend, midware and frontend to polish my skills to work on real –time projects. 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400" b="1" dirty="0">
                <a:latin typeface="Arial" panose="020B0604020202020204" pitchFamily="34" charset="0"/>
                <a:cs typeface="Arial" panose="020B0604020202020204" pitchFamily="34" charset="0"/>
              </a:rPr>
              <a:t>FULL STACK DEVELOPER</a:t>
            </a: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419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95643" y="1574763"/>
            <a:ext cx="3870514" cy="295274"/>
          </a:xfrm>
        </p:spPr>
        <p:txBody>
          <a:bodyPr/>
          <a:lstStyle/>
          <a:p>
            <a:pPr eaLnBrk="1" hangingPunct="1"/>
            <a:r>
              <a:rPr lang="nl-NL" altLang="nl-NL" dirty="0"/>
              <a:t>chaitali.lakshman-chaudhari@capgemini.com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6809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+91 9028715861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on Traditional web development applications of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Outsystems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in creating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Security, Spring cloud API Gateway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Eureka Server, Post Man, Swagger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  <a:t>Experience in creating documentation with Java docs and swagger and in Unit testing using Junit and Mockito.</a:t>
            </a:r>
            <a:b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Master of Computer Science :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2015 - 2020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S" altLang="en-US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 err="1">
                <a:latin typeface="Arial" panose="020B0604020202020204" pitchFamily="34" charset="0"/>
                <a:cs typeface="Arial" panose="020B0604020202020204" pitchFamily="34" charset="0"/>
              </a:rPr>
              <a:t>OutSystems</a:t>
            </a:r>
            <a:endParaRPr lang="en-US" altLang="en-US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8/ 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Typescript &amp; ES6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Chaitali Lakshman Chaudhari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0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4" y="1965949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5CC6AC0-1EF4-44BA-9D86-675E0224A2B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b="8342"/>
          <a:stretch/>
        </p:blipFill>
        <p:spPr>
          <a:xfrm>
            <a:off x="353860" y="290513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40848</TotalTime>
  <Words>264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Lakshman Chaudhari, Chaitali</cp:lastModifiedBy>
  <cp:revision>107</cp:revision>
  <dcterms:created xsi:type="dcterms:W3CDTF">2017-12-08T05:27:40Z</dcterms:created>
  <dcterms:modified xsi:type="dcterms:W3CDTF">2022-04-25T06:27:21Z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