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1" r:id="rId4"/>
    <p:sldId id="285" r:id="rId5"/>
    <p:sldId id="278" r:id="rId6"/>
    <p:sldId id="282" r:id="rId7"/>
    <p:sldId id="281" r:id="rId8"/>
    <p:sldId id="261" r:id="rId9"/>
    <p:sldId id="286" r:id="rId10"/>
    <p:sldId id="287" r:id="rId11"/>
    <p:sldId id="283" r:id="rId12"/>
    <p:sldId id="288" r:id="rId13"/>
    <p:sldId id="290" r:id="rId14"/>
    <p:sldId id="291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7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0B18-91A8-40B4-B112-18BC19AFB75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41BB-4244-4518-9440-452888617F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0B18-91A8-40B4-B112-18BC19AFB75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41BB-4244-4518-9440-452888617F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0B18-91A8-40B4-B112-18BC19AFB75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41BB-4244-4518-9440-452888617F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0B18-91A8-40B4-B112-18BC19AFB75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41BB-4244-4518-9440-452888617F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0B18-91A8-40B4-B112-18BC19AFB75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41BB-4244-4518-9440-452888617F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0B18-91A8-40B4-B112-18BC19AFB75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41BB-4244-4518-9440-452888617F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0B18-91A8-40B4-B112-18BC19AFB75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41BB-4244-4518-9440-452888617F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0B18-91A8-40B4-B112-18BC19AFB75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41BB-4244-4518-9440-452888617F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0B18-91A8-40B4-B112-18BC19AFB75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41BB-4244-4518-9440-452888617F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0B18-91A8-40B4-B112-18BC19AFB75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41BB-4244-4518-9440-452888617F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0B18-91A8-40B4-B112-18BC19AFB75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41BB-4244-4518-9440-452888617F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50B18-91A8-40B4-B112-18BC19AFB75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D41BB-4244-4518-9440-452888617F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chap5_sdd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nal_std.pdf" TargetMode="External"/><Relationship Id="rId2" Type="http://schemas.openxmlformats.org/officeDocument/2006/relationships/hyperlink" Target="Testcases%20in%20table%20format.doc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Implementation%20Doc.doc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chap4_srs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chap3_spmp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304800"/>
            <a:ext cx="7851648" cy="2057400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MovieBuzz: Forecasting Movie’s Success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2895600"/>
            <a:ext cx="4501896" cy="312420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GROUP ID: 33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SANJANA P. ANAOKAR : 1214022</a:t>
            </a:r>
          </a:p>
          <a:p>
            <a:pPr algn="l"/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RIA N. MARWAHA : 1214023</a:t>
            </a:r>
          </a:p>
          <a:p>
            <a:pPr algn="l"/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POOJA S. KARKERA:1214047</a:t>
            </a:r>
          </a:p>
          <a:p>
            <a:pPr algn="l"/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CHAITALI P. TANAWADE:1214048</a:t>
            </a:r>
          </a:p>
          <a:p>
            <a:pPr algn="l"/>
            <a:endParaRPr lang="en-IN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GUIDE </a:t>
            </a: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</a:p>
          <a:p>
            <a:pPr algn="l"/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Ms DEEPTI PATOLE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78482"/>
            <a:ext cx="1752600" cy="166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4584526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K.J.SOMAIYA COLLEGE OF ENGINEERING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66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 DOCUMENT(SDD) 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List </a:t>
            </a:r>
            <a:r>
              <a:rPr lang="en-US" dirty="0"/>
              <a:t>of all design documents </a:t>
            </a:r>
            <a:r>
              <a:rPr lang="en-US" dirty="0" smtClean="0"/>
              <a:t>developed is as shown:</a:t>
            </a:r>
          </a:p>
          <a:p>
            <a:pPr marL="0" indent="0">
              <a:buNone/>
            </a:pPr>
            <a:r>
              <a:rPr lang="en-US" dirty="0" smtClean="0"/>
              <a:t>1. Use case diagram</a:t>
            </a:r>
          </a:p>
          <a:p>
            <a:pPr marL="0" indent="0">
              <a:buNone/>
            </a:pPr>
            <a:r>
              <a:rPr lang="en-US" dirty="0" smtClean="0"/>
              <a:t>2. Class Diagram</a:t>
            </a:r>
          </a:p>
          <a:p>
            <a:pPr marL="0" indent="0">
              <a:buNone/>
            </a:pPr>
            <a:r>
              <a:rPr lang="en-US" dirty="0" smtClean="0"/>
              <a:t>3. Dataflow Diagram</a:t>
            </a:r>
          </a:p>
          <a:p>
            <a:pPr marL="0" indent="0">
              <a:buNone/>
            </a:pPr>
            <a:r>
              <a:rPr lang="en-US" dirty="0" smtClean="0"/>
              <a:t>4. Activity Diagram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Link  for </a:t>
            </a:r>
            <a:r>
              <a:rPr lang="en-US" dirty="0" smtClean="0"/>
              <a:t>SDD -</a:t>
            </a:r>
            <a:r>
              <a:rPr lang="en-US" dirty="0"/>
              <a:t> </a:t>
            </a:r>
            <a:r>
              <a:rPr lang="en-US" dirty="0" smtClean="0">
                <a:hlinkClick r:id="rId2" action="ppaction://hlinkfile"/>
              </a:rPr>
              <a:t>SDD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580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859"/>
            <a:ext cx="8991600" cy="726141"/>
          </a:xfrm>
        </p:spPr>
        <p:txBody>
          <a:bodyPr/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 DOCUMENT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838200"/>
            <a:ext cx="8153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software features </a:t>
            </a:r>
            <a:r>
              <a:rPr lang="en-IN" sz="2400" dirty="0" smtClean="0"/>
              <a:t>tested are:</a:t>
            </a:r>
            <a:endParaRPr lang="en-IN" sz="2400" dirty="0"/>
          </a:p>
          <a:p>
            <a:r>
              <a:rPr lang="en-IN" sz="2400" dirty="0" smtClean="0"/>
              <a:t>(1) </a:t>
            </a:r>
            <a:r>
              <a:rPr lang="en-IN" sz="2400" dirty="0"/>
              <a:t>Data </a:t>
            </a:r>
            <a:r>
              <a:rPr lang="en-IN" sz="2400" dirty="0" smtClean="0"/>
              <a:t>Pre-processing testing</a:t>
            </a:r>
            <a:endParaRPr lang="en-IN" sz="2400" dirty="0"/>
          </a:p>
          <a:p>
            <a:r>
              <a:rPr lang="en-IN" sz="2400" dirty="0" smtClean="0"/>
              <a:t>(2) Testing Admin login authentication</a:t>
            </a:r>
            <a:endParaRPr lang="en-IN" sz="2400" dirty="0"/>
          </a:p>
          <a:p>
            <a:r>
              <a:rPr lang="en-IN" sz="2400" dirty="0" smtClean="0"/>
              <a:t>(3) Testing uploading </a:t>
            </a:r>
            <a:r>
              <a:rPr lang="en-IN" sz="2400" dirty="0"/>
              <a:t>of data through GUI by admin</a:t>
            </a:r>
          </a:p>
          <a:p>
            <a:r>
              <a:rPr lang="en-IN" sz="2400" dirty="0" smtClean="0"/>
              <a:t>(4) Testing table </a:t>
            </a:r>
            <a:r>
              <a:rPr lang="en-IN" sz="2400" dirty="0"/>
              <a:t>selection</a:t>
            </a:r>
          </a:p>
          <a:p>
            <a:r>
              <a:rPr lang="en-IN" sz="2400" dirty="0" smtClean="0"/>
              <a:t>(5) Testing script </a:t>
            </a:r>
            <a:r>
              <a:rPr lang="en-IN" sz="2400" dirty="0"/>
              <a:t>for uploading data in the database</a:t>
            </a:r>
          </a:p>
          <a:p>
            <a:r>
              <a:rPr lang="en-IN" sz="2400" dirty="0" smtClean="0"/>
              <a:t>(6) </a:t>
            </a:r>
            <a:r>
              <a:rPr lang="en-IN" sz="2400" dirty="0"/>
              <a:t>Testing </a:t>
            </a:r>
            <a:r>
              <a:rPr lang="en-IN" sz="2400" dirty="0" smtClean="0"/>
              <a:t>Forecasting script(Movie verdict script)</a:t>
            </a:r>
          </a:p>
          <a:p>
            <a:r>
              <a:rPr lang="en-IN" sz="2400" dirty="0" smtClean="0"/>
              <a:t>(7) </a:t>
            </a:r>
            <a:r>
              <a:rPr lang="en-IN" sz="2400" dirty="0"/>
              <a:t>Testing Forecasting </a:t>
            </a:r>
            <a:r>
              <a:rPr lang="en-IN" sz="2400" dirty="0" smtClean="0"/>
              <a:t>script(release month suggestion script)</a:t>
            </a:r>
            <a:endParaRPr lang="en-IN" sz="2400" dirty="0"/>
          </a:p>
          <a:p>
            <a:r>
              <a:rPr lang="en-IN" sz="2400" dirty="0" smtClean="0"/>
              <a:t>(8) Testing Movie verdict page</a:t>
            </a:r>
            <a:endParaRPr lang="en-IN" sz="2400" dirty="0"/>
          </a:p>
          <a:p>
            <a:r>
              <a:rPr lang="en-IN" sz="2400" dirty="0" smtClean="0"/>
              <a:t>(9) Testing of reset form button</a:t>
            </a:r>
            <a:endParaRPr lang="en-IN" sz="2400" dirty="0"/>
          </a:p>
          <a:p>
            <a:r>
              <a:rPr lang="en-IN" sz="2400" dirty="0" smtClean="0"/>
              <a:t>(10) Testing of </a:t>
            </a:r>
            <a:r>
              <a:rPr lang="en-IN" sz="2400" dirty="0"/>
              <a:t>M</a:t>
            </a:r>
            <a:r>
              <a:rPr lang="en-IN" sz="2400" dirty="0" smtClean="0"/>
              <a:t>ovie details page</a:t>
            </a:r>
            <a:endParaRPr lang="en-IN" sz="2400" dirty="0"/>
          </a:p>
          <a:p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hlinkClick r:id="rId2" action="ppaction://hlinkfile"/>
              </a:rPr>
              <a:t>Test-cases in table format</a:t>
            </a:r>
            <a:endParaRPr lang="en-IN" sz="2400" dirty="0" smtClean="0"/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hlinkClick r:id="rId3" action="ppaction://hlinkfile"/>
              </a:rPr>
              <a:t>STD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951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endParaRPr lang="en-IN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609600"/>
            <a:ext cx="7848600" cy="5663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64008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Implementation Document Link: </a:t>
            </a:r>
            <a:r>
              <a:rPr lang="en-IN" dirty="0" smtClean="0">
                <a:hlinkClick r:id="rId3" action="ppaction://hlinkfile"/>
              </a:rPr>
              <a:t>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18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rgbClr val="C00000"/>
                </a:solidFill>
              </a:rPr>
              <a:t>             SCOPE FOR FUTURE WORK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066800"/>
            <a:ext cx="8915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this website application we have tried to incorporate all basic features which the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target audience want. Apart from these features following features can be added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enhance the functionalities and appeal of the application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Age-wise suggestion of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movies.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Near Weekend ticket sales.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Suggestions for best actor, actress based on genre of the movie.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Number of screens the movie should be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allotted.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86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29029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C00000"/>
                </a:solidFill>
              </a:rPr>
              <a:t>REFERENCES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838200"/>
            <a:ext cx="8915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 err="1"/>
              <a:t>Krushikanth</a:t>
            </a:r>
            <a:r>
              <a:rPr lang="en-IN" sz="2000" dirty="0"/>
              <a:t> R. </a:t>
            </a:r>
            <a:r>
              <a:rPr lang="en-IN" sz="2000" dirty="0" err="1"/>
              <a:t>Apala</a:t>
            </a:r>
            <a:r>
              <a:rPr lang="en-IN" sz="2000" dirty="0"/>
              <a:t>, </a:t>
            </a:r>
            <a:r>
              <a:rPr lang="en-IN" sz="2000" dirty="0" err="1"/>
              <a:t>Merin</a:t>
            </a:r>
            <a:r>
              <a:rPr lang="en-IN" sz="2000" dirty="0"/>
              <a:t> Jose, Supreme </a:t>
            </a:r>
            <a:r>
              <a:rPr lang="en-IN" sz="2000" dirty="0" err="1"/>
              <a:t>Motnam</a:t>
            </a:r>
            <a:r>
              <a:rPr lang="en-IN" sz="2000" dirty="0"/>
              <a:t>, C.-C. Chan, Kathy J. </a:t>
            </a:r>
            <a:r>
              <a:rPr lang="en-IN" sz="2000" dirty="0" err="1"/>
              <a:t>Liszka</a:t>
            </a:r>
            <a:r>
              <a:rPr lang="en-IN" sz="2000" dirty="0"/>
              <a:t>, and Federico de Gregorio,” Prediction of Movies Box Office Performance Using Social Media”, ACM International Conference on Advances in Social Networks Analysis and Mining,2013 IEEE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 </a:t>
            </a:r>
            <a:r>
              <a:rPr lang="en-IN" sz="2000" dirty="0" err="1"/>
              <a:t>Arundeep</a:t>
            </a:r>
            <a:r>
              <a:rPr lang="en-IN" sz="2000" dirty="0"/>
              <a:t> </a:t>
            </a:r>
            <a:r>
              <a:rPr lang="en-IN" sz="2000" dirty="0" err="1"/>
              <a:t>Kaur</a:t>
            </a:r>
            <a:r>
              <a:rPr lang="en-IN" sz="2000" dirty="0"/>
              <a:t>, AP </a:t>
            </a:r>
            <a:r>
              <a:rPr lang="en-IN" sz="2000" dirty="0" err="1"/>
              <a:t>Gurpinder</a:t>
            </a:r>
            <a:r>
              <a:rPr lang="en-IN" sz="2000" dirty="0"/>
              <a:t> </a:t>
            </a:r>
            <a:r>
              <a:rPr lang="en-IN" sz="2000" dirty="0" err="1"/>
              <a:t>Kaur</a:t>
            </a:r>
            <a:r>
              <a:rPr lang="en-IN" sz="2000" dirty="0"/>
              <a:t>,”Predicting Movie Success: Review of Existing Literature”, International Journal of Advanced Research in Computer Science and Software Engineering, Volume 3, Issue 6, June 2013.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Mahesh </a:t>
            </a:r>
            <a:r>
              <a:rPr lang="en-IN" sz="2000" dirty="0"/>
              <a:t>Joshi, </a:t>
            </a:r>
            <a:r>
              <a:rPr lang="en-IN" sz="2000" dirty="0" err="1"/>
              <a:t>Dipanjan</a:t>
            </a:r>
            <a:r>
              <a:rPr lang="en-IN" sz="2000" dirty="0"/>
              <a:t> Das, Kevin </a:t>
            </a:r>
            <a:r>
              <a:rPr lang="en-IN" sz="2000" dirty="0" err="1"/>
              <a:t>Gimpel</a:t>
            </a:r>
            <a:r>
              <a:rPr lang="en-IN" sz="2000" dirty="0"/>
              <a:t> and </a:t>
            </a:r>
            <a:r>
              <a:rPr lang="en-IN" sz="2000" dirty="0" smtClean="0"/>
              <a:t>Noah </a:t>
            </a:r>
            <a:r>
              <a:rPr lang="en-IN" sz="2000" dirty="0"/>
              <a:t>A. Smith.” Movie Reviews and Revenues: </a:t>
            </a:r>
            <a:r>
              <a:rPr lang="en-IN" sz="2000" dirty="0" smtClean="0"/>
              <a:t>An </a:t>
            </a:r>
            <a:r>
              <a:rPr lang="en-IN" sz="2000" dirty="0"/>
              <a:t>Experiment in Text Regression” NAACL- </a:t>
            </a:r>
            <a:r>
              <a:rPr lang="en-IN" sz="2000" dirty="0" smtClean="0"/>
              <a:t>HLT</a:t>
            </a:r>
            <a:r>
              <a:rPr lang="en-IN" sz="2000" dirty="0"/>
              <a:t>, 2010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http</a:t>
            </a:r>
            <a:r>
              <a:rPr lang="en-IN" sz="2000" dirty="0"/>
              <a:t>://intelligencemining.blogspot.in/2009/07/data-preprocessing-normalization.html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http</a:t>
            </a:r>
            <a:r>
              <a:rPr lang="en-IN" sz="2000" dirty="0"/>
              <a:t>://www.stat.yale.edu/Courses/1997-98/101/linmult.htm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https</a:t>
            </a:r>
            <a:r>
              <a:rPr lang="en-IN" sz="2000" dirty="0"/>
              <a:t>://</a:t>
            </a:r>
            <a:r>
              <a:rPr lang="en-IN" sz="2000" dirty="0" smtClean="0"/>
              <a:t>en.wikipedia.org/wiki/Lists_of_Bollywood_films </a:t>
            </a:r>
            <a:endParaRPr lang="en-IN" sz="2000" dirty="0"/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http</a:t>
            </a:r>
            <a:r>
              <a:rPr lang="en-IN" sz="2000" dirty="0"/>
              <a:t>://www.koimoi.com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http://www.boxofficeindia.com </a:t>
            </a:r>
            <a:endParaRPr lang="en-IN" sz="2000" dirty="0"/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http</a:t>
            </a:r>
            <a:r>
              <a:rPr lang="en-IN" sz="2000" dirty="0"/>
              <a:t>://www.bollywoodhungama.com/box-office/top-grossers </a:t>
            </a:r>
          </a:p>
        </p:txBody>
      </p:sp>
    </p:spTree>
    <p:extLst>
      <p:ext uri="{BB962C8B-B14F-4D97-AF65-F5344CB8AC3E}">
        <p14:creationId xmlns:p14="http://schemas.microsoft.com/office/powerpoint/2010/main" val="22641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      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2174579" y="2967335"/>
            <a:ext cx="4794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54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IN" sz="54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 YOU</a:t>
            </a:r>
            <a:endParaRPr lang="en-US" sz="54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86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28663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0782" y="1143000"/>
            <a:ext cx="9144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PROBLEM DEFINITION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FUNCTIONAL AND NON-FUNCTIONAL    REQUIREMENTS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TECHNOLOGIES USED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TIME LINE CHART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SOFTWARE DESIGN DOCUMENT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SOFTWARE TEST DOCUMENT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OVERVIEW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6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 DEFINITION</a:t>
            </a:r>
            <a:endParaRPr lang="en-IN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838200"/>
            <a:ext cx="9144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Movie business in India is a billion dollar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industry employing thousands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 people, as such success or failure of a movie can have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profound effect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on the stake holders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project will generate box-office forecasts for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movie.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Success of a movie is influenced by various factors like time of its release, lead actor and actress, director, etc.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MovieBuzz helps in forecasting the results such as: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Movie’s verdict in terms of: Flop, Semi-hit, Super-hit and Block-buster.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t’s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office revenue prediction.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movie will do good business.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uggestion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movie’s release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 .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81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09600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0678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1.TITLE: Prediction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of Movies Box Office Performance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Using Social  Media.</a:t>
            </a: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From this paper we analysed the various factors that could be considered for calculating the success rate. The factors are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actor, actress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and directors popularity ,their twitters follower count, etc. We also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Analysed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 concept of sentiment analyses from the same Box-Office opening prediction of Movies through Data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Mining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mining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algorithms such as min- max normalization, k-means clustering, Naive Bayesian classification algorithms  are used.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2.TITLE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Predicting the Near-Weekend Ticket Sales Using Web-based External Factors and Box-office Data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paper focuses on movie ticket sales to forecast the near-weekend sales using box-office data and other external factors such as start ratings, movie ratings etc.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Linear modeling is used to develop a model which is highly accurate to predict the ticket sales of near future.</a:t>
            </a:r>
          </a:p>
          <a:p>
            <a:pPr marL="0" indent="0">
              <a:buNone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6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US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Collection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collected from various websites like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Wikipedia,   Koimoi, Boxoffice-india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Bollywood hungama. 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Preprocessing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data is pre-processed in macro enabled Microsoft Excel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VBA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Uploading  of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pre-processed data from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interface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2012: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administrator will be given a separate login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where   he/she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login and can upload the data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an excel sheet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Normalization of training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gross of the movies 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 using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min-max normalization algorithm.</a:t>
            </a:r>
          </a:p>
          <a:p>
            <a:pPr marL="342900" lvl="1" indent="-34290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Creation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created to forecast results using regression modelling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in database. </a:t>
            </a:r>
          </a:p>
          <a:p>
            <a:pPr marL="342900" lvl="1" indent="-34290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4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724400"/>
          </a:xfrm>
        </p:spPr>
        <p:txBody>
          <a:bodyPr>
            <a:noAutofit/>
          </a:bodyPr>
          <a:lstStyle/>
          <a:p>
            <a:pPr marL="0" lvl="1" indent="0">
              <a:lnSpc>
                <a:spcPct val="9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forecasting results:</a:t>
            </a:r>
          </a:p>
          <a:p>
            <a:pPr marL="342900" lvl="1" indent="-342900">
              <a:lnSpc>
                <a:spcPct val="9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forecasted outputs they 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follows -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9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Movie’s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in terms of blockbuster,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semi-hit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super-hit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flop.</a:t>
            </a:r>
          </a:p>
          <a:p>
            <a:pPr marL="342900" lvl="1" indent="-342900">
              <a:lnSpc>
                <a:spcPct val="9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Movie rating prediction in the range of 0-10.</a:t>
            </a:r>
          </a:p>
          <a:p>
            <a:pPr marL="342900" lvl="1" indent="-342900">
              <a:lnSpc>
                <a:spcPct val="9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movie will do good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9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Estimated Box-office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revenue.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9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Suggestion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release month. </a:t>
            </a:r>
          </a:p>
          <a:p>
            <a:pPr marL="342900" lvl="1" indent="-342900">
              <a:lnSpc>
                <a:spcPct val="9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Display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on webpage:</a:t>
            </a:r>
          </a:p>
          <a:p>
            <a:pPr marL="342900" lvl="1" indent="-34290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enters parameters like Actor, Actress, Genre, Director &amp;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month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 above mentioned outputs are displayed in an output window.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47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be available to the user 24x7.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</a:p>
          <a:p>
            <a:pPr marL="457200" lvl="1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added to the system.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should be checked for bugs and errors at regular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intervals in order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accuracy and performance.</a:t>
            </a:r>
          </a:p>
          <a:p>
            <a:pPr marL="0" indent="0">
              <a:buNone/>
            </a:pPr>
            <a:r>
              <a:rPr lang="en-US" dirty="0" smtClean="0"/>
              <a:t>Link for SRS: </a:t>
            </a:r>
            <a:r>
              <a:rPr lang="en-US" dirty="0" smtClean="0">
                <a:hlinkClick r:id="rId2" action="ppaction://hlinkfile"/>
              </a:rPr>
              <a:t>SRS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 7 &amp; above.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Front-End: Visual Studio C# .NET with ASP .NET.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Back-End:  MS SQL SERVER 2012.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Pre-processing: MACRO ENABLED Microsoft excel.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: Latex and Microsoft Word.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i3/i5/i7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250 GB &amp; above</a:t>
            </a: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Ram: 2 GB and above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185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3098" y="103034"/>
            <a:ext cx="4417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 CHART </a:t>
            </a:r>
            <a:endParaRPr lang="en-IN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1352153"/>
            <a:ext cx="5715001" cy="5136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880" y="705822"/>
            <a:ext cx="9124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The entire project team is responsible for the successful delivery of the </a:t>
            </a:r>
            <a:r>
              <a:rPr lang="en-IN" dirty="0" smtClean="0"/>
              <a:t>product</a:t>
            </a:r>
            <a:r>
              <a:rPr lang="en-IN" dirty="0"/>
              <a:t>. Each team member will be involved in all the project activities </a:t>
            </a:r>
            <a:r>
              <a:rPr lang="en-IN" dirty="0" smtClean="0"/>
              <a:t>mentioned </a:t>
            </a:r>
            <a:r>
              <a:rPr lang="en-IN" dirty="0"/>
              <a:t>below: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436979"/>
            <a:ext cx="248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Link for SPMP: </a:t>
            </a:r>
            <a:r>
              <a:rPr lang="en-IN" dirty="0" smtClean="0">
                <a:hlinkClick r:id="rId3" action="ppaction://hlinkfile"/>
              </a:rPr>
              <a:t>SPMP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0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1043</Words>
  <Application>Microsoft Office PowerPoint</Application>
  <PresentationFormat>On-screen Show (4:3)</PresentationFormat>
  <Paragraphs>128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MovieBuzz: Forecasting Movie’s Success</vt:lpstr>
      <vt:lpstr>CONTENTS</vt:lpstr>
      <vt:lpstr>PROBLEM DEFINITION</vt:lpstr>
      <vt:lpstr>LITERATURE REVIEW</vt:lpstr>
      <vt:lpstr>FUNCTIONAL REQUIREMENTS</vt:lpstr>
      <vt:lpstr>FUNCTIONAL REQUIREMENTS</vt:lpstr>
      <vt:lpstr>NON-FUNCTIONAL REQUIREMENTS</vt:lpstr>
      <vt:lpstr>TECHNOLOGIES USED</vt:lpstr>
      <vt:lpstr>PowerPoint Presentation</vt:lpstr>
      <vt:lpstr>SOFTWARE DESIGN DOCUMENT(SDD) </vt:lpstr>
      <vt:lpstr>SOFTWARE TEST DOCUMENT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MovieBuzz: Forecasting Movie’s Success</dc:title>
  <dc:creator>abc</dc:creator>
  <cp:lastModifiedBy>User</cp:lastModifiedBy>
  <cp:revision>212</cp:revision>
  <dcterms:created xsi:type="dcterms:W3CDTF">2016-03-20T15:45:41Z</dcterms:created>
  <dcterms:modified xsi:type="dcterms:W3CDTF">2016-05-13T05:34:38Z</dcterms:modified>
</cp:coreProperties>
</file>