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2" r:id="rId2"/>
    <p:sldId id="1174" r:id="rId3"/>
    <p:sldId id="1237" r:id="rId4"/>
    <p:sldId id="1175" r:id="rId5"/>
    <p:sldId id="1219" r:id="rId6"/>
    <p:sldId id="1176" r:id="rId7"/>
    <p:sldId id="1177" r:id="rId8"/>
    <p:sldId id="1223" r:id="rId9"/>
    <p:sldId id="1224" r:id="rId10"/>
    <p:sldId id="800" r:id="rId11"/>
    <p:sldId id="1238" r:id="rId12"/>
    <p:sldId id="794" r:id="rId13"/>
    <p:sldId id="1240" r:id="rId14"/>
    <p:sldId id="1239" r:id="rId15"/>
    <p:sldId id="1241" r:id="rId16"/>
    <p:sldId id="1242" r:id="rId17"/>
    <p:sldId id="12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93A4-AF25-E3E6-3562-82F95DAB5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E417B-CF1B-0842-3394-CB473CC77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9C28-F60A-5B8C-157B-19D08FE1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E6B2-5410-EE80-28BA-47B49171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4E56-0263-5C61-9FCB-BB42DBF1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6EF0-7262-E6A3-2070-2721B5CE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F92A1-D5A9-C01F-084B-45D0F600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0305-5A46-5215-E043-C5BB572A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BC23-61B8-0B31-01DD-65039175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6E579-3677-E3AE-3172-0C8D547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0988-B1C7-CA6E-56C2-F9B610FCA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FC86-F3D7-38A0-F5CC-B1F84C728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4B4A-10FA-4EEC-0F25-8ACC196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E368-984E-3771-292E-A71548C8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9BD7-76F9-06FA-A210-4B2BB8BF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8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400B-DD49-944B-6C86-ABDF182B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1715-1ACE-1F42-3E47-885E9D77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27D6-9E67-8761-1B5B-2F5CA9B7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E6195-3877-87DF-E016-9AF9A18D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9DC8-B6DE-1971-9CAE-4CDD1ED6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C0AE-39FB-2BA3-BC27-DB509EB8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0121-C7F9-B209-F176-000E9852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CCFF-E8BE-B6F8-1BE5-8C28862E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3290-E79D-1009-B15F-F58D1ABE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D0F2F-D15A-99E4-9341-B9FE913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7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97A1-E041-2488-D11B-6FA08598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95BC-7D30-081A-BDD9-D415EDC99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F1DC2-FFC9-191A-67D8-5C414C46B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6622-F345-689F-0992-BF21C78B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B0237-2C58-78A7-A0B3-1F4A2C54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465FC-A928-E88F-59E9-5E783FEB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87BA-BE02-7EDC-6601-191FE4BA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4D5DC-329D-0746-F9A7-D863FFE2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38FBF-AEAF-676A-8175-1DBE9A329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F0021-2F31-C5CC-5FEF-58E81D182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5A64-DE3E-6D9D-402F-0663B938F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56495-6C3E-359E-D5AF-E9A0FE0B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6097D-AD9E-3AAF-89CF-56B0E7B3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47468-D6FD-6B20-1252-EDABE11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5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2FC9-775B-EA6B-87C7-1CFCA15A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02E31-244C-1128-E7BA-CE897CA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E3FAE-9514-5B64-9D41-235CAE09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303ED-1245-4A42-1447-D9A297DA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0AB2-291C-88C2-1A36-CC536B31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BDEDD-78AF-0264-CFF9-799CBFDE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AB62-34AE-4910-245F-4D01BBA0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2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F53F-0D93-953C-7572-E3DDAA76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34EE-D01D-2404-B777-E62D5E63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99972-FDF4-BEAB-72BE-E1D0DD8D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4793-8DF4-E0B7-F40E-4588011F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A2E81-B11F-5DB7-4A24-78D00FD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6598-3ADD-4302-2F8A-8BE4AE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4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41AC-8AA1-1FB5-76F6-5195E7B5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B2F35-D1F1-C989-CF60-177240891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0EFD7-5A58-0046-59AA-EA0A6F097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83ED-6AB2-EAFF-F2EE-BF87EE10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B05FE-61AA-DB1B-BFB2-2944C344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4E273-6A2D-4296-BECF-8F1CCAA4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27CF8-7096-751D-8A6F-F1F0FB26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0A02-BBDB-D594-8C15-24873D1D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AA9A-EA5F-5131-A2BB-D57613875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1DAF-47D7-4C14-97DB-63731248F3FE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5CD6-E220-6618-9DDF-CABDFE70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1F01-0287-DAE7-8F06-8D724929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0C00-2B2D-4148-82F0-6EE963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0B70-6842-7790-FAF6-D7544B0C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Regular Expression Print (grep)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229A-E02A-81A2-A73E-6D4FFC11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specific patterns (</a:t>
            </a:r>
            <a:r>
              <a:rPr lang="en-US" b="1" dirty="0"/>
              <a:t>regular expressions</a:t>
            </a:r>
            <a:r>
              <a:rPr lang="en-US" dirty="0"/>
              <a:t>) in text</a:t>
            </a:r>
          </a:p>
          <a:p>
            <a:r>
              <a:rPr lang="en-US" b="1" dirty="0">
                <a:solidFill>
                  <a:srgbClr val="FF0000"/>
                </a:solidFill>
              </a:rPr>
              <a:t>grep CDAC hello.txt </a:t>
            </a:r>
            <a:r>
              <a:rPr lang="en-US" dirty="0"/>
              <a:t>Search for the word CDAC in hello.txt file</a:t>
            </a:r>
          </a:p>
          <a:p>
            <a:r>
              <a:rPr lang="en-US" b="1" dirty="0">
                <a:solidFill>
                  <a:srgbClr val="FF0000"/>
                </a:solidFill>
              </a:rPr>
              <a:t>ls | grep </a:t>
            </a:r>
            <a:r>
              <a:rPr lang="en-US" b="1" dirty="0" err="1">
                <a:solidFill>
                  <a:srgbClr val="FF0000"/>
                </a:solidFill>
              </a:rPr>
              <a:t>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List files whose name contains </a:t>
            </a:r>
            <a:r>
              <a:rPr lang="en-US" dirty="0" err="1"/>
              <a:t>ct</a:t>
            </a:r>
            <a:r>
              <a:rPr lang="en-US" dirty="0"/>
              <a:t> anywhere</a:t>
            </a:r>
          </a:p>
          <a:p>
            <a:r>
              <a:rPr lang="en-US" b="1" dirty="0">
                <a:solidFill>
                  <a:srgbClr val="FF0000"/>
                </a:solidFill>
              </a:rPr>
              <a:t>ls | grep ^Pi </a:t>
            </a:r>
            <a:r>
              <a:rPr lang="en-US" dirty="0"/>
              <a:t>List files whose name starts with Pi</a:t>
            </a:r>
          </a:p>
          <a:p>
            <a:r>
              <a:rPr lang="en-US" b="1" dirty="0">
                <a:solidFill>
                  <a:srgbClr val="FF0000"/>
                </a:solidFill>
              </a:rPr>
              <a:t>ls | grep es$ </a:t>
            </a:r>
            <a:r>
              <a:rPr lang="en-US" dirty="0"/>
              <a:t>List files whose name ends with 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8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2C7F-C886-4D1C-0C54-DAACD86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Past Exam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7445-D623-DA96-49B6-C24803E8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Count the number of lines in file “cdac-sylabus.txt” which has word “Java” in that line. </a:t>
            </a:r>
          </a:p>
          <a:p>
            <a:r>
              <a:rPr lang="en-US" dirty="0"/>
              <a:t>Note: The word should not have any prefix or suffix. 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dirty="0" err="1"/>
              <a:t>EBJava</a:t>
            </a:r>
            <a:r>
              <a:rPr lang="en-US" dirty="0"/>
              <a:t>” or “</a:t>
            </a:r>
            <a:r>
              <a:rPr lang="en-US" dirty="0" err="1"/>
              <a:t>JavaB</a:t>
            </a:r>
            <a:r>
              <a:rPr lang="en-US" dirty="0"/>
              <a:t>” should be excluded while getting the counts for “Java”</a:t>
            </a:r>
          </a:p>
          <a:p>
            <a:endParaRPr lang="en-US" dirty="0"/>
          </a:p>
          <a:p>
            <a:r>
              <a:rPr lang="en-US" dirty="0"/>
              <a:t>Java</a:t>
            </a:r>
          </a:p>
          <a:p>
            <a:r>
              <a:rPr lang="en-US" dirty="0" err="1"/>
              <a:t>EJBJava</a:t>
            </a:r>
            <a:endParaRPr lang="en-US" dirty="0"/>
          </a:p>
          <a:p>
            <a:r>
              <a:rPr lang="en-US" dirty="0"/>
              <a:t>JavaBeans</a:t>
            </a:r>
          </a:p>
          <a:p>
            <a:r>
              <a:rPr lang="en-US" dirty="0"/>
              <a:t>Java Server Pages</a:t>
            </a:r>
          </a:p>
          <a:p>
            <a:r>
              <a:rPr lang="en-US" dirty="0"/>
              <a:t>Programming Java</a:t>
            </a:r>
          </a:p>
          <a:p>
            <a:r>
              <a:rPr lang="en-US" dirty="0"/>
              <a:t>Programming </a:t>
            </a:r>
            <a:r>
              <a:rPr lang="en-US" dirty="0" err="1"/>
              <a:t>JavaServerPages</a:t>
            </a:r>
            <a:endParaRPr lang="en-US" dirty="0"/>
          </a:p>
          <a:p>
            <a:r>
              <a:rPr lang="en-US" dirty="0"/>
              <a:t>Java Programming</a:t>
            </a:r>
          </a:p>
          <a:p>
            <a:r>
              <a:rPr lang="en-US" dirty="0"/>
              <a:t>Java11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94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2C7F-C886-4D1C-0C54-DAACD86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Past Exam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7445-D623-DA96-49B6-C24803E8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the number of lines in file “cdac-sylabus.txt” which has word “Java” in that line. </a:t>
            </a:r>
          </a:p>
          <a:p>
            <a:r>
              <a:rPr lang="en-US" dirty="0"/>
              <a:t>Note: The word should not have any prefix or suffix. 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dirty="0" err="1"/>
              <a:t>EBJava</a:t>
            </a:r>
            <a:r>
              <a:rPr lang="en-US" dirty="0"/>
              <a:t>” or “</a:t>
            </a:r>
            <a:r>
              <a:rPr lang="en-US" dirty="0" err="1"/>
              <a:t>JavaB</a:t>
            </a:r>
            <a:r>
              <a:rPr lang="en-US" dirty="0"/>
              <a:t>” should be excluded while getting the counts for “Java”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grep -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"Java" cdac_syllabus.txt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grep -w "Java" cdac_syllabus.txt | 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-l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9355-E31D-72C2-BBCB-BADFD8AF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6C90-C01F-88BB-CDE1-9EF4469F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for files and directories</a:t>
            </a:r>
          </a:p>
          <a:p>
            <a:r>
              <a:rPr lang="en-US" dirty="0"/>
              <a:t>Find a file based on its name: </a:t>
            </a:r>
            <a:r>
              <a:rPr lang="en-US" b="1" dirty="0"/>
              <a:t>find -name one.txt</a:t>
            </a:r>
          </a:p>
          <a:p>
            <a:r>
              <a:rPr lang="en-US" dirty="0"/>
              <a:t>Find all files with extension .txt: </a:t>
            </a:r>
            <a:r>
              <a:rPr lang="en-US" b="1" dirty="0"/>
              <a:t>find -type f  -name "*.txt“</a:t>
            </a:r>
          </a:p>
          <a:p>
            <a:r>
              <a:rPr lang="en-US" dirty="0"/>
              <a:t>Find a file with a specific name recursively in all sub-directories starting with the current directory: </a:t>
            </a:r>
            <a:r>
              <a:rPr lang="en-US" b="1" dirty="0"/>
              <a:t>find . -type f -name one.txt</a:t>
            </a:r>
          </a:p>
          <a:p>
            <a:r>
              <a:rPr lang="en-US" dirty="0"/>
              <a:t>Find all files with size &gt; 10kb: </a:t>
            </a:r>
            <a:r>
              <a:rPr lang="en-US" b="1" dirty="0"/>
              <a:t>find -type f  -size +10k</a:t>
            </a:r>
          </a:p>
          <a:p>
            <a:r>
              <a:rPr lang="en-US" dirty="0"/>
              <a:t>Same, but also see the actual size &gt; 10kb: </a:t>
            </a:r>
            <a:r>
              <a:rPr lang="en-US" b="1" dirty="0"/>
              <a:t>find -type f  -size +10k –ls</a:t>
            </a:r>
          </a:p>
          <a:p>
            <a:r>
              <a:rPr lang="en-US" dirty="0"/>
              <a:t>Find directories with permission 755: </a:t>
            </a:r>
            <a:r>
              <a:rPr lang="en-US" b="1" dirty="0"/>
              <a:t>find -type d  -perm 755 -ls</a:t>
            </a:r>
          </a:p>
        </p:txBody>
      </p:sp>
    </p:spTree>
    <p:extLst>
      <p:ext uri="{BB962C8B-B14F-4D97-AF65-F5344CB8AC3E}">
        <p14:creationId xmlns:p14="http://schemas.microsoft.com/office/powerpoint/2010/main" val="146775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F3B9-3FC4-FA0F-609B-31F42171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C279-9B45-E76E-0FF8-DDD7DB56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for a file extension from the user. Find all files matching that extension in the current directory. Then find all files matching that extension in user home directory. Display both file lists.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61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7C5C-7451-582C-BAE4-CBDBFE3B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F7F9-959A-042B-3E12-7FE281EF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/>
              <a:t>read -p "Enter the file extension (e.g., txt, pdf): " </a:t>
            </a:r>
            <a:r>
              <a:rPr lang="en-US" dirty="0" err="1"/>
              <a:t>file_extension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Find files in the current directory</a:t>
            </a:r>
          </a:p>
          <a:p>
            <a:r>
              <a:rPr lang="en-US" dirty="0" err="1"/>
              <a:t>current_dir_files</a:t>
            </a:r>
            <a:r>
              <a:rPr lang="en-US" dirty="0"/>
              <a:t>=$(find . -type f -name "*.$</a:t>
            </a:r>
            <a:r>
              <a:rPr lang="en-US" dirty="0" err="1"/>
              <a:t>file_extension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Find files in the user's home directory</a:t>
            </a:r>
          </a:p>
          <a:p>
            <a:r>
              <a:rPr lang="en-US" dirty="0" err="1"/>
              <a:t>home_dir_files</a:t>
            </a:r>
            <a:r>
              <a:rPr lang="en-US" dirty="0"/>
              <a:t>=$(find ~ -type f -name "*.$</a:t>
            </a:r>
            <a:r>
              <a:rPr lang="en-US" dirty="0" err="1"/>
              <a:t>file_extension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echo "Files in the current directory:"</a:t>
            </a:r>
          </a:p>
          <a:p>
            <a:r>
              <a:rPr lang="en-US" dirty="0"/>
              <a:t>echo "$</a:t>
            </a:r>
            <a:r>
              <a:rPr lang="en-US" dirty="0" err="1"/>
              <a:t>current_dir_files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echo "Files in your home directory:"</a:t>
            </a:r>
          </a:p>
          <a:p>
            <a:r>
              <a:rPr lang="en-US" dirty="0"/>
              <a:t>echo "$</a:t>
            </a:r>
            <a:r>
              <a:rPr lang="en-US" dirty="0" err="1"/>
              <a:t>home_dir_files</a:t>
            </a:r>
            <a:r>
              <a:rPr lang="en-US" dirty="0"/>
              <a:t>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07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F3B9-3FC4-FA0F-609B-31F42171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C279-9B45-E76E-0FF8-DDD7DB56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example. At the end, create a zip file named new.zip of all the files that were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00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F3B9-3FC4-FA0F-609B-31F42171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C279-9B45-E76E-0FF8-DDD7DB56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/>
              <a:t>read -p "Enter the file extension (e.g., txt, pdf): " </a:t>
            </a:r>
            <a:r>
              <a:rPr lang="en-US" dirty="0" err="1"/>
              <a:t>file_extension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archive_name</a:t>
            </a:r>
            <a:r>
              <a:rPr lang="en-US" dirty="0"/>
              <a:t>="new.zip"</a:t>
            </a:r>
          </a:p>
          <a:p>
            <a:endParaRPr lang="en-US" dirty="0"/>
          </a:p>
          <a:p>
            <a:r>
              <a:rPr lang="en-US" dirty="0"/>
              <a:t># Find files in the current directory</a:t>
            </a:r>
          </a:p>
          <a:p>
            <a:r>
              <a:rPr lang="en-US" dirty="0" err="1"/>
              <a:t>current_dir_files</a:t>
            </a:r>
            <a:r>
              <a:rPr lang="en-US" dirty="0"/>
              <a:t>=$(find . -type f -name "*.$</a:t>
            </a:r>
            <a:r>
              <a:rPr lang="en-US" dirty="0" err="1"/>
              <a:t>file_extension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Find files in the user's home directory</a:t>
            </a:r>
          </a:p>
          <a:p>
            <a:r>
              <a:rPr lang="en-US" dirty="0" err="1"/>
              <a:t>home_dir_files</a:t>
            </a:r>
            <a:r>
              <a:rPr lang="en-US" dirty="0"/>
              <a:t>=$(find ~ -type f -name "*.$</a:t>
            </a:r>
            <a:r>
              <a:rPr lang="en-US" dirty="0" err="1"/>
              <a:t>file_extension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Combine the file lists</a:t>
            </a:r>
          </a:p>
          <a:p>
            <a:r>
              <a:rPr lang="en-US" dirty="0" err="1"/>
              <a:t>all_files</a:t>
            </a:r>
            <a:r>
              <a:rPr lang="en-US" dirty="0"/>
              <a:t>="$</a:t>
            </a:r>
            <a:r>
              <a:rPr lang="en-US" dirty="0" err="1"/>
              <a:t>current_dir_files</a:t>
            </a:r>
            <a:r>
              <a:rPr lang="en-US" dirty="0"/>
              <a:t> $</a:t>
            </a:r>
            <a:r>
              <a:rPr lang="en-US" dirty="0" err="1"/>
              <a:t>home_dir_files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# Check if any files were found</a:t>
            </a:r>
          </a:p>
          <a:p>
            <a:r>
              <a:rPr lang="en-US" dirty="0"/>
              <a:t>if [[ -z "$</a:t>
            </a:r>
            <a:r>
              <a:rPr lang="en-US" dirty="0" err="1"/>
              <a:t>all_files</a:t>
            </a:r>
            <a:r>
              <a:rPr lang="en-US" dirty="0"/>
              <a:t>" ]]; then</a:t>
            </a:r>
          </a:p>
          <a:p>
            <a:r>
              <a:rPr lang="en-US" dirty="0"/>
              <a:t>  echo "No files found with the extension '$</a:t>
            </a:r>
            <a:r>
              <a:rPr lang="en-US" dirty="0" err="1"/>
              <a:t>file_extension</a:t>
            </a:r>
            <a:r>
              <a:rPr lang="en-US" dirty="0"/>
              <a:t>'."</a:t>
            </a:r>
          </a:p>
          <a:p>
            <a:r>
              <a:rPr lang="en-US" dirty="0"/>
              <a:t>  exit 1</a:t>
            </a:r>
          </a:p>
          <a:p>
            <a:r>
              <a:rPr lang="en-US" dirty="0"/>
              <a:t>fi</a:t>
            </a:r>
          </a:p>
          <a:p>
            <a:endParaRPr lang="en-US" dirty="0"/>
          </a:p>
          <a:p>
            <a:r>
              <a:rPr lang="en-US" dirty="0"/>
              <a:t># Create the archive using zip</a:t>
            </a:r>
          </a:p>
          <a:p>
            <a:r>
              <a:rPr lang="en-US" dirty="0"/>
              <a:t>zip -r "$</a:t>
            </a:r>
            <a:r>
              <a:rPr lang="en-US" dirty="0" err="1"/>
              <a:t>archive_name</a:t>
            </a:r>
            <a:r>
              <a:rPr lang="en-US" dirty="0"/>
              <a:t>" $</a:t>
            </a:r>
            <a:r>
              <a:rPr lang="en-US" dirty="0" err="1"/>
              <a:t>all_files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echo "Created archive: $</a:t>
            </a:r>
            <a:r>
              <a:rPr lang="en-US" dirty="0" err="1"/>
              <a:t>archive_name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# Alternative: Create a tar archive</a:t>
            </a:r>
          </a:p>
          <a:p>
            <a:r>
              <a:rPr lang="en-US" dirty="0"/>
              <a:t># tar -</a:t>
            </a:r>
            <a:r>
              <a:rPr lang="en-US" dirty="0" err="1"/>
              <a:t>cf</a:t>
            </a:r>
            <a:r>
              <a:rPr lang="en-US" dirty="0"/>
              <a:t> "$</a:t>
            </a:r>
            <a:r>
              <a:rPr lang="en-US" dirty="0" err="1"/>
              <a:t>archive_name</a:t>
            </a:r>
            <a:r>
              <a:rPr lang="en-US" dirty="0"/>
              <a:t>" $</a:t>
            </a:r>
            <a:r>
              <a:rPr lang="en-US" dirty="0" err="1"/>
              <a:t>all_files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23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B206-7ECC-9998-FF16-535D25AA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as a </a:t>
            </a:r>
            <a:r>
              <a:rPr lang="en-IN" dirty="0" err="1"/>
              <a:t>cron</a:t>
            </a:r>
            <a:r>
              <a:rPr lang="en-IN" dirty="0"/>
              <a:t>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00D7-EA4D-2DF2-F226-0827668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Cron</a:t>
            </a:r>
            <a:r>
              <a:rPr lang="en-US" dirty="0"/>
              <a:t> = Command-line utility to schedule jobs so that they run automatically</a:t>
            </a:r>
          </a:p>
          <a:p>
            <a:endParaRPr lang="en-US" dirty="0"/>
          </a:p>
          <a:p>
            <a:r>
              <a:rPr lang="en-US" dirty="0"/>
              <a:t>Requirement: Run our file zipping script after every hour automatically</a:t>
            </a:r>
          </a:p>
          <a:p>
            <a:r>
              <a:rPr lang="en-US" dirty="0"/>
              <a:t>Edit the crontab file: </a:t>
            </a:r>
            <a:r>
              <a:rPr lang="en-US" b="1" dirty="0"/>
              <a:t>crontab -e</a:t>
            </a:r>
          </a:p>
          <a:p>
            <a:r>
              <a:rPr lang="en-US" dirty="0"/>
              <a:t>Add this line</a:t>
            </a:r>
          </a:p>
          <a:p>
            <a:r>
              <a:rPr lang="en-US" b="1" dirty="0"/>
              <a:t>0 * * * *       /path/to/your/script.sh</a:t>
            </a:r>
          </a:p>
          <a:p>
            <a:endParaRPr lang="en-US" b="1" dirty="0"/>
          </a:p>
          <a:p>
            <a:r>
              <a:rPr lang="en-US" dirty="0"/>
              <a:t>This line tells </a:t>
            </a:r>
            <a:r>
              <a:rPr lang="en-US" dirty="0" err="1"/>
              <a:t>cron</a:t>
            </a:r>
            <a:r>
              <a:rPr lang="en-US" dirty="0"/>
              <a:t> to run the script at the 0th minute of every hour, every day, every month, and every year.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771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4591-7CB5-63AB-4461-780ED358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sample file: </a:t>
            </a:r>
            <a:r>
              <a:rPr lang="en-IN" dirty="0" err="1"/>
              <a:t>TheGreatGatsby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D3EC-021B-1790-DC89-ED028F0F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grep "Gatsby" GreatGatsby.txt</a:t>
            </a:r>
          </a:p>
          <a:p>
            <a:endParaRPr lang="en-IN" dirty="0"/>
          </a:p>
          <a:p>
            <a:r>
              <a:rPr lang="en-IN" dirty="0"/>
              <a:t>head "GreatGatsby.txt"</a:t>
            </a:r>
          </a:p>
          <a:p>
            <a:endParaRPr lang="en-IN" dirty="0"/>
          </a:p>
          <a:p>
            <a:r>
              <a:rPr lang="en-IN" dirty="0"/>
              <a:t>grep "if" GreatGatsby.txt -</a:t>
            </a:r>
            <a:r>
              <a:rPr lang="en-IN" dirty="0" err="1"/>
              <a:t>i</a:t>
            </a:r>
            <a:r>
              <a:rPr lang="en-IN" dirty="0"/>
              <a:t>   ... ignore case</a:t>
            </a:r>
          </a:p>
          <a:p>
            <a:endParaRPr lang="en-IN" dirty="0"/>
          </a:p>
          <a:p>
            <a:r>
              <a:rPr lang="en-IN" dirty="0"/>
              <a:t>grep "ate" GreatGatsby.txt</a:t>
            </a:r>
          </a:p>
          <a:p>
            <a:r>
              <a:rPr lang="en-IN" dirty="0"/>
              <a:t>grep "ate" GreatGatsby.txt -w  ... whole words only</a:t>
            </a:r>
          </a:p>
          <a:p>
            <a:endParaRPr lang="en-IN" dirty="0"/>
          </a:p>
          <a:p>
            <a:r>
              <a:rPr lang="en-IN" dirty="0"/>
              <a:t>grep “Gatsby" GreatGatsby.txt -</a:t>
            </a:r>
            <a:r>
              <a:rPr lang="en-IN" dirty="0" err="1"/>
              <a:t>ic</a:t>
            </a:r>
            <a:r>
              <a:rPr lang="en-IN" dirty="0"/>
              <a:t>  ... Count and ignore case</a:t>
            </a:r>
          </a:p>
          <a:p>
            <a:endParaRPr lang="en-IN" dirty="0"/>
          </a:p>
          <a:p>
            <a:r>
              <a:rPr lang="en-IN" dirty="0"/>
              <a:t>grep “Gatsby" GreatGatsby.txt -n  ... Display line number along with the match</a:t>
            </a:r>
          </a:p>
        </p:txBody>
      </p:sp>
    </p:spTree>
    <p:extLst>
      <p:ext uri="{BB962C8B-B14F-4D97-AF65-F5344CB8AC3E}">
        <p14:creationId xmlns:p14="http://schemas.microsoft.com/office/powerpoint/2010/main" val="51001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68D9-D57D-F621-0F74-A20F7604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3D57-01EB-6874-63F8-8D2BB294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# Find lines containing both "</a:t>
            </a:r>
            <a:r>
              <a:rPr lang="en-IN" dirty="0" err="1"/>
              <a:t>gatsby</a:t>
            </a:r>
            <a:r>
              <a:rPr lang="en-IN" dirty="0"/>
              <a:t>" and "it"</a:t>
            </a:r>
          </a:p>
          <a:p>
            <a:r>
              <a:rPr lang="en-IN" dirty="0"/>
              <a:t>grep "</a:t>
            </a:r>
            <a:r>
              <a:rPr lang="en-IN" dirty="0" err="1"/>
              <a:t>gatsby</a:t>
            </a:r>
            <a:r>
              <a:rPr lang="en-IN" dirty="0"/>
              <a:t> it" greatgatsby.txt</a:t>
            </a:r>
          </a:p>
          <a:p>
            <a:endParaRPr lang="en-IN" dirty="0"/>
          </a:p>
          <a:p>
            <a:r>
              <a:rPr lang="en-IN" dirty="0"/>
              <a:t># Find lines containing either "</a:t>
            </a:r>
            <a:r>
              <a:rPr lang="en-IN" dirty="0" err="1"/>
              <a:t>gatsby</a:t>
            </a:r>
            <a:r>
              <a:rPr lang="en-IN" dirty="0"/>
              <a:t>" or "it"</a:t>
            </a:r>
          </a:p>
          <a:p>
            <a:r>
              <a:rPr lang="en-IN" dirty="0"/>
              <a:t>grep "</a:t>
            </a:r>
            <a:r>
              <a:rPr lang="en-IN" dirty="0" err="1"/>
              <a:t>gatsby</a:t>
            </a:r>
            <a:r>
              <a:rPr lang="en-IN" dirty="0"/>
              <a:t>\|it" greatgatsby.txt</a:t>
            </a:r>
          </a:p>
          <a:p>
            <a:endParaRPr lang="en-IN" dirty="0"/>
          </a:p>
          <a:p>
            <a:r>
              <a:rPr lang="en-IN" dirty="0"/>
              <a:t># Find lines starting with "The"</a:t>
            </a:r>
          </a:p>
          <a:p>
            <a:r>
              <a:rPr lang="en-IN" dirty="0"/>
              <a:t>grep ^The greatgatsby.txt</a:t>
            </a:r>
          </a:p>
          <a:p>
            <a:endParaRPr lang="en-IN" dirty="0"/>
          </a:p>
          <a:p>
            <a:r>
              <a:rPr lang="en-IN" dirty="0"/>
              <a:t># Find lines ending with "."</a:t>
            </a:r>
          </a:p>
          <a:p>
            <a:r>
              <a:rPr lang="en-IN" dirty="0"/>
              <a:t>grep ".$" greatgatsby.txt</a:t>
            </a:r>
          </a:p>
          <a:p>
            <a:endParaRPr lang="en-IN" dirty="0"/>
          </a:p>
          <a:p>
            <a:r>
              <a:rPr lang="en-IN" dirty="0"/>
              <a:t># Find lines containing "</a:t>
            </a:r>
            <a:r>
              <a:rPr lang="en-IN" dirty="0" err="1"/>
              <a:t>gatsby</a:t>
            </a:r>
            <a:r>
              <a:rPr lang="en-IN" dirty="0"/>
              <a:t>" (case-insensitive)</a:t>
            </a:r>
          </a:p>
          <a:p>
            <a:r>
              <a:rPr lang="en-IN" dirty="0"/>
              <a:t>grep -</a:t>
            </a:r>
            <a:r>
              <a:rPr lang="en-IN" dirty="0" err="1"/>
              <a:t>i</a:t>
            </a:r>
            <a:r>
              <a:rPr lang="en-IN" dirty="0"/>
              <a:t> "</a:t>
            </a:r>
            <a:r>
              <a:rPr lang="en-IN" dirty="0" err="1"/>
              <a:t>gatsby</a:t>
            </a:r>
            <a:r>
              <a:rPr lang="en-IN" dirty="0"/>
              <a:t>" greatgatsby.txt</a:t>
            </a:r>
          </a:p>
          <a:p>
            <a:endParaRPr lang="en-IN" dirty="0"/>
          </a:p>
          <a:p>
            <a:r>
              <a:rPr lang="en-IN" dirty="0"/>
              <a:t># Find lines containing at least one digit</a:t>
            </a:r>
          </a:p>
          <a:p>
            <a:r>
              <a:rPr lang="en-IN" dirty="0"/>
              <a:t>grep -E "[0-9]" greatgatsby.txt</a:t>
            </a:r>
          </a:p>
          <a:p>
            <a:endParaRPr lang="en-IN" dirty="0"/>
          </a:p>
          <a:p>
            <a:r>
              <a:rPr lang="en-IN" dirty="0"/>
              <a:t># Find lines containing words with at least 6 characters</a:t>
            </a:r>
          </a:p>
          <a:p>
            <a:r>
              <a:rPr lang="en-IN" dirty="0"/>
              <a:t>grep -E "\w{6,}" greatgatsby.txt</a:t>
            </a:r>
          </a:p>
          <a:p>
            <a:endParaRPr lang="en-IN" dirty="0"/>
          </a:p>
          <a:p>
            <a:r>
              <a:rPr lang="en-IN" dirty="0"/>
              <a:t># Count the number of lines containing "</a:t>
            </a:r>
            <a:r>
              <a:rPr lang="en-IN" dirty="0" err="1"/>
              <a:t>gatsby</a:t>
            </a:r>
            <a:r>
              <a:rPr lang="en-IN" dirty="0"/>
              <a:t>"</a:t>
            </a:r>
          </a:p>
          <a:p>
            <a:r>
              <a:rPr lang="en-IN" dirty="0"/>
              <a:t>grep -c "</a:t>
            </a:r>
            <a:r>
              <a:rPr lang="en-IN" dirty="0" err="1"/>
              <a:t>gatsby</a:t>
            </a:r>
            <a:r>
              <a:rPr lang="en-IN" dirty="0"/>
              <a:t>" greatgatsby.txt</a:t>
            </a:r>
          </a:p>
          <a:p>
            <a:endParaRPr lang="en-IN" dirty="0"/>
          </a:p>
          <a:p>
            <a:r>
              <a:rPr lang="en-IN" dirty="0"/>
              <a:t># Find lines containing "</a:t>
            </a:r>
            <a:r>
              <a:rPr lang="en-IN" dirty="0" err="1"/>
              <a:t>gatsby</a:t>
            </a:r>
            <a:r>
              <a:rPr lang="en-IN" dirty="0"/>
              <a:t>" and print the line number</a:t>
            </a:r>
          </a:p>
          <a:p>
            <a:r>
              <a:rPr lang="en-IN" dirty="0"/>
              <a:t>grep -n "</a:t>
            </a:r>
            <a:r>
              <a:rPr lang="en-IN" dirty="0" err="1"/>
              <a:t>gatsby</a:t>
            </a:r>
            <a:r>
              <a:rPr lang="en-IN" dirty="0"/>
              <a:t>" greatgatsby.txt</a:t>
            </a:r>
          </a:p>
          <a:p>
            <a:endParaRPr lang="en-IN" dirty="0"/>
          </a:p>
          <a:p>
            <a:r>
              <a:rPr lang="en-IN" dirty="0"/>
              <a:t># Find lines not containing "</a:t>
            </a:r>
            <a:r>
              <a:rPr lang="en-IN" dirty="0" err="1"/>
              <a:t>gatsby</a:t>
            </a:r>
            <a:r>
              <a:rPr lang="en-IN" dirty="0"/>
              <a:t>" (invert the match)</a:t>
            </a:r>
          </a:p>
          <a:p>
            <a:r>
              <a:rPr lang="en-IN" dirty="0"/>
              <a:t>grep -v "</a:t>
            </a:r>
            <a:r>
              <a:rPr lang="en-IN" dirty="0" err="1"/>
              <a:t>gatsby</a:t>
            </a:r>
            <a:r>
              <a:rPr lang="en-IN" dirty="0"/>
              <a:t>" greatgatsby.txt</a:t>
            </a:r>
          </a:p>
          <a:p>
            <a:endParaRPr lang="en-IN" dirty="0"/>
          </a:p>
          <a:p>
            <a:r>
              <a:rPr lang="en-IN" dirty="0"/>
              <a:t># Find lines containing "</a:t>
            </a:r>
            <a:r>
              <a:rPr lang="en-IN" dirty="0" err="1"/>
              <a:t>gatsby</a:t>
            </a:r>
            <a:r>
              <a:rPr lang="en-IN" dirty="0"/>
              <a:t>" and "Fitzgerald", but not "Nick"</a:t>
            </a:r>
          </a:p>
          <a:p>
            <a:r>
              <a:rPr lang="en-IN" dirty="0"/>
              <a:t>grep -E "</a:t>
            </a:r>
            <a:r>
              <a:rPr lang="en-IN" dirty="0" err="1"/>
              <a:t>gatsby</a:t>
            </a:r>
            <a:r>
              <a:rPr lang="en-IN" dirty="0"/>
              <a:t>.*Fitzgerald" greatgatsby.txt | grep -v "Nick"</a:t>
            </a:r>
          </a:p>
          <a:p>
            <a:endParaRPr lang="en-IN" dirty="0"/>
          </a:p>
          <a:p>
            <a:r>
              <a:rPr lang="en-IN" dirty="0"/>
              <a:t># Find lines containing "</a:t>
            </a:r>
            <a:r>
              <a:rPr lang="en-IN" dirty="0" err="1"/>
              <a:t>gatsby</a:t>
            </a:r>
            <a:r>
              <a:rPr lang="en-IN" dirty="0"/>
              <a:t>" and print the matching part</a:t>
            </a:r>
          </a:p>
          <a:p>
            <a:r>
              <a:rPr lang="en-IN" dirty="0"/>
              <a:t>grep -o "</a:t>
            </a:r>
            <a:r>
              <a:rPr lang="en-IN" dirty="0" err="1"/>
              <a:t>gatsby</a:t>
            </a:r>
            <a:r>
              <a:rPr lang="en-IN" dirty="0"/>
              <a:t>" greatgatsby.txt</a:t>
            </a:r>
          </a:p>
          <a:p>
            <a:endParaRPr lang="en-IN" dirty="0"/>
          </a:p>
          <a:p>
            <a:r>
              <a:rPr lang="en-IN" dirty="0"/>
              <a:t># Replace "</a:t>
            </a:r>
            <a:r>
              <a:rPr lang="en-IN" dirty="0" err="1"/>
              <a:t>gatsby</a:t>
            </a:r>
            <a:r>
              <a:rPr lang="en-IN" dirty="0"/>
              <a:t>" with "Great Gatsby" in all lines</a:t>
            </a:r>
          </a:p>
          <a:p>
            <a:r>
              <a:rPr lang="en-IN" dirty="0" err="1"/>
              <a:t>sed</a:t>
            </a:r>
            <a:r>
              <a:rPr lang="en-IN" dirty="0"/>
              <a:t> 's/</a:t>
            </a:r>
            <a:r>
              <a:rPr lang="en-IN" dirty="0" err="1"/>
              <a:t>gatsby</a:t>
            </a:r>
            <a:r>
              <a:rPr lang="en-IN" dirty="0"/>
              <a:t>/Great Gatsby/g' greatgatsby.txt</a:t>
            </a:r>
          </a:p>
        </p:txBody>
      </p:sp>
    </p:spTree>
    <p:extLst>
      <p:ext uri="{BB962C8B-B14F-4D97-AF65-F5344CB8AC3E}">
        <p14:creationId xmlns:p14="http://schemas.microsoft.com/office/powerpoint/2010/main" val="19794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A945-834E-56B5-B492-115983D2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Recursive Search using 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C021-218C-3BB6-18D1-FCA043DF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the user’s home directory: </a:t>
            </a:r>
            <a:r>
              <a:rPr lang="en-IN" b="1" dirty="0"/>
              <a:t>cd ~</a:t>
            </a:r>
            <a:endParaRPr lang="en-IN" dirty="0"/>
          </a:p>
          <a:p>
            <a:r>
              <a:rPr lang="en-IN" dirty="0"/>
              <a:t>Now search for the word </a:t>
            </a:r>
            <a:r>
              <a:rPr lang="en-IN" dirty="0" err="1"/>
              <a:t>cdac</a:t>
            </a:r>
            <a:r>
              <a:rPr lang="en-IN" dirty="0"/>
              <a:t> in all the directories and sub-directories inside this path: </a:t>
            </a:r>
            <a:r>
              <a:rPr lang="en-IN" b="1" dirty="0"/>
              <a:t>grep </a:t>
            </a:r>
            <a:r>
              <a:rPr lang="en-IN" b="1" dirty="0" err="1"/>
              <a:t>cdac</a:t>
            </a:r>
            <a:r>
              <a:rPr lang="en-IN" b="1" dirty="0"/>
              <a:t> -r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2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C92C-CCED-4E77-1923-240E6C8C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(regex)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946D16-0493-8853-B51B-6F4D3AD7EE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7634" y="1421364"/>
          <a:ext cx="11492564" cy="5486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225490">
                  <a:extLst>
                    <a:ext uri="{9D8B030D-6E8A-4147-A177-3AD203B41FA5}">
                      <a16:colId xmlns:a16="http://schemas.microsoft.com/office/drawing/2014/main" val="2656372077"/>
                    </a:ext>
                  </a:extLst>
                </a:gridCol>
                <a:gridCol w="2627697">
                  <a:extLst>
                    <a:ext uri="{9D8B030D-6E8A-4147-A177-3AD203B41FA5}">
                      <a16:colId xmlns:a16="http://schemas.microsoft.com/office/drawing/2014/main" val="3823294979"/>
                    </a:ext>
                  </a:extLst>
                </a:gridCol>
                <a:gridCol w="4639377">
                  <a:extLst>
                    <a:ext uri="{9D8B030D-6E8A-4147-A177-3AD203B41FA5}">
                      <a16:colId xmlns:a16="http://schemas.microsoft.com/office/drawing/2014/main" val="374243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Syntax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7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Match a single character (except newline) using 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p</a:t>
                      </a:r>
                      <a:r>
                        <a:rPr lang="en-IN" sz="2000" b="1" dirty="0" err="1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IN" sz="2000" dirty="0" err="1"/>
                        <a:t>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Will match pet, pat, pot, pit, etc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0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Matching a range of 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[a-z], [0-9]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hpcsa</a:t>
                      </a:r>
                      <a:r>
                        <a:rPr lang="en-IN" sz="2000" dirty="0"/>
                        <a:t>-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[0-9][0-9]</a:t>
                      </a:r>
                      <a:r>
                        <a:rPr lang="en-IN" sz="2000" dirty="0"/>
                        <a:t> will match hpcsa-23, hpcsa-24, hpcsa-25, etc … Any two digits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15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Matching the beginning or end of a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IN" sz="2000" dirty="0"/>
                        <a:t> for beginning, 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IN" sz="2000" dirty="0"/>
                        <a:t> for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IN" sz="2000" dirty="0"/>
                        <a:t>C-DAC must start with C-DAC and C-DAC</a:t>
                      </a:r>
                      <a:r>
                        <a:rPr lang="en-IN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IN" sz="2000" dirty="0"/>
                        <a:t> must end with C-DAC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76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Repeating 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ab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IN" sz="2000" dirty="0"/>
                        <a:t>c will match ac, </a:t>
                      </a:r>
                      <a:r>
                        <a:rPr lang="en-IN" sz="2000" dirty="0" err="1"/>
                        <a:t>abc</a:t>
                      </a:r>
                      <a:r>
                        <a:rPr lang="en-IN" sz="2000" dirty="0"/>
                        <a:t>, </a:t>
                      </a:r>
                      <a:r>
                        <a:rPr lang="en-IN" sz="2000" dirty="0" err="1"/>
                        <a:t>abbc</a:t>
                      </a:r>
                      <a:r>
                        <a:rPr lang="en-IN" sz="2000" dirty="0"/>
                        <a:t>, etc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Preceding character one or more times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/>
                        <a:t>ab</a:t>
                      </a:r>
                      <a:r>
                        <a:rPr lang="en-IN" sz="2000" b="1" dirty="0" err="1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IN" sz="2000" dirty="0" err="1"/>
                        <a:t>c</a:t>
                      </a:r>
                      <a:r>
                        <a:rPr lang="en-IN" sz="2000" dirty="0"/>
                        <a:t> will match </a:t>
                      </a:r>
                      <a:r>
                        <a:rPr lang="en-IN" sz="2000" dirty="0" err="1"/>
                        <a:t>abc</a:t>
                      </a:r>
                      <a:r>
                        <a:rPr lang="en-IN" sz="2000" dirty="0"/>
                        <a:t>, </a:t>
                      </a:r>
                      <a:r>
                        <a:rPr lang="en-IN" sz="2000" dirty="0" err="1"/>
                        <a:t>abbc</a:t>
                      </a:r>
                      <a:r>
                        <a:rPr lang="en-IN" sz="2000" dirty="0"/>
                        <a:t>, etc, but not 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Matching an exact number of times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{n} </a:t>
                      </a:r>
                      <a:r>
                        <a:rPr lang="en-IN" sz="2000" dirty="0"/>
                        <a:t>times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ab{2}c will match </a:t>
                      </a:r>
                      <a:r>
                        <a:rPr lang="en-IN" sz="2000" dirty="0" err="1"/>
                        <a:t>abbc</a:t>
                      </a:r>
                      <a:r>
                        <a:rPr lang="en-IN" sz="2000" dirty="0"/>
                        <a:t> but not </a:t>
                      </a:r>
                      <a:r>
                        <a:rPr lang="en-IN" sz="2000" dirty="0" err="1"/>
                        <a:t>abc</a:t>
                      </a:r>
                      <a:r>
                        <a:rPr lang="en-IN" sz="2000" dirty="0"/>
                        <a:t>, 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29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Alternate matching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(HPCSA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-IN" sz="2000" dirty="0"/>
                        <a:t>HPCAP) will match either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1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Grouping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\d{5}-d{5}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Mobile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2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Negation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[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IN" sz="2000" dirty="0"/>
                        <a:t>\d] will match any character, which is not a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81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1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E94-2F4D-921B-E0EE-D692842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with 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2446-921A-9779-3268-D29E18B4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Anchors</a:t>
            </a:r>
          </a:p>
          <a:p>
            <a:pPr lvl="1"/>
            <a:r>
              <a:rPr lang="en-IN" b="1" dirty="0"/>
              <a:t>^</a:t>
            </a:r>
            <a:r>
              <a:rPr lang="en-IN" dirty="0"/>
              <a:t>: Start of a line</a:t>
            </a:r>
          </a:p>
          <a:p>
            <a:pPr lvl="1"/>
            <a:r>
              <a:rPr lang="en-IN" b="1" dirty="0"/>
              <a:t>$</a:t>
            </a:r>
            <a:r>
              <a:rPr lang="en-IN" dirty="0"/>
              <a:t>: End of a line</a:t>
            </a:r>
          </a:p>
          <a:p>
            <a:r>
              <a:rPr lang="nn-NO" dirty="0"/>
              <a:t>grep "^gatsby" "GreatGatsby.txt" –i</a:t>
            </a:r>
          </a:p>
          <a:p>
            <a:r>
              <a:rPr lang="en-IN" dirty="0"/>
              <a:t>grep  "out$" testfile.txt</a:t>
            </a:r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2450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E94-2F4D-921B-E0EE-D692842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with 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2446-921A-9779-3268-D29E18B4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Character classes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]: Matches any single character a, b, or c</a:t>
            </a:r>
          </a:p>
          <a:p>
            <a:pPr lvl="1"/>
            <a:r>
              <a:rPr lang="en-US" dirty="0"/>
              <a:t>[a-z]: Matches any single character from a to z</a:t>
            </a:r>
          </a:p>
          <a:p>
            <a:pPr lvl="1"/>
            <a:r>
              <a:rPr lang="en-US" dirty="0"/>
              <a:t>[0-9]: Matches any single digit</a:t>
            </a:r>
          </a:p>
          <a:p>
            <a:r>
              <a:rPr lang="en-US" dirty="0"/>
              <a:t>grep "[</a:t>
            </a:r>
            <a:r>
              <a:rPr lang="en-US" dirty="0" err="1"/>
              <a:t>abc</a:t>
            </a:r>
            <a:r>
              <a:rPr lang="en-US" dirty="0"/>
              <a:t>]" GreatGatsby.txt</a:t>
            </a:r>
          </a:p>
          <a:p>
            <a:r>
              <a:rPr lang="en-US" dirty="0"/>
              <a:t>grep "[p-r]" GreatGatsby.txt</a:t>
            </a:r>
          </a:p>
          <a:p>
            <a:r>
              <a:rPr lang="en-US" dirty="0"/>
              <a:t>grep "[1-5]" GreatGatsby.txt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17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2EA3-9149-76C7-4EF8-2268E93B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grep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C83E-68AB-6348-8BF2-026B961F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grep "Gatsby" greatgatsby.txt</a:t>
            </a:r>
          </a:p>
          <a:p>
            <a:r>
              <a:rPr lang="en-IN" dirty="0"/>
              <a:t>grep "^The" greatgatsby.txt</a:t>
            </a:r>
          </a:p>
          <a:p>
            <a:r>
              <a:rPr lang="en-IN" dirty="0"/>
              <a:t>grep "\.$" greatgatsby.txt</a:t>
            </a:r>
          </a:p>
          <a:p>
            <a:r>
              <a:rPr lang="en-IN" dirty="0"/>
              <a:t>grep "Gatsby" greatgatsby.txt | grep -v "West Egg“ # Lines containing Gatsby and </a:t>
            </a:r>
            <a:r>
              <a:rPr lang="en-IN" i="1" dirty="0"/>
              <a:t>not </a:t>
            </a:r>
            <a:r>
              <a:rPr lang="en-IN" dirty="0"/>
              <a:t>containing </a:t>
            </a:r>
            <a:r>
              <a:rPr lang="en-IN"/>
              <a:t>West Egg</a:t>
            </a:r>
            <a:endParaRPr lang="en-IN" dirty="0"/>
          </a:p>
          <a:p>
            <a:r>
              <a:rPr lang="en-US" dirty="0"/>
              <a:t>grep -c "East" greatgatsby.txt</a:t>
            </a:r>
          </a:p>
          <a:p>
            <a:r>
              <a:rPr lang="en-IN" dirty="0"/>
              <a:t>grep "y" greatgatsby.txt</a:t>
            </a:r>
          </a:p>
          <a:p>
            <a:r>
              <a:rPr lang="en-IN" dirty="0"/>
              <a:t>grep "-" greatgatsby.txt</a:t>
            </a:r>
          </a:p>
          <a:p>
            <a:r>
              <a:rPr lang="en-US" dirty="0"/>
              <a:t>grep -E "\w{8,}" greatgatsby.txt # \w matches word characters, {8,} for at least 8 characters</a:t>
            </a:r>
          </a:p>
          <a:p>
            <a:r>
              <a:rPr lang="pl-PL" dirty="0"/>
              <a:t>grep -E "[A-Z][a-z]+" greatgatsby.txt</a:t>
            </a:r>
            <a:r>
              <a:rPr lang="en-IN" dirty="0"/>
              <a:t> # Lines containing a word that starts with uppercase followed by lowercase letters</a:t>
            </a:r>
            <a:endParaRPr lang="pl-PL" dirty="0"/>
          </a:p>
          <a:p>
            <a:r>
              <a:rPr lang="en-US" dirty="0"/>
              <a:t>grep -v "Gatsby" greatgatsby.txt # Lines that do </a:t>
            </a:r>
            <a:r>
              <a:rPr lang="en-US" i="1" dirty="0"/>
              <a:t>not </a:t>
            </a:r>
            <a:r>
              <a:rPr lang="en-US" dirty="0"/>
              <a:t>contain the word Gatsby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2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2EA3-9149-76C7-4EF8-2268E93B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grep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C83E-68AB-6348-8BF2-026B961F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grep -</a:t>
            </a:r>
            <a:r>
              <a:rPr lang="en-IN" dirty="0" err="1"/>
              <a:t>i</a:t>
            </a:r>
            <a:r>
              <a:rPr lang="en-IN" dirty="0"/>
              <a:t> "Gatsby" greatgatsby.txt  # -</a:t>
            </a:r>
            <a:r>
              <a:rPr lang="en-IN" dirty="0" err="1"/>
              <a:t>i</a:t>
            </a:r>
            <a:r>
              <a:rPr lang="en-IN" dirty="0"/>
              <a:t> flag for case-insensitive search</a:t>
            </a:r>
          </a:p>
          <a:p>
            <a:r>
              <a:rPr lang="en-IN" dirty="0"/>
              <a:t>grep -</a:t>
            </a:r>
            <a:r>
              <a:rPr lang="en-IN" dirty="0" err="1"/>
              <a:t>oE</a:t>
            </a:r>
            <a:r>
              <a:rPr lang="en-IN" dirty="0"/>
              <a:t> "\w+" greatgatsby.txt | sort | </a:t>
            </a:r>
            <a:r>
              <a:rPr lang="en-IN" dirty="0" err="1"/>
              <a:t>uniq</a:t>
            </a:r>
            <a:endParaRPr lang="en-IN" dirty="0"/>
          </a:p>
          <a:p>
            <a:r>
              <a:rPr lang="en-US" dirty="0"/>
              <a:t>grep -E "\b\w+\b{3}" greatgatsby.txt # \b for word boundaries, {3} for exactly 3 words</a:t>
            </a:r>
          </a:p>
          <a:p>
            <a:r>
              <a:rPr lang="en-US" dirty="0"/>
              <a:t>grep -w "green light" greatgatsby.txt # -w for matching entire words</a:t>
            </a:r>
          </a:p>
          <a:p>
            <a:r>
              <a:rPr lang="en-US" dirty="0"/>
              <a:t>grep "^[0-9]" greatgatsby.txt  # Matches lines starting with a digit (0-9)</a:t>
            </a:r>
          </a:p>
          <a:p>
            <a:r>
              <a:rPr lang="en-US" dirty="0"/>
              <a:t>grep -E "[0-9]{4}-[0-1][0-9]-[0-3][0-9]" greatgatsby.txt</a:t>
            </a:r>
          </a:p>
          <a:p>
            <a:r>
              <a:rPr lang="en-US" dirty="0"/>
              <a:t>grep -n "Gatsby" greatgatsby.txt | head -n 1  # -n for line numbers, head -n 1 for the first line</a:t>
            </a:r>
          </a:p>
          <a:p>
            <a:r>
              <a:rPr lang="en-US" dirty="0"/>
              <a:t>head -n 50 greatgatsby.txt | grep "party" | tail -n 10  # Head for first lines, grep for pattern, tail for last lines (modify numbers for range)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9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Microsoft Office PowerPoint</Application>
  <PresentationFormat>Widescreen</PresentationFormat>
  <Paragraphs>212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Global Regular Expression Print (grep) Command</vt:lpstr>
      <vt:lpstr>A sample file: TheGreatGatsby</vt:lpstr>
      <vt:lpstr>More Examples</vt:lpstr>
      <vt:lpstr>Recursive Search using grep</vt:lpstr>
      <vt:lpstr>Regular Expressions (regex)</vt:lpstr>
      <vt:lpstr>Regular Expressions with grep</vt:lpstr>
      <vt:lpstr>Regular Expressions with grep</vt:lpstr>
      <vt:lpstr>Some more grep Examples</vt:lpstr>
      <vt:lpstr>Some more grep Examples</vt:lpstr>
      <vt:lpstr>Past Exam Question</vt:lpstr>
      <vt:lpstr>Past Exam Question</vt:lpstr>
      <vt:lpstr>find Command</vt:lpstr>
      <vt:lpstr>Problem</vt:lpstr>
      <vt:lpstr>Solution</vt:lpstr>
      <vt:lpstr>Problem</vt:lpstr>
      <vt:lpstr>Solution</vt:lpstr>
      <vt:lpstr>Running as a cron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2024-09-10T10:26:47Z</dcterms:created>
  <dcterms:modified xsi:type="dcterms:W3CDTF">2024-09-10T10:26:57Z</dcterms:modified>
</cp:coreProperties>
</file>