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italipatil1403/Steganography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Steganography:  Secure Text Encryption in Images Using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959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Chaitali Uday Patil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Dr. D Y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Patil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School of MCA, Pune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91464"/>
            <a:ext cx="1102961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Support for Multiple File Formats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Extend functionality to support audio, video, and PDF files for broader steganography applications.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Advanced Encryption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Integrate AES or RSA encryption for additional security layers.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GUI Integration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Develop a user-friendly graphical interface for enhanced usability.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Compression Techniques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Optimize storage by integrating compression algorithms.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Cross-Platform Application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Expand the application to Android and web platforms for broader accessibility.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Robust </a:t>
            </a:r>
            <a:r>
              <a:rPr lang="en-US" altLang="en-US" sz="22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Steganalysis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 Resistance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Implement techniques to resist detection by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steganalysis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tools, improving the security of the hidden data.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20786"/>
            <a:ext cx="1102961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In today’s digital era, data privacy and secure communication are critical.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Traditional encryption methods can raise suspicion, making hidden communication vulnerable.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challenge is to develop a system that securely hides messages within images, making the existence of the message itself undetectable.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Ensuring secure communication without raising suspicion is a significant challenge in modern data transmission.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Traditional encryption methods are detectable.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This project focuses on hiding secret messages inside images using Python-based image steganography techniques, providing an undetectable way to secure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81192" y="1271161"/>
            <a:ext cx="759021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Library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Vscode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notebook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Format: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 and JPG for encrypted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90062"/>
            <a:ext cx="1102961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Hidden in Plain Sight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Secret messages hidden inside the blue channel of image pixels without visible changes.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Lightweight &amp; Fast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Rapid encryption process using native Python.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Password-Protected Encryption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Messages are secured with user-defined passwords.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No Visual Difference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: The carrier image looks identical to the original, making detection difficult.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43267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1100296" y="5370370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8442172" y="5418303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036436" y="110114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F52116-39E0-56AE-54D1-9B53456D1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4" y="1439698"/>
            <a:ext cx="3529596" cy="31149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4587B8-5C5C-510B-FE74-CE12E041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728" y="1439697"/>
            <a:ext cx="2952686" cy="3000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E4908-98E8-1375-3401-C43A9F5E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50" y="1535537"/>
            <a:ext cx="4414558" cy="2535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2DB42-7798-DBA9-9D67-EB76DABD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400" y="4554652"/>
            <a:ext cx="4650401" cy="21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05724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https://github.com/Chaitalipatil1403/SteganographyProject.git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b30265f8-c5e2-4918-b4a1-b977299ca3e2"/>
    <ds:schemaRef ds:uri="http://schemas.microsoft.com/office/infopath/2007/PartnerControls"/>
    <ds:schemaRef ds:uri="http://purl.org/dc/dcmitype/"/>
    <ds:schemaRef ds:uri="http://schemas.microsoft.com/office/2006/documentManagement/types"/>
    <ds:schemaRef ds:uri="fadb41d3-f9cb-40fb-903c-8cacaba95bb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235</TotalTime>
  <Words>436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Image Steganography:  Secure Text Encryption in Images Using Python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CHAITALI PATIL</cp:lastModifiedBy>
  <cp:revision>35</cp:revision>
  <dcterms:created xsi:type="dcterms:W3CDTF">2021-05-26T16:50:10Z</dcterms:created>
  <dcterms:modified xsi:type="dcterms:W3CDTF">2025-02-25T09:15:31Z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