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58" r:id="rId5"/>
  </p:sldMasterIdLst>
  <p:notesMasterIdLst>
    <p:notesMasterId r:id="rId28"/>
  </p:notesMasterIdLst>
  <p:handoutMasterIdLst>
    <p:handoutMasterId r:id="rId29"/>
  </p:handoutMasterIdLst>
  <p:sldIdLst>
    <p:sldId id="265" r:id="rId6"/>
    <p:sldId id="257" r:id="rId7"/>
    <p:sldId id="286" r:id="rId8"/>
    <p:sldId id="287" r:id="rId9"/>
    <p:sldId id="288" r:id="rId10"/>
    <p:sldId id="289" r:id="rId11"/>
    <p:sldId id="290" r:id="rId12"/>
    <p:sldId id="267" r:id="rId13"/>
    <p:sldId id="291" r:id="rId14"/>
    <p:sldId id="285" r:id="rId15"/>
    <p:sldId id="292" r:id="rId16"/>
    <p:sldId id="282" r:id="rId17"/>
    <p:sldId id="293" r:id="rId18"/>
    <p:sldId id="283" r:id="rId19"/>
    <p:sldId id="294" r:id="rId20"/>
    <p:sldId id="284" r:id="rId21"/>
    <p:sldId id="295" r:id="rId22"/>
    <p:sldId id="279" r:id="rId23"/>
    <p:sldId id="280" r:id="rId24"/>
    <p:sldId id="281" r:id="rId25"/>
    <p:sldId id="278" r:id="rId26"/>
    <p:sldId id="26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310CF8-1F09-4B61-9D00-E98FCF488F61}">
          <p14:sldIdLst>
            <p14:sldId id="265"/>
            <p14:sldId id="257"/>
          </p14:sldIdLst>
        </p14:section>
        <p14:section name="Introduction" id="{8F21897C-F717-452C-9821-D7E4E2E914C5}">
          <p14:sldIdLst>
            <p14:sldId id="286"/>
            <p14:sldId id="287"/>
            <p14:sldId id="288"/>
          </p14:sldIdLst>
        </p14:section>
        <p14:section name="Learnings and Hurdles" id="{E384F442-B94C-4510-9624-35E43D2F773E}">
          <p14:sldIdLst>
            <p14:sldId id="289"/>
            <p14:sldId id="290"/>
            <p14:sldId id="267"/>
            <p14:sldId id="291"/>
            <p14:sldId id="285"/>
            <p14:sldId id="292"/>
            <p14:sldId id="282"/>
            <p14:sldId id="293"/>
            <p14:sldId id="283"/>
            <p14:sldId id="294"/>
            <p14:sldId id="284"/>
            <p14:sldId id="295"/>
          </p14:sldIdLst>
        </p14:section>
        <p14:section name="Timeline" id="{9D639E16-3458-401B-83FB-F4B2D08AA3E8}">
          <p14:sldIdLst>
            <p14:sldId id="279"/>
            <p14:sldId id="280"/>
            <p14:sldId id="281"/>
          </p14:sldIdLst>
        </p14:section>
        <p14:section name="Outcome" id="{26F45F73-E0F2-4A42-BB77-3D5CBF49C54F}">
          <p14:sldIdLst>
            <p14:sldId id="278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A5A5"/>
    <a:srgbClr val="01559B"/>
    <a:srgbClr val="000000"/>
    <a:srgbClr val="A6A6A6"/>
    <a:srgbClr val="3784C4"/>
    <a:srgbClr val="78B9E7"/>
    <a:srgbClr val="041F41"/>
    <a:srgbClr val="A2C7F5"/>
    <a:srgbClr val="D1F1FF"/>
    <a:srgbClr val="366D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81"/>
    <p:restoredTop sz="94694"/>
  </p:normalViewPr>
  <p:slideViewPr>
    <p:cSldViewPr snapToGrid="0" snapToObjects="1" showGuides="1">
      <p:cViewPr varScale="1">
        <p:scale>
          <a:sx n="80" d="100"/>
          <a:sy n="80" d="100"/>
        </p:scale>
        <p:origin x="4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104" d="100"/>
          <a:sy n="104" d="100"/>
        </p:scale>
        <p:origin x="3840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D434A32-7511-8C43-93A3-DE9403D239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367D4B-0CFC-9A42-80C2-A558705BB33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BB3A80-9212-694F-9646-09E5B1B63663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D3EF5-D65F-CE45-B8C0-982B5048D2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C93D6A-87D5-7140-87ED-C6831CE6185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722681-44E4-CF4F-8AB8-36CACAFE2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7474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2CEBF-44E1-424B-BDE3-1D18FF87BDBC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9A960-DA56-5541-9DBD-B49AD79C0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393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9A960-DA56-5541-9DBD-B49AD79C0B5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72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9A960-DA56-5541-9DBD-B49AD79C0B5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092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9A960-DA56-5541-9DBD-B49AD79C0B5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022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9A960-DA56-5541-9DBD-B49AD79C0B5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65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9A960-DA56-5541-9DBD-B49AD79C0B5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6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earbud&#10;&#10;Description automatically generated">
            <a:extLst>
              <a:ext uri="{FF2B5EF4-FFF2-40B4-BE49-F238E27FC236}">
                <a16:creationId xmlns:a16="http://schemas.microsoft.com/office/drawing/2014/main" id="{3E9654E1-6EB6-4F4C-B936-2F98CC907B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40" y="6454665"/>
            <a:ext cx="147680" cy="161592"/>
          </a:xfrm>
          <a:prstGeom prst="rect">
            <a:avLst/>
          </a:prstGeom>
        </p:spPr>
      </p:pic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88A36F-B9C8-8144-8339-A28BD4E2236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97259" y="6448609"/>
            <a:ext cx="3178068" cy="220445"/>
          </a:xfrm>
        </p:spPr>
        <p:txBody>
          <a:bodyPr wrap="square" anchor="ctr">
            <a:spAutoFit/>
          </a:bodyPr>
          <a:lstStyle>
            <a:lvl1pPr algn="r">
              <a:defRPr sz="850">
                <a:solidFill>
                  <a:schemeClr val="bg2">
                    <a:lumMod val="90000"/>
                  </a:schemeClr>
                </a:solidFill>
              </a:defRPr>
            </a:lvl1pPr>
            <a:lvl2pPr>
              <a:defRPr sz="105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1"/>
                </a:solidFill>
              </a:defRPr>
            </a:lvl3pPr>
            <a:lvl4pPr>
              <a:defRPr sz="900">
                <a:solidFill>
                  <a:schemeClr val="accent1"/>
                </a:solidFill>
              </a:defRPr>
            </a:lvl4pPr>
            <a:lvl5pPr>
              <a:defRPr sz="900">
                <a:solidFill>
                  <a:schemeClr val="accent1"/>
                </a:solidFill>
              </a:defRPr>
            </a:lvl5pPr>
          </a:lstStyle>
          <a:p>
            <a:pPr lvl="0"/>
            <a:fld id="{E9D1E257-498D-3542-9680-B1D2254B28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53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004944D-CF4E-3F4C-B4CC-D77BC15C876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2835" y="564142"/>
            <a:ext cx="3807583" cy="954107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defRPr b="1">
                <a:solidFill>
                  <a:schemeClr val="tx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Here’s a header for a timeline slide.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E87EE0-7009-B94A-86E7-910ADF985466}"/>
              </a:ext>
            </a:extLst>
          </p:cNvPr>
          <p:cNvSpPr/>
          <p:nvPr userDrawn="1"/>
        </p:nvSpPr>
        <p:spPr>
          <a:xfrm>
            <a:off x="914400" y="1529644"/>
            <a:ext cx="1639614" cy="45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pic>
        <p:nvPicPr>
          <p:cNvPr id="10" name="Picture 9" descr="A picture containing earbud&#10;&#10;Description automatically generated">
            <a:extLst>
              <a:ext uri="{FF2B5EF4-FFF2-40B4-BE49-F238E27FC236}">
                <a16:creationId xmlns:a16="http://schemas.microsoft.com/office/drawing/2014/main" id="{AF6AD457-4CED-EF4A-B65D-63467D6CFF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40" y="6454665"/>
            <a:ext cx="147680" cy="161592"/>
          </a:xfrm>
          <a:prstGeom prst="rect">
            <a:avLst/>
          </a:prstGeom>
        </p:spPr>
      </p:pic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705EC892-7790-AC4F-8C01-83B0E8D1B7A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97259" y="6447263"/>
            <a:ext cx="3178068" cy="223138"/>
          </a:xfrm>
        </p:spPr>
        <p:txBody>
          <a:bodyPr wrap="square" anchor="ctr">
            <a:spAutoFit/>
          </a:bodyPr>
          <a:lstStyle>
            <a:lvl1pPr algn="r">
              <a:lnSpc>
                <a:spcPct val="100000"/>
              </a:lnSpc>
              <a:defRPr sz="850">
                <a:solidFill>
                  <a:schemeClr val="bg2">
                    <a:lumMod val="90000"/>
                  </a:schemeClr>
                </a:solidFill>
              </a:defRPr>
            </a:lvl1pPr>
            <a:lvl2pPr>
              <a:defRPr sz="105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1"/>
                </a:solidFill>
              </a:defRPr>
            </a:lvl3pPr>
            <a:lvl4pPr>
              <a:defRPr sz="900">
                <a:solidFill>
                  <a:schemeClr val="accent1"/>
                </a:solidFill>
              </a:defRPr>
            </a:lvl4pPr>
            <a:lvl5pPr>
              <a:defRPr sz="900">
                <a:solidFill>
                  <a:schemeClr val="accent1"/>
                </a:solidFill>
              </a:defRPr>
            </a:lvl5pPr>
          </a:lstStyle>
          <a:p>
            <a:pPr lvl="0"/>
            <a:fld id="{E9D1E257-498D-3542-9680-B1D2254B281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60E824-E10F-124F-86B6-953FDC18B245}"/>
              </a:ext>
            </a:extLst>
          </p:cNvPr>
          <p:cNvCxnSpPr>
            <a:cxnSpLocks/>
          </p:cNvCxnSpPr>
          <p:nvPr userDrawn="1"/>
        </p:nvCxnSpPr>
        <p:spPr>
          <a:xfrm flipV="1">
            <a:off x="6147582" y="1988673"/>
            <a:ext cx="0" cy="4869327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54">
            <a:extLst>
              <a:ext uri="{FF2B5EF4-FFF2-40B4-BE49-F238E27FC236}">
                <a16:creationId xmlns:a16="http://schemas.microsoft.com/office/drawing/2014/main" id="{5C3F7FE1-0736-3948-AD7B-20832C2B500E}"/>
              </a:ext>
            </a:extLst>
          </p:cNvPr>
          <p:cNvGrpSpPr/>
          <p:nvPr userDrawn="1"/>
        </p:nvGrpSpPr>
        <p:grpSpPr>
          <a:xfrm>
            <a:off x="5875803" y="1445113"/>
            <a:ext cx="543557" cy="543557"/>
            <a:chOff x="4300222" y="1131575"/>
            <a:chExt cx="543557" cy="543557"/>
          </a:xfrm>
        </p:grpSpPr>
        <p:sp>
          <p:nvSpPr>
            <p:cNvPr id="39" name="Flowchart: Off-page Connector 31">
              <a:extLst>
                <a:ext uri="{FF2B5EF4-FFF2-40B4-BE49-F238E27FC236}">
                  <a16:creationId xmlns:a16="http://schemas.microsoft.com/office/drawing/2014/main" id="{88AB4E30-68D3-8C4C-8395-6AA3B8D74915}"/>
                </a:ext>
              </a:extLst>
            </p:cNvPr>
            <p:cNvSpPr/>
            <p:nvPr/>
          </p:nvSpPr>
          <p:spPr>
            <a:xfrm>
              <a:off x="4300222" y="1131575"/>
              <a:ext cx="543557" cy="543557"/>
            </a:xfrm>
            <a:prstGeom prst="flowChartOffpageConnector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/>
            <a:lstStyle/>
            <a:p>
              <a:pPr algn="ctr">
                <a:lnSpc>
                  <a:spcPct val="100000"/>
                </a:lnSpc>
              </a:pPr>
              <a:endParaRPr lang="en-US" dirty="0">
                <a:solidFill>
                  <a:schemeClr val="bg1"/>
                </a:solidFill>
                <a:latin typeface="Bogle" charset="0"/>
                <a:ea typeface="Bogle" charset="0"/>
                <a:cs typeface="Bogle" charset="0"/>
              </a:endParaRPr>
            </a:p>
          </p:txBody>
        </p:sp>
        <p:sp>
          <p:nvSpPr>
            <p:cNvPr id="40" name="Freeform 52">
              <a:extLst>
                <a:ext uri="{FF2B5EF4-FFF2-40B4-BE49-F238E27FC236}">
                  <a16:creationId xmlns:a16="http://schemas.microsoft.com/office/drawing/2014/main" id="{57CD2324-79CC-5249-BB96-1E4B62E359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12721" y="1215881"/>
              <a:ext cx="325750" cy="325750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0" y="27"/>
                </a:cxn>
                <a:cxn ang="0">
                  <a:pos x="27" y="0"/>
                </a:cxn>
                <a:cxn ang="0">
                  <a:pos x="55" y="27"/>
                </a:cxn>
                <a:cxn ang="0">
                  <a:pos x="27" y="55"/>
                </a:cxn>
                <a:cxn ang="0">
                  <a:pos x="27" y="8"/>
                </a:cxn>
                <a:cxn ang="0">
                  <a:pos x="8" y="27"/>
                </a:cxn>
                <a:cxn ang="0">
                  <a:pos x="27" y="47"/>
                </a:cxn>
                <a:cxn ang="0">
                  <a:pos x="47" y="27"/>
                </a:cxn>
                <a:cxn ang="0">
                  <a:pos x="27" y="8"/>
                </a:cxn>
                <a:cxn ang="0">
                  <a:pos x="32" y="31"/>
                </a:cxn>
                <a:cxn ang="0">
                  <a:pos x="31" y="32"/>
                </a:cxn>
                <a:cxn ang="0">
                  <a:pos x="19" y="32"/>
                </a:cxn>
                <a:cxn ang="0">
                  <a:pos x="18" y="31"/>
                </a:cxn>
                <a:cxn ang="0">
                  <a:pos x="18" y="28"/>
                </a:cxn>
                <a:cxn ang="0">
                  <a:pos x="19" y="27"/>
                </a:cxn>
                <a:cxn ang="0">
                  <a:pos x="27" y="27"/>
                </a:cxn>
                <a:cxn ang="0">
                  <a:pos x="27" y="15"/>
                </a:cxn>
                <a:cxn ang="0">
                  <a:pos x="28" y="14"/>
                </a:cxn>
                <a:cxn ang="0">
                  <a:pos x="31" y="14"/>
                </a:cxn>
                <a:cxn ang="0">
                  <a:pos x="32" y="15"/>
                </a:cxn>
                <a:cxn ang="0">
                  <a:pos x="32" y="31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5"/>
                    <a:pt x="27" y="55"/>
                  </a:cubicBezTo>
                  <a:close/>
                  <a:moveTo>
                    <a:pt x="27" y="8"/>
                  </a:moveTo>
                  <a:cubicBezTo>
                    <a:pt x="16" y="8"/>
                    <a:pt x="8" y="17"/>
                    <a:pt x="8" y="27"/>
                  </a:cubicBezTo>
                  <a:cubicBezTo>
                    <a:pt x="8" y="38"/>
                    <a:pt x="16" y="47"/>
                    <a:pt x="27" y="47"/>
                  </a:cubicBezTo>
                  <a:cubicBezTo>
                    <a:pt x="38" y="47"/>
                    <a:pt x="47" y="38"/>
                    <a:pt x="47" y="27"/>
                  </a:cubicBezTo>
                  <a:cubicBezTo>
                    <a:pt x="47" y="17"/>
                    <a:pt x="38" y="8"/>
                    <a:pt x="27" y="8"/>
                  </a:cubicBezTo>
                  <a:close/>
                  <a:moveTo>
                    <a:pt x="32" y="31"/>
                  </a:moveTo>
                  <a:cubicBezTo>
                    <a:pt x="32" y="31"/>
                    <a:pt x="31" y="32"/>
                    <a:pt x="31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9" y="32"/>
                    <a:pt x="18" y="31"/>
                    <a:pt x="18" y="31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9" y="27"/>
                    <a:pt x="19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7" y="14"/>
                    <a:pt x="28" y="14"/>
                    <a:pt x="28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2" y="14"/>
                    <a:pt x="32" y="15"/>
                  </a:cubicBezTo>
                  <a:lnTo>
                    <a:pt x="32" y="31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endParaRPr lang="en-US" dirty="0">
                <a:latin typeface="Bogle" charset="0"/>
                <a:ea typeface="Bogle" charset="0"/>
                <a:cs typeface="Bogl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8539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CONTINU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earbud&#10;&#10;Description automatically generated">
            <a:extLst>
              <a:ext uri="{FF2B5EF4-FFF2-40B4-BE49-F238E27FC236}">
                <a16:creationId xmlns:a16="http://schemas.microsoft.com/office/drawing/2014/main" id="{AF6AD457-4CED-EF4A-B65D-63467D6CFF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40" y="6454665"/>
            <a:ext cx="147680" cy="161592"/>
          </a:xfrm>
          <a:prstGeom prst="rect">
            <a:avLst/>
          </a:prstGeom>
        </p:spPr>
      </p:pic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705EC892-7790-AC4F-8C01-83B0E8D1B7A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97259" y="6448609"/>
            <a:ext cx="3178068" cy="220445"/>
          </a:xfrm>
        </p:spPr>
        <p:txBody>
          <a:bodyPr wrap="square" anchor="ctr">
            <a:spAutoFit/>
          </a:bodyPr>
          <a:lstStyle>
            <a:lvl1pPr algn="r">
              <a:defRPr sz="850">
                <a:solidFill>
                  <a:schemeClr val="bg2">
                    <a:lumMod val="90000"/>
                  </a:schemeClr>
                </a:solidFill>
              </a:defRPr>
            </a:lvl1pPr>
            <a:lvl2pPr>
              <a:defRPr sz="105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1"/>
                </a:solidFill>
              </a:defRPr>
            </a:lvl3pPr>
            <a:lvl4pPr>
              <a:defRPr sz="900">
                <a:solidFill>
                  <a:schemeClr val="accent1"/>
                </a:solidFill>
              </a:defRPr>
            </a:lvl4pPr>
            <a:lvl5pPr>
              <a:defRPr sz="900">
                <a:solidFill>
                  <a:schemeClr val="accent1"/>
                </a:solidFill>
              </a:defRPr>
            </a:lvl5pPr>
          </a:lstStyle>
          <a:p>
            <a:pPr lvl="0"/>
            <a:fld id="{E9D1E257-498D-3542-9680-B1D2254B281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60E824-E10F-124F-86B6-953FDC18B245}"/>
              </a:ext>
            </a:extLst>
          </p:cNvPr>
          <p:cNvCxnSpPr>
            <a:cxnSpLocks/>
          </p:cNvCxnSpPr>
          <p:nvPr userDrawn="1"/>
        </p:nvCxnSpPr>
        <p:spPr>
          <a:xfrm flipV="1">
            <a:off x="6147582" y="0"/>
            <a:ext cx="0" cy="6858001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EC42A108-0642-1243-9BF8-22FE921CC82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2835" y="564142"/>
            <a:ext cx="3807583" cy="954107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defRPr b="1">
                <a:solidFill>
                  <a:schemeClr val="tx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Here’s a header for a timeline slide.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201824-36BE-1B47-816C-48F7C969B244}"/>
              </a:ext>
            </a:extLst>
          </p:cNvPr>
          <p:cNvSpPr/>
          <p:nvPr userDrawn="1"/>
        </p:nvSpPr>
        <p:spPr>
          <a:xfrm>
            <a:off x="914400" y="1529644"/>
            <a:ext cx="1639614" cy="45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101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earbud&#10;&#10;Description automatically generated">
            <a:extLst>
              <a:ext uri="{FF2B5EF4-FFF2-40B4-BE49-F238E27FC236}">
                <a16:creationId xmlns:a16="http://schemas.microsoft.com/office/drawing/2014/main" id="{AF6AD457-4CED-EF4A-B65D-63467D6CFF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40" y="6454665"/>
            <a:ext cx="147680" cy="161592"/>
          </a:xfrm>
          <a:prstGeom prst="rect">
            <a:avLst/>
          </a:prstGeom>
        </p:spPr>
      </p:pic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705EC892-7790-AC4F-8C01-83B0E8D1B7A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97259" y="6448609"/>
            <a:ext cx="3178068" cy="220445"/>
          </a:xfrm>
        </p:spPr>
        <p:txBody>
          <a:bodyPr wrap="square" anchor="ctr">
            <a:spAutoFit/>
          </a:bodyPr>
          <a:lstStyle>
            <a:lvl1pPr algn="r">
              <a:defRPr sz="850">
                <a:solidFill>
                  <a:schemeClr val="bg2">
                    <a:lumMod val="90000"/>
                  </a:schemeClr>
                </a:solidFill>
              </a:defRPr>
            </a:lvl1pPr>
            <a:lvl2pPr>
              <a:defRPr sz="105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1"/>
                </a:solidFill>
              </a:defRPr>
            </a:lvl3pPr>
            <a:lvl4pPr>
              <a:defRPr sz="900">
                <a:solidFill>
                  <a:schemeClr val="accent1"/>
                </a:solidFill>
              </a:defRPr>
            </a:lvl4pPr>
            <a:lvl5pPr>
              <a:defRPr sz="900">
                <a:solidFill>
                  <a:schemeClr val="accent1"/>
                </a:solidFill>
              </a:defRPr>
            </a:lvl5pPr>
          </a:lstStyle>
          <a:p>
            <a:pPr lvl="0"/>
            <a:fld id="{E9D1E257-498D-3542-9680-B1D2254B281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2B62766-52B9-E548-B496-EAA46303A9E9}"/>
              </a:ext>
            </a:extLst>
          </p:cNvPr>
          <p:cNvCxnSpPr>
            <a:cxnSpLocks/>
          </p:cNvCxnSpPr>
          <p:nvPr userDrawn="1"/>
        </p:nvCxnSpPr>
        <p:spPr>
          <a:xfrm>
            <a:off x="6151178" y="0"/>
            <a:ext cx="0" cy="5042563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Off-page Connector 18">
            <a:extLst>
              <a:ext uri="{FF2B5EF4-FFF2-40B4-BE49-F238E27FC236}">
                <a16:creationId xmlns:a16="http://schemas.microsoft.com/office/drawing/2014/main" id="{7A88D327-E4F1-B94B-9801-D6C80BCB8A70}"/>
              </a:ext>
            </a:extLst>
          </p:cNvPr>
          <p:cNvSpPr/>
          <p:nvPr userDrawn="1"/>
        </p:nvSpPr>
        <p:spPr>
          <a:xfrm rot="10800000">
            <a:off x="5879399" y="4999214"/>
            <a:ext cx="543557" cy="543557"/>
          </a:xfrm>
          <a:prstGeom prst="flowChartOffpageConnector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Bogle" charset="0"/>
              <a:ea typeface="Bogle" charset="0"/>
              <a:cs typeface="Bogle" charset="0"/>
            </a:endParaRPr>
          </a:p>
        </p:txBody>
      </p:sp>
      <p:sp>
        <p:nvSpPr>
          <p:cNvPr id="11" name="Freeform 52">
            <a:extLst>
              <a:ext uri="{FF2B5EF4-FFF2-40B4-BE49-F238E27FC236}">
                <a16:creationId xmlns:a16="http://schemas.microsoft.com/office/drawing/2014/main" id="{CD0BE359-53D5-C140-90BB-B6EE50C2345C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5984707" y="5132715"/>
            <a:ext cx="325750" cy="325750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27" y="8"/>
              </a:cxn>
              <a:cxn ang="0">
                <a:pos x="8" y="27"/>
              </a:cxn>
              <a:cxn ang="0">
                <a:pos x="27" y="47"/>
              </a:cxn>
              <a:cxn ang="0">
                <a:pos x="47" y="27"/>
              </a:cxn>
              <a:cxn ang="0">
                <a:pos x="27" y="8"/>
              </a:cxn>
              <a:cxn ang="0">
                <a:pos x="32" y="31"/>
              </a:cxn>
              <a:cxn ang="0">
                <a:pos x="31" y="32"/>
              </a:cxn>
              <a:cxn ang="0">
                <a:pos x="19" y="32"/>
              </a:cxn>
              <a:cxn ang="0">
                <a:pos x="18" y="31"/>
              </a:cxn>
              <a:cxn ang="0">
                <a:pos x="18" y="28"/>
              </a:cxn>
              <a:cxn ang="0">
                <a:pos x="19" y="27"/>
              </a:cxn>
              <a:cxn ang="0">
                <a:pos x="27" y="27"/>
              </a:cxn>
              <a:cxn ang="0">
                <a:pos x="27" y="15"/>
              </a:cxn>
              <a:cxn ang="0">
                <a:pos x="28" y="14"/>
              </a:cxn>
              <a:cxn ang="0">
                <a:pos x="31" y="14"/>
              </a:cxn>
              <a:cxn ang="0">
                <a:pos x="32" y="15"/>
              </a:cxn>
              <a:cxn ang="0">
                <a:pos x="32" y="31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27" y="8"/>
                </a:moveTo>
                <a:cubicBezTo>
                  <a:pt x="16" y="8"/>
                  <a:pt x="8" y="17"/>
                  <a:pt x="8" y="27"/>
                </a:cubicBezTo>
                <a:cubicBezTo>
                  <a:pt x="8" y="38"/>
                  <a:pt x="16" y="47"/>
                  <a:pt x="27" y="47"/>
                </a:cubicBezTo>
                <a:cubicBezTo>
                  <a:pt x="38" y="47"/>
                  <a:pt x="47" y="38"/>
                  <a:pt x="47" y="27"/>
                </a:cubicBezTo>
                <a:cubicBezTo>
                  <a:pt x="47" y="17"/>
                  <a:pt x="38" y="8"/>
                  <a:pt x="27" y="8"/>
                </a:cubicBezTo>
                <a:close/>
                <a:moveTo>
                  <a:pt x="32" y="31"/>
                </a:moveTo>
                <a:cubicBezTo>
                  <a:pt x="32" y="31"/>
                  <a:pt x="31" y="32"/>
                  <a:pt x="31" y="32"/>
                </a:cubicBezTo>
                <a:cubicBezTo>
                  <a:pt x="19" y="32"/>
                  <a:pt x="19" y="32"/>
                  <a:pt x="19" y="32"/>
                </a:cubicBezTo>
                <a:cubicBezTo>
                  <a:pt x="19" y="32"/>
                  <a:pt x="18" y="31"/>
                  <a:pt x="18" y="31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9" y="27"/>
                  <a:pt x="19" y="27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15"/>
                  <a:pt x="27" y="15"/>
                  <a:pt x="27" y="15"/>
                </a:cubicBezTo>
                <a:cubicBezTo>
                  <a:pt x="27" y="14"/>
                  <a:pt x="28" y="14"/>
                  <a:pt x="28" y="14"/>
                </a:cubicBezTo>
                <a:cubicBezTo>
                  <a:pt x="31" y="14"/>
                  <a:pt x="31" y="14"/>
                  <a:pt x="31" y="14"/>
                </a:cubicBezTo>
                <a:cubicBezTo>
                  <a:pt x="31" y="14"/>
                  <a:pt x="32" y="14"/>
                  <a:pt x="32" y="15"/>
                </a:cubicBezTo>
                <a:lnTo>
                  <a:pt x="32" y="31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Bogle" charset="0"/>
              <a:ea typeface="Bogle" charset="0"/>
              <a:cs typeface="Bogle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FB28C5C-CB52-DF43-95AC-515106ED0F7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2835" y="564142"/>
            <a:ext cx="3807583" cy="954107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defRPr b="1">
                <a:solidFill>
                  <a:schemeClr val="tx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Here’s a header for a timeline slide.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D8BCB5-0232-7944-95E3-AEDC44F05253}"/>
              </a:ext>
            </a:extLst>
          </p:cNvPr>
          <p:cNvSpPr/>
          <p:nvPr userDrawn="1"/>
        </p:nvSpPr>
        <p:spPr>
          <a:xfrm>
            <a:off x="914400" y="1529644"/>
            <a:ext cx="1639614" cy="45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graphi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earbud&#10;&#10;Description automatically generated">
            <a:extLst>
              <a:ext uri="{FF2B5EF4-FFF2-40B4-BE49-F238E27FC236}">
                <a16:creationId xmlns:a16="http://schemas.microsoft.com/office/drawing/2014/main" id="{AF6AD457-4CED-EF4A-B65D-63467D6CFF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40" y="6454665"/>
            <a:ext cx="147680" cy="161592"/>
          </a:xfrm>
          <a:prstGeom prst="rect">
            <a:avLst/>
          </a:prstGeom>
        </p:spPr>
      </p:pic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705EC892-7790-AC4F-8C01-83B0E8D1B7A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97259" y="6448609"/>
            <a:ext cx="3178068" cy="220445"/>
          </a:xfrm>
        </p:spPr>
        <p:txBody>
          <a:bodyPr wrap="square" anchor="ctr">
            <a:spAutoFit/>
          </a:bodyPr>
          <a:lstStyle>
            <a:lvl1pPr algn="r">
              <a:defRPr sz="850">
                <a:solidFill>
                  <a:schemeClr val="bg2">
                    <a:lumMod val="90000"/>
                  </a:schemeClr>
                </a:solidFill>
              </a:defRPr>
            </a:lvl1pPr>
            <a:lvl2pPr>
              <a:defRPr sz="105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1"/>
                </a:solidFill>
              </a:defRPr>
            </a:lvl3pPr>
            <a:lvl4pPr>
              <a:defRPr sz="900">
                <a:solidFill>
                  <a:schemeClr val="accent1"/>
                </a:solidFill>
              </a:defRPr>
            </a:lvl4pPr>
            <a:lvl5pPr>
              <a:defRPr sz="900">
                <a:solidFill>
                  <a:schemeClr val="accent1"/>
                </a:solidFill>
              </a:defRPr>
            </a:lvl5pPr>
          </a:lstStyle>
          <a:p>
            <a:pPr lvl="0"/>
            <a:fld id="{E9D1E257-498D-3542-9680-B1D2254B281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4BF5655-4C18-4F4E-8078-2EF6C5E66B80}"/>
              </a:ext>
            </a:extLst>
          </p:cNvPr>
          <p:cNvSpPr/>
          <p:nvPr userDrawn="1"/>
        </p:nvSpPr>
        <p:spPr>
          <a:xfrm>
            <a:off x="4510851" y="2043652"/>
            <a:ext cx="3482610" cy="348261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ogle" charset="0"/>
              <a:ea typeface="Bogle" charset="0"/>
              <a:cs typeface="Bogle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674C9E-80E0-6540-A1FD-268A900DD500}"/>
              </a:ext>
            </a:extLst>
          </p:cNvPr>
          <p:cNvSpPr/>
          <p:nvPr userDrawn="1"/>
        </p:nvSpPr>
        <p:spPr>
          <a:xfrm>
            <a:off x="914400" y="1121306"/>
            <a:ext cx="1639614" cy="45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EE7B8FF-BCA3-894A-8FC8-0BACCEC6744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2832" y="630402"/>
            <a:ext cx="10434638" cy="523220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defRPr b="1">
                <a:solidFill>
                  <a:schemeClr val="tx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Here’s a header for a content slide.</a:t>
            </a:r>
          </a:p>
        </p:txBody>
      </p:sp>
    </p:spTree>
    <p:extLst>
      <p:ext uri="{BB962C8B-B14F-4D97-AF65-F5344CB8AC3E}">
        <p14:creationId xmlns:p14="http://schemas.microsoft.com/office/powerpoint/2010/main" val="14140907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graphic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earbud&#10;&#10;Description automatically generated">
            <a:extLst>
              <a:ext uri="{FF2B5EF4-FFF2-40B4-BE49-F238E27FC236}">
                <a16:creationId xmlns:a16="http://schemas.microsoft.com/office/drawing/2014/main" id="{AF6AD457-4CED-EF4A-B65D-63467D6CFF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40" y="6454665"/>
            <a:ext cx="147680" cy="161592"/>
          </a:xfrm>
          <a:prstGeom prst="rect">
            <a:avLst/>
          </a:prstGeom>
        </p:spPr>
      </p:pic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705EC892-7790-AC4F-8C01-83B0E8D1B7A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97259" y="6447263"/>
            <a:ext cx="3178068" cy="223138"/>
          </a:xfrm>
        </p:spPr>
        <p:txBody>
          <a:bodyPr wrap="square" anchor="ctr">
            <a:spAutoFit/>
          </a:bodyPr>
          <a:lstStyle>
            <a:lvl1pPr algn="r">
              <a:lnSpc>
                <a:spcPct val="100000"/>
              </a:lnSpc>
              <a:defRPr sz="850">
                <a:solidFill>
                  <a:schemeClr val="bg2">
                    <a:lumMod val="90000"/>
                  </a:schemeClr>
                </a:solidFill>
              </a:defRPr>
            </a:lvl1pPr>
            <a:lvl2pPr>
              <a:defRPr sz="105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1"/>
                </a:solidFill>
              </a:defRPr>
            </a:lvl3pPr>
            <a:lvl4pPr>
              <a:defRPr sz="900">
                <a:solidFill>
                  <a:schemeClr val="accent1"/>
                </a:solidFill>
              </a:defRPr>
            </a:lvl4pPr>
            <a:lvl5pPr>
              <a:defRPr sz="900">
                <a:solidFill>
                  <a:schemeClr val="accent1"/>
                </a:solidFill>
              </a:defRPr>
            </a:lvl5pPr>
          </a:lstStyle>
          <a:p>
            <a:pPr lvl="0"/>
            <a:fld id="{E9D1E257-498D-3542-9680-B1D2254B281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0" name="Freeform 83">
            <a:extLst>
              <a:ext uri="{FF2B5EF4-FFF2-40B4-BE49-F238E27FC236}">
                <a16:creationId xmlns:a16="http://schemas.microsoft.com/office/drawing/2014/main" id="{0E9F097B-70EB-FF49-8AEE-1FA3F7C6E109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5274174" y="4736052"/>
            <a:ext cx="203804" cy="305706"/>
          </a:xfrm>
          <a:custGeom>
            <a:avLst/>
            <a:gdLst/>
            <a:ahLst/>
            <a:cxnLst>
              <a:cxn ang="0">
                <a:pos x="38" y="26"/>
              </a:cxn>
              <a:cxn ang="0">
                <a:pos x="24" y="55"/>
              </a:cxn>
              <a:cxn ang="0">
                <a:pos x="20" y="58"/>
              </a:cxn>
              <a:cxn ang="0">
                <a:pos x="16" y="55"/>
              </a:cxn>
              <a:cxn ang="0">
                <a:pos x="2" y="26"/>
              </a:cxn>
              <a:cxn ang="0">
                <a:pos x="0" y="19"/>
              </a:cxn>
              <a:cxn ang="0">
                <a:pos x="20" y="0"/>
              </a:cxn>
              <a:cxn ang="0">
                <a:pos x="39" y="19"/>
              </a:cxn>
              <a:cxn ang="0">
                <a:pos x="38" y="26"/>
              </a:cxn>
              <a:cxn ang="0">
                <a:pos x="20" y="9"/>
              </a:cxn>
              <a:cxn ang="0">
                <a:pos x="10" y="19"/>
              </a:cxn>
              <a:cxn ang="0">
                <a:pos x="20" y="29"/>
              </a:cxn>
              <a:cxn ang="0">
                <a:pos x="30" y="19"/>
              </a:cxn>
              <a:cxn ang="0">
                <a:pos x="20" y="9"/>
              </a:cxn>
            </a:cxnLst>
            <a:rect l="0" t="0" r="r" b="b"/>
            <a:pathLst>
              <a:path w="39" h="58">
                <a:moveTo>
                  <a:pt x="38" y="26"/>
                </a:moveTo>
                <a:cubicBezTo>
                  <a:pt x="24" y="55"/>
                  <a:pt x="24" y="55"/>
                  <a:pt x="24" y="55"/>
                </a:cubicBezTo>
                <a:cubicBezTo>
                  <a:pt x="23" y="57"/>
                  <a:pt x="22" y="58"/>
                  <a:pt x="20" y="58"/>
                </a:cubicBezTo>
                <a:cubicBezTo>
                  <a:pt x="18" y="58"/>
                  <a:pt x="16" y="57"/>
                  <a:pt x="16" y="55"/>
                </a:cubicBezTo>
                <a:cubicBezTo>
                  <a:pt x="2" y="26"/>
                  <a:pt x="2" y="26"/>
                  <a:pt x="2" y="26"/>
                </a:cubicBezTo>
                <a:cubicBezTo>
                  <a:pt x="1" y="24"/>
                  <a:pt x="0" y="21"/>
                  <a:pt x="0" y="19"/>
                </a:cubicBezTo>
                <a:cubicBezTo>
                  <a:pt x="0" y="8"/>
                  <a:pt x="9" y="0"/>
                  <a:pt x="20" y="0"/>
                </a:cubicBezTo>
                <a:cubicBezTo>
                  <a:pt x="31" y="0"/>
                  <a:pt x="39" y="8"/>
                  <a:pt x="39" y="19"/>
                </a:cubicBezTo>
                <a:cubicBezTo>
                  <a:pt x="39" y="21"/>
                  <a:pt x="39" y="24"/>
                  <a:pt x="38" y="26"/>
                </a:cubicBezTo>
                <a:close/>
                <a:moveTo>
                  <a:pt x="20" y="9"/>
                </a:moveTo>
                <a:cubicBezTo>
                  <a:pt x="15" y="9"/>
                  <a:pt x="10" y="14"/>
                  <a:pt x="10" y="19"/>
                </a:cubicBezTo>
                <a:cubicBezTo>
                  <a:pt x="10" y="24"/>
                  <a:pt x="15" y="29"/>
                  <a:pt x="20" y="29"/>
                </a:cubicBezTo>
                <a:cubicBezTo>
                  <a:pt x="25" y="29"/>
                  <a:pt x="30" y="24"/>
                  <a:pt x="30" y="19"/>
                </a:cubicBezTo>
                <a:cubicBezTo>
                  <a:pt x="30" y="14"/>
                  <a:pt x="25" y="9"/>
                  <a:pt x="20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dirty="0">
              <a:latin typeface="Bogle" charset="0"/>
              <a:ea typeface="Bogle" charset="0"/>
              <a:cs typeface="Bogle" charset="0"/>
            </a:endParaRPr>
          </a:p>
        </p:txBody>
      </p:sp>
      <p:sp>
        <p:nvSpPr>
          <p:cNvPr id="51" name="Freeform 137">
            <a:extLst>
              <a:ext uri="{FF2B5EF4-FFF2-40B4-BE49-F238E27FC236}">
                <a16:creationId xmlns:a16="http://schemas.microsoft.com/office/drawing/2014/main" id="{BBD231CC-1FC6-FB44-9DC7-268D21D65C5D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7027486" y="4715100"/>
            <a:ext cx="338425" cy="346547"/>
          </a:xfrm>
          <a:custGeom>
            <a:avLst/>
            <a:gdLst/>
            <a:ahLst/>
            <a:cxnLst>
              <a:cxn ang="0">
                <a:pos x="46" y="30"/>
              </a:cxn>
              <a:cxn ang="0">
                <a:pos x="39" y="36"/>
              </a:cxn>
              <a:cxn ang="0">
                <a:pos x="39" y="50"/>
              </a:cxn>
              <a:cxn ang="0">
                <a:pos x="38" y="50"/>
              </a:cxn>
              <a:cxn ang="0">
                <a:pos x="24" y="58"/>
              </a:cxn>
              <a:cxn ang="0">
                <a:pos x="24" y="59"/>
              </a:cxn>
              <a:cxn ang="0">
                <a:pos x="23" y="58"/>
              </a:cxn>
              <a:cxn ang="0">
                <a:pos x="21" y="56"/>
              </a:cxn>
              <a:cxn ang="0">
                <a:pos x="21" y="55"/>
              </a:cxn>
              <a:cxn ang="0">
                <a:pos x="24" y="45"/>
              </a:cxn>
              <a:cxn ang="0">
                <a:pos x="14" y="35"/>
              </a:cxn>
              <a:cxn ang="0">
                <a:pos x="4" y="38"/>
              </a:cxn>
              <a:cxn ang="0">
                <a:pos x="3" y="38"/>
              </a:cxn>
              <a:cxn ang="0">
                <a:pos x="3" y="38"/>
              </a:cxn>
              <a:cxn ang="0">
                <a:pos x="0" y="35"/>
              </a:cxn>
              <a:cxn ang="0">
                <a:pos x="0" y="34"/>
              </a:cxn>
              <a:cxn ang="0">
                <a:pos x="8" y="20"/>
              </a:cxn>
              <a:cxn ang="0">
                <a:pos x="9" y="20"/>
              </a:cxn>
              <a:cxn ang="0">
                <a:pos x="23" y="19"/>
              </a:cxn>
              <a:cxn ang="0">
                <a:pos x="29" y="12"/>
              </a:cxn>
              <a:cxn ang="0">
                <a:pos x="57" y="0"/>
              </a:cxn>
              <a:cxn ang="0">
                <a:pos x="58" y="1"/>
              </a:cxn>
              <a:cxn ang="0">
                <a:pos x="46" y="30"/>
              </a:cxn>
              <a:cxn ang="0">
                <a:pos x="47" y="8"/>
              </a:cxn>
              <a:cxn ang="0">
                <a:pos x="43" y="12"/>
              </a:cxn>
              <a:cxn ang="0">
                <a:pos x="47" y="15"/>
              </a:cxn>
              <a:cxn ang="0">
                <a:pos x="50" y="12"/>
              </a:cxn>
              <a:cxn ang="0">
                <a:pos x="47" y="8"/>
              </a:cxn>
            </a:cxnLst>
            <a:rect l="0" t="0" r="r" b="b"/>
            <a:pathLst>
              <a:path w="58" h="59">
                <a:moveTo>
                  <a:pt x="46" y="30"/>
                </a:moveTo>
                <a:cubicBezTo>
                  <a:pt x="44" y="32"/>
                  <a:pt x="42" y="34"/>
                  <a:pt x="39" y="36"/>
                </a:cubicBezTo>
                <a:cubicBezTo>
                  <a:pt x="39" y="50"/>
                  <a:pt x="39" y="50"/>
                  <a:pt x="39" y="50"/>
                </a:cubicBezTo>
                <a:cubicBezTo>
                  <a:pt x="39" y="50"/>
                  <a:pt x="39" y="50"/>
                  <a:pt x="38" y="50"/>
                </a:cubicBezTo>
                <a:cubicBezTo>
                  <a:pt x="24" y="58"/>
                  <a:pt x="24" y="58"/>
                  <a:pt x="24" y="58"/>
                </a:cubicBezTo>
                <a:cubicBezTo>
                  <a:pt x="24" y="59"/>
                  <a:pt x="24" y="59"/>
                  <a:pt x="24" y="59"/>
                </a:cubicBezTo>
                <a:cubicBezTo>
                  <a:pt x="24" y="59"/>
                  <a:pt x="23" y="58"/>
                  <a:pt x="23" y="58"/>
                </a:cubicBezTo>
                <a:cubicBezTo>
                  <a:pt x="21" y="56"/>
                  <a:pt x="21" y="56"/>
                  <a:pt x="21" y="56"/>
                </a:cubicBezTo>
                <a:cubicBezTo>
                  <a:pt x="21" y="56"/>
                  <a:pt x="20" y="55"/>
                  <a:pt x="21" y="55"/>
                </a:cubicBezTo>
                <a:cubicBezTo>
                  <a:pt x="24" y="45"/>
                  <a:pt x="24" y="45"/>
                  <a:pt x="24" y="45"/>
                </a:cubicBezTo>
                <a:cubicBezTo>
                  <a:pt x="14" y="35"/>
                  <a:pt x="14" y="35"/>
                  <a:pt x="14" y="35"/>
                </a:cubicBezTo>
                <a:cubicBezTo>
                  <a:pt x="4" y="38"/>
                  <a:pt x="4" y="38"/>
                  <a:pt x="4" y="38"/>
                </a:cubicBezTo>
                <a:cubicBezTo>
                  <a:pt x="4" y="38"/>
                  <a:pt x="3" y="38"/>
                  <a:pt x="3" y="38"/>
                </a:cubicBezTo>
                <a:cubicBezTo>
                  <a:pt x="3" y="38"/>
                  <a:pt x="3" y="38"/>
                  <a:pt x="3" y="38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35"/>
                  <a:pt x="0" y="34"/>
                  <a:pt x="0" y="34"/>
                </a:cubicBezTo>
                <a:cubicBezTo>
                  <a:pt x="8" y="20"/>
                  <a:pt x="8" y="20"/>
                  <a:pt x="8" y="20"/>
                </a:cubicBezTo>
                <a:cubicBezTo>
                  <a:pt x="8" y="20"/>
                  <a:pt x="9" y="20"/>
                  <a:pt x="9" y="20"/>
                </a:cubicBezTo>
                <a:cubicBezTo>
                  <a:pt x="23" y="19"/>
                  <a:pt x="23" y="19"/>
                  <a:pt x="23" y="19"/>
                </a:cubicBezTo>
                <a:cubicBezTo>
                  <a:pt x="25" y="17"/>
                  <a:pt x="27" y="14"/>
                  <a:pt x="29" y="12"/>
                </a:cubicBezTo>
                <a:cubicBezTo>
                  <a:pt x="38" y="3"/>
                  <a:pt x="45" y="0"/>
                  <a:pt x="57" y="0"/>
                </a:cubicBezTo>
                <a:cubicBezTo>
                  <a:pt x="58" y="0"/>
                  <a:pt x="58" y="1"/>
                  <a:pt x="58" y="1"/>
                </a:cubicBezTo>
                <a:cubicBezTo>
                  <a:pt x="58" y="13"/>
                  <a:pt x="55" y="21"/>
                  <a:pt x="46" y="30"/>
                </a:cubicBezTo>
                <a:close/>
                <a:moveTo>
                  <a:pt x="47" y="8"/>
                </a:moveTo>
                <a:cubicBezTo>
                  <a:pt x="45" y="8"/>
                  <a:pt x="43" y="10"/>
                  <a:pt x="43" y="12"/>
                </a:cubicBezTo>
                <a:cubicBezTo>
                  <a:pt x="43" y="14"/>
                  <a:pt x="45" y="15"/>
                  <a:pt x="47" y="15"/>
                </a:cubicBezTo>
                <a:cubicBezTo>
                  <a:pt x="49" y="15"/>
                  <a:pt x="50" y="14"/>
                  <a:pt x="50" y="12"/>
                </a:cubicBezTo>
                <a:cubicBezTo>
                  <a:pt x="50" y="10"/>
                  <a:pt x="49" y="8"/>
                  <a:pt x="47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dirty="0">
              <a:latin typeface="Bogle" charset="0"/>
              <a:ea typeface="Bogle" charset="0"/>
              <a:cs typeface="Bogle" charset="0"/>
            </a:endParaRP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1E97D788-4EA7-324B-9390-444CBC493B7C}"/>
              </a:ext>
            </a:extLst>
          </p:cNvPr>
          <p:cNvSpPr/>
          <p:nvPr userDrawn="1"/>
        </p:nvSpPr>
        <p:spPr>
          <a:xfrm rot="2160000">
            <a:off x="6934807" y="2377818"/>
            <a:ext cx="250372" cy="316811"/>
          </a:xfrm>
          <a:custGeom>
            <a:avLst/>
            <a:gdLst>
              <a:gd name="connsiteX0" fmla="*/ 0 w 250372"/>
              <a:gd name="connsiteY0" fmla="*/ 63362 h 316811"/>
              <a:gd name="connsiteX1" fmla="*/ 125186 w 250372"/>
              <a:gd name="connsiteY1" fmla="*/ 63362 h 316811"/>
              <a:gd name="connsiteX2" fmla="*/ 125186 w 250372"/>
              <a:gd name="connsiteY2" fmla="*/ 0 h 316811"/>
              <a:gd name="connsiteX3" fmla="*/ 250372 w 250372"/>
              <a:gd name="connsiteY3" fmla="*/ 158406 h 316811"/>
              <a:gd name="connsiteX4" fmla="*/ 125186 w 250372"/>
              <a:gd name="connsiteY4" fmla="*/ 316811 h 316811"/>
              <a:gd name="connsiteX5" fmla="*/ 125186 w 250372"/>
              <a:gd name="connsiteY5" fmla="*/ 253449 h 316811"/>
              <a:gd name="connsiteX6" fmla="*/ 0 w 250372"/>
              <a:gd name="connsiteY6" fmla="*/ 253449 h 316811"/>
              <a:gd name="connsiteX7" fmla="*/ 0 w 250372"/>
              <a:gd name="connsiteY7" fmla="*/ 63362 h 316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0372" h="316811">
                <a:moveTo>
                  <a:pt x="0" y="63362"/>
                </a:moveTo>
                <a:lnTo>
                  <a:pt x="125186" y="63362"/>
                </a:lnTo>
                <a:lnTo>
                  <a:pt x="125186" y="0"/>
                </a:lnTo>
                <a:lnTo>
                  <a:pt x="250372" y="158406"/>
                </a:lnTo>
                <a:lnTo>
                  <a:pt x="125186" y="316811"/>
                </a:lnTo>
                <a:lnTo>
                  <a:pt x="125186" y="253449"/>
                </a:lnTo>
                <a:lnTo>
                  <a:pt x="0" y="253449"/>
                </a:lnTo>
                <a:lnTo>
                  <a:pt x="0" y="63362"/>
                </a:lnTo>
                <a:close/>
              </a:path>
            </a:pathLst>
          </a:custGeom>
          <a:solidFill>
            <a:schemeClr val="tx1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63361" rIns="75111" bIns="63362" numCol="1" spcCol="1270" anchor="ctr" anchorCtr="0">
            <a:noAutofit/>
          </a:bodyPr>
          <a:lstStyle/>
          <a:p>
            <a:pPr lvl="0" algn="ctr" defTabSz="6223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endParaRPr lang="en-US" sz="1400" kern="1200" dirty="0">
              <a:latin typeface="Bogle" charset="0"/>
              <a:ea typeface="Bogle" charset="0"/>
              <a:cs typeface="Bogle" charset="0"/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B34A8395-9645-8147-AAC5-95F164BBFB75}"/>
              </a:ext>
            </a:extLst>
          </p:cNvPr>
          <p:cNvSpPr/>
          <p:nvPr userDrawn="1"/>
        </p:nvSpPr>
        <p:spPr>
          <a:xfrm>
            <a:off x="7377357" y="2654058"/>
            <a:ext cx="938701" cy="938701"/>
          </a:xfrm>
          <a:custGeom>
            <a:avLst/>
            <a:gdLst>
              <a:gd name="connsiteX0" fmla="*/ 0 w 938701"/>
              <a:gd name="connsiteY0" fmla="*/ 469351 h 938701"/>
              <a:gd name="connsiteX1" fmla="*/ 137470 w 938701"/>
              <a:gd name="connsiteY1" fmla="*/ 137470 h 938701"/>
              <a:gd name="connsiteX2" fmla="*/ 469352 w 938701"/>
              <a:gd name="connsiteY2" fmla="*/ 1 h 938701"/>
              <a:gd name="connsiteX3" fmla="*/ 801233 w 938701"/>
              <a:gd name="connsiteY3" fmla="*/ 137471 h 938701"/>
              <a:gd name="connsiteX4" fmla="*/ 938702 w 938701"/>
              <a:gd name="connsiteY4" fmla="*/ 469353 h 938701"/>
              <a:gd name="connsiteX5" fmla="*/ 801232 w 938701"/>
              <a:gd name="connsiteY5" fmla="*/ 801234 h 938701"/>
              <a:gd name="connsiteX6" fmla="*/ 469351 w 938701"/>
              <a:gd name="connsiteY6" fmla="*/ 938704 h 938701"/>
              <a:gd name="connsiteX7" fmla="*/ 137470 w 938701"/>
              <a:gd name="connsiteY7" fmla="*/ 801234 h 938701"/>
              <a:gd name="connsiteX8" fmla="*/ 1 w 938701"/>
              <a:gd name="connsiteY8" fmla="*/ 469352 h 938701"/>
              <a:gd name="connsiteX9" fmla="*/ 0 w 938701"/>
              <a:gd name="connsiteY9" fmla="*/ 469351 h 938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8701" h="938701">
                <a:moveTo>
                  <a:pt x="0" y="469351"/>
                </a:moveTo>
                <a:cubicBezTo>
                  <a:pt x="0" y="344871"/>
                  <a:pt x="49450" y="225490"/>
                  <a:pt x="137470" y="137470"/>
                </a:cubicBezTo>
                <a:cubicBezTo>
                  <a:pt x="225491" y="49450"/>
                  <a:pt x="344872" y="1"/>
                  <a:pt x="469352" y="1"/>
                </a:cubicBezTo>
                <a:cubicBezTo>
                  <a:pt x="593832" y="1"/>
                  <a:pt x="713213" y="49451"/>
                  <a:pt x="801233" y="137471"/>
                </a:cubicBezTo>
                <a:cubicBezTo>
                  <a:pt x="889253" y="225492"/>
                  <a:pt x="938702" y="344873"/>
                  <a:pt x="938702" y="469353"/>
                </a:cubicBezTo>
                <a:cubicBezTo>
                  <a:pt x="938702" y="593833"/>
                  <a:pt x="889253" y="713214"/>
                  <a:pt x="801232" y="801234"/>
                </a:cubicBezTo>
                <a:cubicBezTo>
                  <a:pt x="713212" y="889254"/>
                  <a:pt x="593830" y="938704"/>
                  <a:pt x="469351" y="938704"/>
                </a:cubicBezTo>
                <a:cubicBezTo>
                  <a:pt x="344871" y="938704"/>
                  <a:pt x="225490" y="889254"/>
                  <a:pt x="137470" y="801234"/>
                </a:cubicBezTo>
                <a:cubicBezTo>
                  <a:pt x="49450" y="713214"/>
                  <a:pt x="0" y="593832"/>
                  <a:pt x="1" y="469352"/>
                </a:cubicBezTo>
                <a:lnTo>
                  <a:pt x="0" y="469351"/>
                </a:lnTo>
                <a:close/>
              </a:path>
            </a:pathLst>
          </a:cu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2870" tIns="162869" rIns="162870" bIns="162869" numCol="1" spcCol="1270" anchor="ctr" anchorCtr="0">
            <a:noAutofit/>
          </a:bodyPr>
          <a:lstStyle/>
          <a:p>
            <a:pPr lvl="0" algn="ctr" defTabSz="8890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kern="1200" dirty="0">
              <a:latin typeface="Bogle" charset="0"/>
              <a:ea typeface="Bogle" charset="0"/>
              <a:cs typeface="Bogle" charset="0"/>
            </a:endParaRP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89FC8A9C-6EC9-3549-A5A6-16A1FF176B2F}"/>
              </a:ext>
            </a:extLst>
          </p:cNvPr>
          <p:cNvSpPr/>
          <p:nvPr userDrawn="1"/>
        </p:nvSpPr>
        <p:spPr>
          <a:xfrm rot="17280000">
            <a:off x="7590431" y="3905473"/>
            <a:ext cx="250373" cy="316811"/>
          </a:xfrm>
          <a:custGeom>
            <a:avLst/>
            <a:gdLst>
              <a:gd name="connsiteX0" fmla="*/ 0 w 250372"/>
              <a:gd name="connsiteY0" fmla="*/ 63362 h 316811"/>
              <a:gd name="connsiteX1" fmla="*/ 125186 w 250372"/>
              <a:gd name="connsiteY1" fmla="*/ 63362 h 316811"/>
              <a:gd name="connsiteX2" fmla="*/ 125186 w 250372"/>
              <a:gd name="connsiteY2" fmla="*/ 0 h 316811"/>
              <a:gd name="connsiteX3" fmla="*/ 250372 w 250372"/>
              <a:gd name="connsiteY3" fmla="*/ 158406 h 316811"/>
              <a:gd name="connsiteX4" fmla="*/ 125186 w 250372"/>
              <a:gd name="connsiteY4" fmla="*/ 316811 h 316811"/>
              <a:gd name="connsiteX5" fmla="*/ 125186 w 250372"/>
              <a:gd name="connsiteY5" fmla="*/ 253449 h 316811"/>
              <a:gd name="connsiteX6" fmla="*/ 0 w 250372"/>
              <a:gd name="connsiteY6" fmla="*/ 253449 h 316811"/>
              <a:gd name="connsiteX7" fmla="*/ 0 w 250372"/>
              <a:gd name="connsiteY7" fmla="*/ 63362 h 316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0372" h="316811">
                <a:moveTo>
                  <a:pt x="250372" y="253449"/>
                </a:moveTo>
                <a:lnTo>
                  <a:pt x="125186" y="253449"/>
                </a:lnTo>
                <a:lnTo>
                  <a:pt x="125186" y="316811"/>
                </a:lnTo>
                <a:lnTo>
                  <a:pt x="0" y="158405"/>
                </a:lnTo>
                <a:lnTo>
                  <a:pt x="125186" y="0"/>
                </a:lnTo>
                <a:lnTo>
                  <a:pt x="125186" y="63362"/>
                </a:lnTo>
                <a:lnTo>
                  <a:pt x="250372" y="63362"/>
                </a:lnTo>
                <a:lnTo>
                  <a:pt x="250372" y="253449"/>
                </a:lnTo>
                <a:close/>
              </a:path>
            </a:pathLst>
          </a:custGeom>
          <a:solidFill>
            <a:schemeClr val="tx1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5111" tIns="63361" rIns="1" bIns="63362" numCol="1" spcCol="1270" anchor="ctr" anchorCtr="0">
            <a:noAutofit/>
          </a:bodyPr>
          <a:lstStyle/>
          <a:p>
            <a:pPr lvl="0" algn="ctr" defTabSz="6223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endParaRPr lang="en-US" sz="1400" kern="1200" dirty="0">
              <a:latin typeface="Bogle" charset="0"/>
              <a:ea typeface="Bogle" charset="0"/>
              <a:cs typeface="Bogle" charset="0"/>
            </a:endParaRP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30A28786-8398-4241-8E50-8E61A3ED1476}"/>
              </a:ext>
            </a:extLst>
          </p:cNvPr>
          <p:cNvSpPr/>
          <p:nvPr userDrawn="1"/>
        </p:nvSpPr>
        <p:spPr>
          <a:xfrm>
            <a:off x="6886837" y="4414352"/>
            <a:ext cx="938701" cy="938701"/>
          </a:xfrm>
          <a:custGeom>
            <a:avLst/>
            <a:gdLst>
              <a:gd name="connsiteX0" fmla="*/ 0 w 938701"/>
              <a:gd name="connsiteY0" fmla="*/ 469351 h 938701"/>
              <a:gd name="connsiteX1" fmla="*/ 137470 w 938701"/>
              <a:gd name="connsiteY1" fmla="*/ 137470 h 938701"/>
              <a:gd name="connsiteX2" fmla="*/ 469352 w 938701"/>
              <a:gd name="connsiteY2" fmla="*/ 1 h 938701"/>
              <a:gd name="connsiteX3" fmla="*/ 801233 w 938701"/>
              <a:gd name="connsiteY3" fmla="*/ 137471 h 938701"/>
              <a:gd name="connsiteX4" fmla="*/ 938702 w 938701"/>
              <a:gd name="connsiteY4" fmla="*/ 469353 h 938701"/>
              <a:gd name="connsiteX5" fmla="*/ 801232 w 938701"/>
              <a:gd name="connsiteY5" fmla="*/ 801234 h 938701"/>
              <a:gd name="connsiteX6" fmla="*/ 469351 w 938701"/>
              <a:gd name="connsiteY6" fmla="*/ 938704 h 938701"/>
              <a:gd name="connsiteX7" fmla="*/ 137470 w 938701"/>
              <a:gd name="connsiteY7" fmla="*/ 801234 h 938701"/>
              <a:gd name="connsiteX8" fmla="*/ 1 w 938701"/>
              <a:gd name="connsiteY8" fmla="*/ 469352 h 938701"/>
              <a:gd name="connsiteX9" fmla="*/ 0 w 938701"/>
              <a:gd name="connsiteY9" fmla="*/ 469351 h 938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8701" h="938701">
                <a:moveTo>
                  <a:pt x="0" y="469351"/>
                </a:moveTo>
                <a:cubicBezTo>
                  <a:pt x="0" y="344871"/>
                  <a:pt x="49450" y="225490"/>
                  <a:pt x="137470" y="137470"/>
                </a:cubicBezTo>
                <a:cubicBezTo>
                  <a:pt x="225491" y="49450"/>
                  <a:pt x="344872" y="1"/>
                  <a:pt x="469352" y="1"/>
                </a:cubicBezTo>
                <a:cubicBezTo>
                  <a:pt x="593832" y="1"/>
                  <a:pt x="713213" y="49451"/>
                  <a:pt x="801233" y="137471"/>
                </a:cubicBezTo>
                <a:cubicBezTo>
                  <a:pt x="889253" y="225492"/>
                  <a:pt x="938702" y="344873"/>
                  <a:pt x="938702" y="469353"/>
                </a:cubicBezTo>
                <a:cubicBezTo>
                  <a:pt x="938702" y="593833"/>
                  <a:pt x="889253" y="713214"/>
                  <a:pt x="801232" y="801234"/>
                </a:cubicBezTo>
                <a:cubicBezTo>
                  <a:pt x="713212" y="889254"/>
                  <a:pt x="593830" y="938704"/>
                  <a:pt x="469351" y="938704"/>
                </a:cubicBezTo>
                <a:cubicBezTo>
                  <a:pt x="344871" y="938704"/>
                  <a:pt x="225490" y="889254"/>
                  <a:pt x="137470" y="801234"/>
                </a:cubicBezTo>
                <a:cubicBezTo>
                  <a:pt x="49450" y="713214"/>
                  <a:pt x="0" y="593832"/>
                  <a:pt x="1" y="469352"/>
                </a:cubicBezTo>
                <a:lnTo>
                  <a:pt x="0" y="469351"/>
                </a:lnTo>
                <a:close/>
              </a:path>
            </a:pathLst>
          </a:cu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2870" tIns="162869" rIns="162870" bIns="162869" numCol="1" spcCol="1270" anchor="ctr" anchorCtr="0">
            <a:noAutofit/>
          </a:bodyPr>
          <a:lstStyle/>
          <a:p>
            <a:pPr lvl="0" algn="ctr" defTabSz="8890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kern="1200" dirty="0">
              <a:latin typeface="Bogle" charset="0"/>
              <a:ea typeface="Bogle" charset="0"/>
              <a:cs typeface="Bogle" charset="0"/>
            </a:endParaRP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9041B0B6-0DE5-2848-87EB-5AD0D27844A4}"/>
              </a:ext>
            </a:extLst>
          </p:cNvPr>
          <p:cNvSpPr/>
          <p:nvPr userDrawn="1"/>
        </p:nvSpPr>
        <p:spPr>
          <a:xfrm>
            <a:off x="6159388" y="4903241"/>
            <a:ext cx="250373" cy="316812"/>
          </a:xfrm>
          <a:custGeom>
            <a:avLst/>
            <a:gdLst>
              <a:gd name="connsiteX0" fmla="*/ 0 w 250372"/>
              <a:gd name="connsiteY0" fmla="*/ 63362 h 316811"/>
              <a:gd name="connsiteX1" fmla="*/ 125186 w 250372"/>
              <a:gd name="connsiteY1" fmla="*/ 63362 h 316811"/>
              <a:gd name="connsiteX2" fmla="*/ 125186 w 250372"/>
              <a:gd name="connsiteY2" fmla="*/ 0 h 316811"/>
              <a:gd name="connsiteX3" fmla="*/ 250372 w 250372"/>
              <a:gd name="connsiteY3" fmla="*/ 158406 h 316811"/>
              <a:gd name="connsiteX4" fmla="*/ 125186 w 250372"/>
              <a:gd name="connsiteY4" fmla="*/ 316811 h 316811"/>
              <a:gd name="connsiteX5" fmla="*/ 125186 w 250372"/>
              <a:gd name="connsiteY5" fmla="*/ 253449 h 316811"/>
              <a:gd name="connsiteX6" fmla="*/ 0 w 250372"/>
              <a:gd name="connsiteY6" fmla="*/ 253449 h 316811"/>
              <a:gd name="connsiteX7" fmla="*/ 0 w 250372"/>
              <a:gd name="connsiteY7" fmla="*/ 63362 h 316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0372" h="316811">
                <a:moveTo>
                  <a:pt x="250372" y="253449"/>
                </a:moveTo>
                <a:lnTo>
                  <a:pt x="125186" y="253449"/>
                </a:lnTo>
                <a:lnTo>
                  <a:pt x="125186" y="316811"/>
                </a:lnTo>
                <a:lnTo>
                  <a:pt x="0" y="158405"/>
                </a:lnTo>
                <a:lnTo>
                  <a:pt x="125186" y="0"/>
                </a:lnTo>
                <a:lnTo>
                  <a:pt x="125186" y="63362"/>
                </a:lnTo>
                <a:lnTo>
                  <a:pt x="250372" y="63362"/>
                </a:lnTo>
                <a:lnTo>
                  <a:pt x="250372" y="253449"/>
                </a:lnTo>
                <a:close/>
              </a:path>
            </a:pathLst>
          </a:custGeom>
          <a:solidFill>
            <a:schemeClr val="tx1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5112" tIns="63363" rIns="1" bIns="63362" numCol="1" spcCol="1270" anchor="ctr" anchorCtr="0">
            <a:noAutofit/>
          </a:bodyPr>
          <a:lstStyle/>
          <a:p>
            <a:pPr lvl="0" algn="ctr" defTabSz="6223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endParaRPr lang="en-US" sz="1400" kern="1200" dirty="0">
              <a:latin typeface="Bogle" charset="0"/>
              <a:ea typeface="Bogle" charset="0"/>
              <a:cs typeface="Bogle" charset="0"/>
            </a:endParaRPr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73EECA17-FD7C-DB4D-A4F3-1B5EDD80CDF9}"/>
              </a:ext>
            </a:extLst>
          </p:cNvPr>
          <p:cNvSpPr/>
          <p:nvPr userDrawn="1"/>
        </p:nvSpPr>
        <p:spPr>
          <a:xfrm>
            <a:off x="4730646" y="4414352"/>
            <a:ext cx="938701" cy="938701"/>
          </a:xfrm>
          <a:custGeom>
            <a:avLst/>
            <a:gdLst>
              <a:gd name="connsiteX0" fmla="*/ 0 w 938701"/>
              <a:gd name="connsiteY0" fmla="*/ 469351 h 938701"/>
              <a:gd name="connsiteX1" fmla="*/ 137470 w 938701"/>
              <a:gd name="connsiteY1" fmla="*/ 137470 h 938701"/>
              <a:gd name="connsiteX2" fmla="*/ 469352 w 938701"/>
              <a:gd name="connsiteY2" fmla="*/ 1 h 938701"/>
              <a:gd name="connsiteX3" fmla="*/ 801233 w 938701"/>
              <a:gd name="connsiteY3" fmla="*/ 137471 h 938701"/>
              <a:gd name="connsiteX4" fmla="*/ 938702 w 938701"/>
              <a:gd name="connsiteY4" fmla="*/ 469353 h 938701"/>
              <a:gd name="connsiteX5" fmla="*/ 801232 w 938701"/>
              <a:gd name="connsiteY5" fmla="*/ 801234 h 938701"/>
              <a:gd name="connsiteX6" fmla="*/ 469351 w 938701"/>
              <a:gd name="connsiteY6" fmla="*/ 938704 h 938701"/>
              <a:gd name="connsiteX7" fmla="*/ 137470 w 938701"/>
              <a:gd name="connsiteY7" fmla="*/ 801234 h 938701"/>
              <a:gd name="connsiteX8" fmla="*/ 1 w 938701"/>
              <a:gd name="connsiteY8" fmla="*/ 469352 h 938701"/>
              <a:gd name="connsiteX9" fmla="*/ 0 w 938701"/>
              <a:gd name="connsiteY9" fmla="*/ 469351 h 938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8701" h="938701">
                <a:moveTo>
                  <a:pt x="0" y="469351"/>
                </a:moveTo>
                <a:cubicBezTo>
                  <a:pt x="0" y="344871"/>
                  <a:pt x="49450" y="225490"/>
                  <a:pt x="137470" y="137470"/>
                </a:cubicBezTo>
                <a:cubicBezTo>
                  <a:pt x="225491" y="49450"/>
                  <a:pt x="344872" y="1"/>
                  <a:pt x="469352" y="1"/>
                </a:cubicBezTo>
                <a:cubicBezTo>
                  <a:pt x="593832" y="1"/>
                  <a:pt x="713213" y="49451"/>
                  <a:pt x="801233" y="137471"/>
                </a:cubicBezTo>
                <a:cubicBezTo>
                  <a:pt x="889253" y="225492"/>
                  <a:pt x="938702" y="344873"/>
                  <a:pt x="938702" y="469353"/>
                </a:cubicBezTo>
                <a:cubicBezTo>
                  <a:pt x="938702" y="593833"/>
                  <a:pt x="889253" y="713214"/>
                  <a:pt x="801232" y="801234"/>
                </a:cubicBezTo>
                <a:cubicBezTo>
                  <a:pt x="713212" y="889254"/>
                  <a:pt x="593830" y="938704"/>
                  <a:pt x="469351" y="938704"/>
                </a:cubicBezTo>
                <a:cubicBezTo>
                  <a:pt x="344871" y="938704"/>
                  <a:pt x="225490" y="889254"/>
                  <a:pt x="137470" y="801234"/>
                </a:cubicBezTo>
                <a:cubicBezTo>
                  <a:pt x="49450" y="713214"/>
                  <a:pt x="0" y="593832"/>
                  <a:pt x="1" y="469352"/>
                </a:cubicBezTo>
                <a:lnTo>
                  <a:pt x="0" y="469351"/>
                </a:lnTo>
                <a:close/>
              </a:path>
            </a:pathLst>
          </a:cu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2870" tIns="162869" rIns="162870" bIns="162869" numCol="1" spcCol="1270" anchor="ctr" anchorCtr="0">
            <a:noAutofit/>
          </a:bodyPr>
          <a:lstStyle/>
          <a:p>
            <a:pPr lvl="0" algn="ctr" defTabSz="8890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kern="1200" dirty="0">
              <a:latin typeface="Bogle" charset="0"/>
              <a:ea typeface="Bogle" charset="0"/>
              <a:cs typeface="Bogle" charset="0"/>
            </a:endParaRPr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E0EEA1D8-372A-4747-BDC3-95710CD34BA7}"/>
              </a:ext>
            </a:extLst>
          </p:cNvPr>
          <p:cNvSpPr/>
          <p:nvPr userDrawn="1"/>
        </p:nvSpPr>
        <p:spPr>
          <a:xfrm rot="4320000">
            <a:off x="4763579" y="3905472"/>
            <a:ext cx="250373" cy="316811"/>
          </a:xfrm>
          <a:custGeom>
            <a:avLst/>
            <a:gdLst>
              <a:gd name="connsiteX0" fmla="*/ 0 w 250372"/>
              <a:gd name="connsiteY0" fmla="*/ 63362 h 316811"/>
              <a:gd name="connsiteX1" fmla="*/ 125186 w 250372"/>
              <a:gd name="connsiteY1" fmla="*/ 63362 h 316811"/>
              <a:gd name="connsiteX2" fmla="*/ 125186 w 250372"/>
              <a:gd name="connsiteY2" fmla="*/ 0 h 316811"/>
              <a:gd name="connsiteX3" fmla="*/ 250372 w 250372"/>
              <a:gd name="connsiteY3" fmla="*/ 158406 h 316811"/>
              <a:gd name="connsiteX4" fmla="*/ 125186 w 250372"/>
              <a:gd name="connsiteY4" fmla="*/ 316811 h 316811"/>
              <a:gd name="connsiteX5" fmla="*/ 125186 w 250372"/>
              <a:gd name="connsiteY5" fmla="*/ 253449 h 316811"/>
              <a:gd name="connsiteX6" fmla="*/ 0 w 250372"/>
              <a:gd name="connsiteY6" fmla="*/ 253449 h 316811"/>
              <a:gd name="connsiteX7" fmla="*/ 0 w 250372"/>
              <a:gd name="connsiteY7" fmla="*/ 63362 h 316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0372" h="316811">
                <a:moveTo>
                  <a:pt x="250372" y="253449"/>
                </a:moveTo>
                <a:lnTo>
                  <a:pt x="125186" y="253449"/>
                </a:lnTo>
                <a:lnTo>
                  <a:pt x="125186" y="316811"/>
                </a:lnTo>
                <a:lnTo>
                  <a:pt x="0" y="158405"/>
                </a:lnTo>
                <a:lnTo>
                  <a:pt x="125186" y="0"/>
                </a:lnTo>
                <a:lnTo>
                  <a:pt x="125186" y="63362"/>
                </a:lnTo>
                <a:lnTo>
                  <a:pt x="250372" y="63362"/>
                </a:lnTo>
                <a:lnTo>
                  <a:pt x="250372" y="253449"/>
                </a:lnTo>
                <a:close/>
              </a:path>
            </a:pathLst>
          </a:custGeom>
          <a:solidFill>
            <a:schemeClr val="tx1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5112" tIns="63362" rIns="0" bIns="63361" numCol="1" spcCol="1270" anchor="ctr" anchorCtr="0">
            <a:noAutofit/>
          </a:bodyPr>
          <a:lstStyle/>
          <a:p>
            <a:pPr lvl="0" algn="ctr" defTabSz="6223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endParaRPr lang="en-US" sz="1400" kern="1200" dirty="0">
              <a:latin typeface="Bogle" charset="0"/>
              <a:ea typeface="Bogle" charset="0"/>
              <a:cs typeface="Bogle" charset="0"/>
            </a:endParaRPr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96693ED2-BCEA-BA48-A52D-4284595C9CEB}"/>
              </a:ext>
            </a:extLst>
          </p:cNvPr>
          <p:cNvSpPr/>
          <p:nvPr userDrawn="1"/>
        </p:nvSpPr>
        <p:spPr>
          <a:xfrm>
            <a:off x="4206193" y="2654058"/>
            <a:ext cx="938701" cy="938701"/>
          </a:xfrm>
          <a:custGeom>
            <a:avLst/>
            <a:gdLst>
              <a:gd name="connsiteX0" fmla="*/ 0 w 938701"/>
              <a:gd name="connsiteY0" fmla="*/ 469351 h 938701"/>
              <a:gd name="connsiteX1" fmla="*/ 137470 w 938701"/>
              <a:gd name="connsiteY1" fmla="*/ 137470 h 938701"/>
              <a:gd name="connsiteX2" fmla="*/ 469352 w 938701"/>
              <a:gd name="connsiteY2" fmla="*/ 1 h 938701"/>
              <a:gd name="connsiteX3" fmla="*/ 801233 w 938701"/>
              <a:gd name="connsiteY3" fmla="*/ 137471 h 938701"/>
              <a:gd name="connsiteX4" fmla="*/ 938702 w 938701"/>
              <a:gd name="connsiteY4" fmla="*/ 469353 h 938701"/>
              <a:gd name="connsiteX5" fmla="*/ 801232 w 938701"/>
              <a:gd name="connsiteY5" fmla="*/ 801234 h 938701"/>
              <a:gd name="connsiteX6" fmla="*/ 469351 w 938701"/>
              <a:gd name="connsiteY6" fmla="*/ 938704 h 938701"/>
              <a:gd name="connsiteX7" fmla="*/ 137470 w 938701"/>
              <a:gd name="connsiteY7" fmla="*/ 801234 h 938701"/>
              <a:gd name="connsiteX8" fmla="*/ 1 w 938701"/>
              <a:gd name="connsiteY8" fmla="*/ 469352 h 938701"/>
              <a:gd name="connsiteX9" fmla="*/ 0 w 938701"/>
              <a:gd name="connsiteY9" fmla="*/ 469351 h 938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8701" h="938701">
                <a:moveTo>
                  <a:pt x="0" y="469351"/>
                </a:moveTo>
                <a:cubicBezTo>
                  <a:pt x="0" y="344871"/>
                  <a:pt x="49450" y="225490"/>
                  <a:pt x="137470" y="137470"/>
                </a:cubicBezTo>
                <a:cubicBezTo>
                  <a:pt x="225491" y="49450"/>
                  <a:pt x="344872" y="1"/>
                  <a:pt x="469352" y="1"/>
                </a:cubicBezTo>
                <a:cubicBezTo>
                  <a:pt x="593832" y="1"/>
                  <a:pt x="713213" y="49451"/>
                  <a:pt x="801233" y="137471"/>
                </a:cubicBezTo>
                <a:cubicBezTo>
                  <a:pt x="889253" y="225492"/>
                  <a:pt x="938702" y="344873"/>
                  <a:pt x="938702" y="469353"/>
                </a:cubicBezTo>
                <a:cubicBezTo>
                  <a:pt x="938702" y="593833"/>
                  <a:pt x="889253" y="713214"/>
                  <a:pt x="801232" y="801234"/>
                </a:cubicBezTo>
                <a:cubicBezTo>
                  <a:pt x="713212" y="889254"/>
                  <a:pt x="593830" y="938704"/>
                  <a:pt x="469351" y="938704"/>
                </a:cubicBezTo>
                <a:cubicBezTo>
                  <a:pt x="344871" y="938704"/>
                  <a:pt x="225490" y="889254"/>
                  <a:pt x="137470" y="801234"/>
                </a:cubicBezTo>
                <a:cubicBezTo>
                  <a:pt x="49450" y="713214"/>
                  <a:pt x="0" y="593832"/>
                  <a:pt x="1" y="469352"/>
                </a:cubicBezTo>
                <a:lnTo>
                  <a:pt x="0" y="469351"/>
                </a:lnTo>
                <a:close/>
              </a:path>
            </a:pathLst>
          </a:cu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2870" tIns="162869" rIns="162870" bIns="162869" numCol="1" spcCol="1270" anchor="ctr" anchorCtr="0">
            <a:noAutofit/>
          </a:bodyPr>
          <a:lstStyle/>
          <a:p>
            <a:pPr lvl="0" algn="ctr" defTabSz="8890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kern="1200" dirty="0">
              <a:latin typeface="Bogle" charset="0"/>
              <a:ea typeface="Bogle" charset="0"/>
              <a:cs typeface="Bogle" charset="0"/>
            </a:endParaRP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524B7F65-0917-E246-99C9-0C9B51B1DF4F}"/>
              </a:ext>
            </a:extLst>
          </p:cNvPr>
          <p:cNvSpPr/>
          <p:nvPr userDrawn="1"/>
        </p:nvSpPr>
        <p:spPr>
          <a:xfrm rot="19440000">
            <a:off x="5269198" y="2377818"/>
            <a:ext cx="250372" cy="316811"/>
          </a:xfrm>
          <a:custGeom>
            <a:avLst/>
            <a:gdLst>
              <a:gd name="connsiteX0" fmla="*/ 0 w 250372"/>
              <a:gd name="connsiteY0" fmla="*/ 63362 h 316811"/>
              <a:gd name="connsiteX1" fmla="*/ 125186 w 250372"/>
              <a:gd name="connsiteY1" fmla="*/ 63362 h 316811"/>
              <a:gd name="connsiteX2" fmla="*/ 125186 w 250372"/>
              <a:gd name="connsiteY2" fmla="*/ 0 h 316811"/>
              <a:gd name="connsiteX3" fmla="*/ 250372 w 250372"/>
              <a:gd name="connsiteY3" fmla="*/ 158406 h 316811"/>
              <a:gd name="connsiteX4" fmla="*/ 125186 w 250372"/>
              <a:gd name="connsiteY4" fmla="*/ 316811 h 316811"/>
              <a:gd name="connsiteX5" fmla="*/ 125186 w 250372"/>
              <a:gd name="connsiteY5" fmla="*/ 253449 h 316811"/>
              <a:gd name="connsiteX6" fmla="*/ 0 w 250372"/>
              <a:gd name="connsiteY6" fmla="*/ 253449 h 316811"/>
              <a:gd name="connsiteX7" fmla="*/ 0 w 250372"/>
              <a:gd name="connsiteY7" fmla="*/ 63362 h 316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0372" h="316811">
                <a:moveTo>
                  <a:pt x="0" y="63362"/>
                </a:moveTo>
                <a:lnTo>
                  <a:pt x="125186" y="63362"/>
                </a:lnTo>
                <a:lnTo>
                  <a:pt x="125186" y="0"/>
                </a:lnTo>
                <a:lnTo>
                  <a:pt x="250372" y="158406"/>
                </a:lnTo>
                <a:lnTo>
                  <a:pt x="125186" y="316811"/>
                </a:lnTo>
                <a:lnTo>
                  <a:pt x="125186" y="253449"/>
                </a:lnTo>
                <a:lnTo>
                  <a:pt x="0" y="253449"/>
                </a:lnTo>
                <a:lnTo>
                  <a:pt x="0" y="63362"/>
                </a:lnTo>
                <a:close/>
              </a:path>
            </a:pathLst>
          </a:custGeom>
          <a:solidFill>
            <a:schemeClr val="tx1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63362" rIns="75112" bIns="63361" numCol="1" spcCol="1270" anchor="ctr" anchorCtr="0">
            <a:noAutofit/>
          </a:bodyPr>
          <a:lstStyle/>
          <a:p>
            <a:pPr lvl="0" algn="ctr" defTabSz="6223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endParaRPr lang="en-US" sz="1400" kern="1200" dirty="0">
              <a:latin typeface="Bogle" charset="0"/>
              <a:ea typeface="Bogle" charset="0"/>
              <a:cs typeface="Bogle" charset="0"/>
            </a:endParaRPr>
          </a:p>
        </p:txBody>
      </p:sp>
      <p:sp>
        <p:nvSpPr>
          <p:cNvPr id="41" name="Freeform 62">
            <a:extLst>
              <a:ext uri="{FF2B5EF4-FFF2-40B4-BE49-F238E27FC236}">
                <a16:creationId xmlns:a16="http://schemas.microsoft.com/office/drawing/2014/main" id="{868139D1-95A8-514B-BD3D-11E33409254C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6121292" y="2127454"/>
            <a:ext cx="330417" cy="333059"/>
          </a:xfrm>
          <a:custGeom>
            <a:avLst/>
            <a:gdLst/>
            <a:ahLst/>
            <a:cxnLst>
              <a:cxn ang="0">
                <a:pos x="58" y="33"/>
              </a:cxn>
              <a:cxn ang="0">
                <a:pos x="57" y="34"/>
              </a:cxn>
              <a:cxn ang="0">
                <a:pos x="50" y="35"/>
              </a:cxn>
              <a:cxn ang="0">
                <a:pos x="49" y="39"/>
              </a:cxn>
              <a:cxn ang="0">
                <a:pos x="53" y="44"/>
              </a:cxn>
              <a:cxn ang="0">
                <a:pos x="53" y="45"/>
              </a:cxn>
              <a:cxn ang="0">
                <a:pos x="53" y="46"/>
              </a:cxn>
              <a:cxn ang="0">
                <a:pos x="45" y="53"/>
              </a:cxn>
              <a:cxn ang="0">
                <a:pos x="44" y="52"/>
              </a:cxn>
              <a:cxn ang="0">
                <a:pos x="39" y="48"/>
              </a:cxn>
              <a:cxn ang="0">
                <a:pos x="36" y="50"/>
              </a:cxn>
              <a:cxn ang="0">
                <a:pos x="34" y="57"/>
              </a:cxn>
              <a:cxn ang="0">
                <a:pos x="33" y="58"/>
              </a:cxn>
              <a:cxn ang="0">
                <a:pos x="25" y="58"/>
              </a:cxn>
              <a:cxn ang="0">
                <a:pos x="23" y="57"/>
              </a:cxn>
              <a:cxn ang="0">
                <a:pos x="22" y="50"/>
              </a:cxn>
              <a:cxn ang="0">
                <a:pos x="19" y="48"/>
              </a:cxn>
              <a:cxn ang="0">
                <a:pos x="14" y="52"/>
              </a:cxn>
              <a:cxn ang="0">
                <a:pos x="13" y="53"/>
              </a:cxn>
              <a:cxn ang="0">
                <a:pos x="12" y="52"/>
              </a:cxn>
              <a:cxn ang="0">
                <a:pos x="5" y="46"/>
              </a:cxn>
              <a:cxn ang="0">
                <a:pos x="5" y="45"/>
              </a:cxn>
              <a:cxn ang="0">
                <a:pos x="5" y="44"/>
              </a:cxn>
              <a:cxn ang="0">
                <a:pos x="9" y="39"/>
              </a:cxn>
              <a:cxn ang="0">
                <a:pos x="8" y="35"/>
              </a:cxn>
              <a:cxn ang="0">
                <a:pos x="1" y="34"/>
              </a:cxn>
              <a:cxn ang="0">
                <a:pos x="0" y="33"/>
              </a:cxn>
              <a:cxn ang="0">
                <a:pos x="0" y="24"/>
              </a:cxn>
              <a:cxn ang="0">
                <a:pos x="1" y="23"/>
              </a:cxn>
              <a:cxn ang="0">
                <a:pos x="8" y="22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3" y="5"/>
              </a:cxn>
              <a:cxn ang="0">
                <a:pos x="14" y="5"/>
              </a:cxn>
              <a:cxn ang="0">
                <a:pos x="19" y="9"/>
              </a:cxn>
              <a:cxn ang="0">
                <a:pos x="22" y="8"/>
              </a:cxn>
              <a:cxn ang="0">
                <a:pos x="23" y="1"/>
              </a:cxn>
              <a:cxn ang="0">
                <a:pos x="25" y="0"/>
              </a:cxn>
              <a:cxn ang="0">
                <a:pos x="33" y="0"/>
              </a:cxn>
              <a:cxn ang="0">
                <a:pos x="34" y="1"/>
              </a:cxn>
              <a:cxn ang="0">
                <a:pos x="36" y="8"/>
              </a:cxn>
              <a:cxn ang="0">
                <a:pos x="39" y="9"/>
              </a:cxn>
              <a:cxn ang="0">
                <a:pos x="44" y="5"/>
              </a:cxn>
              <a:cxn ang="0">
                <a:pos x="45" y="5"/>
              </a:cxn>
              <a:cxn ang="0">
                <a:pos x="46" y="5"/>
              </a:cxn>
              <a:cxn ang="0">
                <a:pos x="52" y="12"/>
              </a:cxn>
              <a:cxn ang="0">
                <a:pos x="53" y="12"/>
              </a:cxn>
              <a:cxn ang="0">
                <a:pos x="52" y="13"/>
              </a:cxn>
              <a:cxn ang="0">
                <a:pos x="48" y="18"/>
              </a:cxn>
              <a:cxn ang="0">
                <a:pos x="50" y="22"/>
              </a:cxn>
              <a:cxn ang="0">
                <a:pos x="57" y="23"/>
              </a:cxn>
              <a:cxn ang="0">
                <a:pos x="58" y="25"/>
              </a:cxn>
              <a:cxn ang="0">
                <a:pos x="58" y="33"/>
              </a:cxn>
              <a:cxn ang="0">
                <a:pos x="29" y="19"/>
              </a:cxn>
              <a:cxn ang="0">
                <a:pos x="19" y="29"/>
              </a:cxn>
              <a:cxn ang="0">
                <a:pos x="29" y="38"/>
              </a:cxn>
              <a:cxn ang="0">
                <a:pos x="39" y="29"/>
              </a:cxn>
              <a:cxn ang="0">
                <a:pos x="29" y="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dirty="0">
              <a:latin typeface="Bogle" charset="0"/>
              <a:ea typeface="Bogle" charset="0"/>
              <a:cs typeface="Bogle" charset="0"/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CFD56F7C-0EC6-B147-B85E-B7E95839D926}"/>
              </a:ext>
            </a:extLst>
          </p:cNvPr>
          <p:cNvSpPr/>
          <p:nvPr userDrawn="1"/>
        </p:nvSpPr>
        <p:spPr>
          <a:xfrm>
            <a:off x="5751757" y="1536458"/>
            <a:ext cx="938701" cy="938701"/>
          </a:xfrm>
          <a:custGeom>
            <a:avLst/>
            <a:gdLst>
              <a:gd name="connsiteX0" fmla="*/ 0 w 938701"/>
              <a:gd name="connsiteY0" fmla="*/ 469351 h 938701"/>
              <a:gd name="connsiteX1" fmla="*/ 137470 w 938701"/>
              <a:gd name="connsiteY1" fmla="*/ 137470 h 938701"/>
              <a:gd name="connsiteX2" fmla="*/ 469352 w 938701"/>
              <a:gd name="connsiteY2" fmla="*/ 1 h 938701"/>
              <a:gd name="connsiteX3" fmla="*/ 801233 w 938701"/>
              <a:gd name="connsiteY3" fmla="*/ 137471 h 938701"/>
              <a:gd name="connsiteX4" fmla="*/ 938702 w 938701"/>
              <a:gd name="connsiteY4" fmla="*/ 469353 h 938701"/>
              <a:gd name="connsiteX5" fmla="*/ 801232 w 938701"/>
              <a:gd name="connsiteY5" fmla="*/ 801234 h 938701"/>
              <a:gd name="connsiteX6" fmla="*/ 469351 w 938701"/>
              <a:gd name="connsiteY6" fmla="*/ 938704 h 938701"/>
              <a:gd name="connsiteX7" fmla="*/ 137470 w 938701"/>
              <a:gd name="connsiteY7" fmla="*/ 801234 h 938701"/>
              <a:gd name="connsiteX8" fmla="*/ 1 w 938701"/>
              <a:gd name="connsiteY8" fmla="*/ 469352 h 938701"/>
              <a:gd name="connsiteX9" fmla="*/ 0 w 938701"/>
              <a:gd name="connsiteY9" fmla="*/ 469351 h 938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8701" h="938701">
                <a:moveTo>
                  <a:pt x="0" y="469351"/>
                </a:moveTo>
                <a:cubicBezTo>
                  <a:pt x="0" y="344871"/>
                  <a:pt x="49450" y="225490"/>
                  <a:pt x="137470" y="137470"/>
                </a:cubicBezTo>
                <a:cubicBezTo>
                  <a:pt x="225491" y="49450"/>
                  <a:pt x="344872" y="1"/>
                  <a:pt x="469352" y="1"/>
                </a:cubicBezTo>
                <a:cubicBezTo>
                  <a:pt x="593832" y="1"/>
                  <a:pt x="713213" y="49451"/>
                  <a:pt x="801233" y="137471"/>
                </a:cubicBezTo>
                <a:cubicBezTo>
                  <a:pt x="889253" y="225492"/>
                  <a:pt x="938702" y="344873"/>
                  <a:pt x="938702" y="469353"/>
                </a:cubicBezTo>
                <a:cubicBezTo>
                  <a:pt x="938702" y="593833"/>
                  <a:pt x="889253" y="713214"/>
                  <a:pt x="801232" y="801234"/>
                </a:cubicBezTo>
                <a:cubicBezTo>
                  <a:pt x="713212" y="889254"/>
                  <a:pt x="593830" y="938704"/>
                  <a:pt x="469351" y="938704"/>
                </a:cubicBezTo>
                <a:cubicBezTo>
                  <a:pt x="344871" y="938704"/>
                  <a:pt x="225490" y="889254"/>
                  <a:pt x="137470" y="801234"/>
                </a:cubicBezTo>
                <a:cubicBezTo>
                  <a:pt x="49450" y="713214"/>
                  <a:pt x="0" y="593832"/>
                  <a:pt x="1" y="469352"/>
                </a:cubicBezTo>
                <a:lnTo>
                  <a:pt x="0" y="469351"/>
                </a:lnTo>
                <a:close/>
              </a:path>
            </a:pathLst>
          </a:cu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2870" tIns="162869" rIns="162870" bIns="162869" numCol="1" spcCol="1270" anchor="ctr" anchorCtr="0">
            <a:noAutofit/>
          </a:bodyPr>
          <a:lstStyle/>
          <a:p>
            <a:pPr lvl="0" algn="ctr" defTabSz="8890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kern="1200" dirty="0">
              <a:latin typeface="Bogle" charset="0"/>
              <a:ea typeface="Bogle" charset="0"/>
              <a:cs typeface="Bogle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925221-310F-4747-9E86-DA2206FE34AE}"/>
              </a:ext>
            </a:extLst>
          </p:cNvPr>
          <p:cNvSpPr/>
          <p:nvPr userDrawn="1"/>
        </p:nvSpPr>
        <p:spPr>
          <a:xfrm>
            <a:off x="914400" y="1121306"/>
            <a:ext cx="1639614" cy="45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7864847C-15AC-8A4D-912A-C8F04CA7D1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2832" y="630402"/>
            <a:ext cx="10434638" cy="523220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defRPr b="1">
                <a:solidFill>
                  <a:schemeClr val="tx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Here’s a header for a content slide.</a:t>
            </a:r>
          </a:p>
        </p:txBody>
      </p:sp>
    </p:spTree>
    <p:extLst>
      <p:ext uri="{BB962C8B-B14F-4D97-AF65-F5344CB8AC3E}">
        <p14:creationId xmlns:p14="http://schemas.microsoft.com/office/powerpoint/2010/main" val="30707458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E500547F-0FC5-5E47-AACF-4BE2AB7999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3049" y="3353584"/>
            <a:ext cx="8927365" cy="193899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6000" b="1">
                <a:solidFill>
                  <a:schemeClr val="accent4"/>
                </a:solidFill>
                <a:latin typeface="Bogle" panose="020B0503020203060203" pitchFamily="34" charset="77"/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Here’s a header for </a:t>
            </a:r>
            <a:br>
              <a:rPr lang="en-US" dirty="0"/>
            </a:br>
            <a:r>
              <a:rPr lang="en-US" dirty="0"/>
              <a:t>a title slide.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E138A5-66D6-004D-B258-7DA6E7A37728}"/>
              </a:ext>
            </a:extLst>
          </p:cNvPr>
          <p:cNvSpPr/>
          <p:nvPr userDrawn="1"/>
        </p:nvSpPr>
        <p:spPr>
          <a:xfrm>
            <a:off x="-4" y="6812280"/>
            <a:ext cx="12207240" cy="45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94BE2DD8-228B-DA48-B58D-EDE724CCF6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8803" y="5344756"/>
            <a:ext cx="8927364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2000" b="0">
                <a:solidFill>
                  <a:schemeClr val="accent4"/>
                </a:solidFill>
                <a:latin typeface="Bogle" panose="020B0503020203060203" pitchFamily="34" charset="77"/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Here’s a subhead for your title slide. </a:t>
            </a: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DCF24D3B-1C2A-4242-923B-30ADC0BFA0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8221" y="5871279"/>
            <a:ext cx="1856511" cy="64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7286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2085A8-2C25-4548-9B30-7CC2F6FF5210}"/>
              </a:ext>
            </a:extLst>
          </p:cNvPr>
          <p:cNvSpPr/>
          <p:nvPr userDrawn="1"/>
        </p:nvSpPr>
        <p:spPr>
          <a:xfrm>
            <a:off x="-7618" y="0"/>
            <a:ext cx="12207236" cy="430437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E500547F-0FC5-5E47-AACF-4BE2AB7999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28783" y="2168783"/>
            <a:ext cx="8927365" cy="1938992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marL="0" indent="0" algn="ctr">
              <a:lnSpc>
                <a:spcPct val="100000"/>
              </a:lnSpc>
              <a:buNone/>
              <a:defRPr sz="6000" b="1">
                <a:solidFill>
                  <a:schemeClr val="tx1"/>
                </a:solidFill>
                <a:latin typeface="Bogle" panose="020B0503020203060203" pitchFamily="34" charset="77"/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Here’s a header for </a:t>
            </a:r>
            <a:br>
              <a:rPr lang="en-US" dirty="0"/>
            </a:br>
            <a:r>
              <a:rPr lang="en-US" dirty="0"/>
              <a:t>a title slide.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94BE2DD8-228B-DA48-B58D-EDE724CCF6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28783" y="4546850"/>
            <a:ext cx="8927364" cy="400110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accent4"/>
                </a:solidFill>
                <a:latin typeface="Bogle" panose="020B0503020203060203" pitchFamily="34" charset="77"/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Here’s a subhead for your title slide. </a:t>
            </a: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DCF24D3B-1C2A-4242-923B-30ADC0BFA0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64209" y="5871279"/>
            <a:ext cx="1856511" cy="64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3801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E500547F-0FC5-5E47-AACF-4BE2AB7999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83272" y="2838246"/>
            <a:ext cx="5025457" cy="523220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marL="0" indent="0" algn="ctr">
              <a:lnSpc>
                <a:spcPct val="100000"/>
              </a:lnSpc>
              <a:buNone/>
              <a:defRPr b="1">
                <a:solidFill>
                  <a:schemeClr val="accent4"/>
                </a:solidFill>
                <a:latin typeface="Bogle" panose="020B0503020203060203" pitchFamily="34" charset="77"/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Here’s your section title.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94BE2DD8-228B-DA48-B58D-EDE724CCF6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83271" y="3681724"/>
            <a:ext cx="5025458" cy="400110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accent4"/>
                </a:solidFill>
                <a:latin typeface="Bogle" panose="020B0503020203060203" pitchFamily="34" charset="77"/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Here’s a subhead for your breaker slide.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359113-AC0D-8142-A76F-CED7FE39A236}"/>
              </a:ext>
            </a:extLst>
          </p:cNvPr>
          <p:cNvSpPr/>
          <p:nvPr userDrawn="1"/>
        </p:nvSpPr>
        <p:spPr>
          <a:xfrm>
            <a:off x="5276193" y="3497158"/>
            <a:ext cx="1639614" cy="45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345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E500547F-0FC5-5E47-AACF-4BE2AB7999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83271" y="3668970"/>
            <a:ext cx="5025457" cy="523220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ctr">
              <a:lnSpc>
                <a:spcPct val="100000"/>
              </a:lnSpc>
              <a:buNone/>
              <a:defRPr b="1">
                <a:solidFill>
                  <a:schemeClr val="accent4"/>
                </a:solidFill>
                <a:latin typeface="Bogle" panose="020B0503020203060203" pitchFamily="34" charset="77"/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Here’s your section title.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E138A5-66D6-004D-B258-7DA6E7A37728}"/>
              </a:ext>
            </a:extLst>
          </p:cNvPr>
          <p:cNvSpPr/>
          <p:nvPr userDrawn="1"/>
        </p:nvSpPr>
        <p:spPr>
          <a:xfrm>
            <a:off x="5276192" y="3497158"/>
            <a:ext cx="1639614" cy="45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5EFBDD2-4643-7147-8FAE-B8BAE711E025}"/>
              </a:ext>
            </a:extLst>
          </p:cNvPr>
          <p:cNvSpPr/>
          <p:nvPr userDrawn="1"/>
        </p:nvSpPr>
        <p:spPr>
          <a:xfrm>
            <a:off x="5526911" y="2153867"/>
            <a:ext cx="1138176" cy="1138176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8386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E500547F-0FC5-5E47-AACF-4BE2AB7999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83271" y="3668970"/>
            <a:ext cx="5025457" cy="523220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ctr">
              <a:lnSpc>
                <a:spcPct val="100000"/>
              </a:lnSpc>
              <a:buNone/>
              <a:defRPr b="1">
                <a:solidFill>
                  <a:schemeClr val="accent4"/>
                </a:solidFill>
                <a:latin typeface="Bogle" panose="020B0503020203060203" pitchFamily="34" charset="77"/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Here’s your section title.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E138A5-66D6-004D-B258-7DA6E7A37728}"/>
              </a:ext>
            </a:extLst>
          </p:cNvPr>
          <p:cNvSpPr/>
          <p:nvPr userDrawn="1"/>
        </p:nvSpPr>
        <p:spPr>
          <a:xfrm>
            <a:off x="5276192" y="3497158"/>
            <a:ext cx="1639614" cy="45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5EFBDD2-4643-7147-8FAE-B8BAE711E025}"/>
              </a:ext>
            </a:extLst>
          </p:cNvPr>
          <p:cNvSpPr/>
          <p:nvPr userDrawn="1"/>
        </p:nvSpPr>
        <p:spPr>
          <a:xfrm>
            <a:off x="5526911" y="2153867"/>
            <a:ext cx="1138176" cy="1138176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dirty="0"/>
          </a:p>
        </p:txBody>
      </p:sp>
      <p:pic>
        <p:nvPicPr>
          <p:cNvPr id="5" name="Picture 4" descr="A picture containing earbud&#10;&#10;Description automatically generated">
            <a:extLst>
              <a:ext uri="{FF2B5EF4-FFF2-40B4-BE49-F238E27FC236}">
                <a16:creationId xmlns:a16="http://schemas.microsoft.com/office/drawing/2014/main" id="{35A2FA36-DFF6-604A-8A98-3BEBA95041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814" y="2331027"/>
            <a:ext cx="716371" cy="78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520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/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1290DE-2F37-8D42-86F6-0AE1B023F705}"/>
              </a:ext>
            </a:extLst>
          </p:cNvPr>
          <p:cNvSpPr txBox="1"/>
          <p:nvPr userDrawn="1"/>
        </p:nvSpPr>
        <p:spPr>
          <a:xfrm>
            <a:off x="838200" y="2488559"/>
            <a:ext cx="255230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800" b="1" dirty="0">
                <a:solidFill>
                  <a:schemeClr val="tx1"/>
                </a:solidFill>
                <a:latin typeface="Bogle" panose="020B0503020203060203" pitchFamily="34" charset="77"/>
              </a:rPr>
              <a:t>Table of </a:t>
            </a:r>
            <a:br>
              <a:rPr lang="en-US" sz="4800" b="1" dirty="0">
                <a:solidFill>
                  <a:schemeClr val="tx1"/>
                </a:solidFill>
                <a:latin typeface="Bogle" panose="020B0503020203060203" pitchFamily="34" charset="77"/>
              </a:rPr>
            </a:br>
            <a:r>
              <a:rPr lang="en-US" sz="4800" b="1" dirty="0">
                <a:solidFill>
                  <a:schemeClr val="tx1"/>
                </a:solidFill>
                <a:latin typeface="Bogle" panose="020B0503020203060203" pitchFamily="34" charset="77"/>
              </a:rPr>
              <a:t>contents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6C6706A-8D90-4746-9B40-7019B4C93377}"/>
              </a:ext>
            </a:extLst>
          </p:cNvPr>
          <p:cNvCxnSpPr/>
          <p:nvPr userDrawn="1"/>
        </p:nvCxnSpPr>
        <p:spPr>
          <a:xfrm>
            <a:off x="3909283" y="1516284"/>
            <a:ext cx="0" cy="3159888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4D36A5E-92E2-9947-9F3C-A6E13DEC29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61716" y="1554197"/>
            <a:ext cx="1423988" cy="830997"/>
          </a:xfrm>
        </p:spPr>
        <p:txBody>
          <a:bodyPr>
            <a:spAutoFit/>
          </a:bodyPr>
          <a:lstStyle>
            <a:lvl1pPr algn="ctr">
              <a:lnSpc>
                <a:spcPct val="100000"/>
              </a:lnSpc>
              <a:defRPr sz="4800" b="1">
                <a:solidFill>
                  <a:schemeClr val="tx1"/>
                </a:solidFill>
              </a:defRPr>
            </a:lvl1pPr>
            <a:lvl2pPr algn="ctr">
              <a:defRPr b="1">
                <a:solidFill>
                  <a:schemeClr val="accent1"/>
                </a:solidFill>
              </a:defRPr>
            </a:lvl2pPr>
            <a:lvl3pPr algn="ctr">
              <a:defRPr b="1">
                <a:solidFill>
                  <a:schemeClr val="accent1"/>
                </a:solidFill>
              </a:defRPr>
            </a:lvl3pPr>
            <a:lvl4pPr algn="ctr">
              <a:defRPr b="1">
                <a:solidFill>
                  <a:schemeClr val="accent1"/>
                </a:solidFill>
              </a:defRPr>
            </a:lvl4pPr>
            <a:lvl5pPr algn="ctr"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958D47E-95A3-6B45-A37A-99DE1738412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61716" y="2396744"/>
            <a:ext cx="1423988" cy="584775"/>
          </a:xfrm>
        </p:spPr>
        <p:txBody>
          <a:bodyPr>
            <a:spAutoFit/>
          </a:bodyPr>
          <a:lstStyle>
            <a:lvl1pPr algn="ctr">
              <a:lnSpc>
                <a:spcPct val="100000"/>
              </a:lnSpc>
              <a:defRPr sz="1600">
                <a:solidFill>
                  <a:srgbClr val="000000"/>
                </a:solidFill>
              </a:defRPr>
            </a:lvl1pPr>
            <a:lvl2pPr>
              <a:defRPr sz="1400">
                <a:solidFill>
                  <a:srgbClr val="000000"/>
                </a:solidFill>
              </a:defRPr>
            </a:lvl2pPr>
            <a:lvl3pPr>
              <a:defRPr sz="1200">
                <a:solidFill>
                  <a:srgbClr val="000000"/>
                </a:solidFill>
              </a:defRPr>
            </a:lvl3pPr>
            <a:lvl4pPr>
              <a:defRPr sz="1100">
                <a:solidFill>
                  <a:srgbClr val="000000"/>
                </a:solidFill>
              </a:defRPr>
            </a:lvl4pPr>
            <a:lvl5pPr>
              <a:defRPr sz="11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Section title goes here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75FB033C-5633-F946-B99B-63A2789E62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29412" y="1554197"/>
            <a:ext cx="1423988" cy="830997"/>
          </a:xfrm>
        </p:spPr>
        <p:txBody>
          <a:bodyPr>
            <a:spAutoFit/>
          </a:bodyPr>
          <a:lstStyle>
            <a:lvl1pPr algn="ctr">
              <a:lnSpc>
                <a:spcPct val="100000"/>
              </a:lnSpc>
              <a:defRPr sz="4800" b="1">
                <a:solidFill>
                  <a:schemeClr val="tx1"/>
                </a:solidFill>
              </a:defRPr>
            </a:lvl1pPr>
            <a:lvl2pPr algn="ctr">
              <a:defRPr b="1">
                <a:solidFill>
                  <a:schemeClr val="accent1"/>
                </a:solidFill>
              </a:defRPr>
            </a:lvl2pPr>
            <a:lvl3pPr algn="ctr">
              <a:defRPr b="1">
                <a:solidFill>
                  <a:schemeClr val="accent1"/>
                </a:solidFill>
              </a:defRPr>
            </a:lvl3pPr>
            <a:lvl4pPr algn="ctr">
              <a:defRPr b="1">
                <a:solidFill>
                  <a:schemeClr val="accent1"/>
                </a:solidFill>
              </a:defRPr>
            </a:lvl4pPr>
            <a:lvl5pPr algn="ctr"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64E0DEA9-C1CC-AC4E-BC32-1C52D19F12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29412" y="2396744"/>
            <a:ext cx="1423988" cy="584775"/>
          </a:xfrm>
        </p:spPr>
        <p:txBody>
          <a:bodyPr>
            <a:spAutoFit/>
          </a:bodyPr>
          <a:lstStyle>
            <a:lvl1pPr algn="ctr">
              <a:lnSpc>
                <a:spcPct val="100000"/>
              </a:lnSpc>
              <a:defRPr sz="1600">
                <a:solidFill>
                  <a:srgbClr val="000000"/>
                </a:solidFill>
              </a:defRPr>
            </a:lvl1pPr>
            <a:lvl2pPr>
              <a:defRPr sz="1400">
                <a:solidFill>
                  <a:srgbClr val="000000"/>
                </a:solidFill>
              </a:defRPr>
            </a:lvl2pPr>
            <a:lvl3pPr>
              <a:defRPr sz="1200">
                <a:solidFill>
                  <a:srgbClr val="000000"/>
                </a:solidFill>
              </a:defRPr>
            </a:lvl3pPr>
            <a:lvl4pPr>
              <a:defRPr sz="1100">
                <a:solidFill>
                  <a:srgbClr val="000000"/>
                </a:solidFill>
              </a:defRPr>
            </a:lvl4pPr>
            <a:lvl5pPr>
              <a:defRPr sz="11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Section title goes here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5B7817E8-1757-B941-8014-7C4D002A5C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68391" y="1554197"/>
            <a:ext cx="1423988" cy="830997"/>
          </a:xfrm>
        </p:spPr>
        <p:txBody>
          <a:bodyPr>
            <a:spAutoFit/>
          </a:bodyPr>
          <a:lstStyle>
            <a:lvl1pPr algn="ctr">
              <a:lnSpc>
                <a:spcPct val="100000"/>
              </a:lnSpc>
              <a:defRPr sz="4800" b="1">
                <a:solidFill>
                  <a:schemeClr val="tx1"/>
                </a:solidFill>
              </a:defRPr>
            </a:lvl1pPr>
            <a:lvl2pPr algn="ctr">
              <a:defRPr b="1">
                <a:solidFill>
                  <a:schemeClr val="accent1"/>
                </a:solidFill>
              </a:defRPr>
            </a:lvl2pPr>
            <a:lvl3pPr algn="ctr">
              <a:defRPr b="1">
                <a:solidFill>
                  <a:schemeClr val="accent1"/>
                </a:solidFill>
              </a:defRPr>
            </a:lvl3pPr>
            <a:lvl4pPr algn="ctr">
              <a:defRPr b="1">
                <a:solidFill>
                  <a:schemeClr val="accent1"/>
                </a:solidFill>
              </a:defRPr>
            </a:lvl4pPr>
            <a:lvl5pPr algn="ctr"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03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68A508A6-B5B5-6141-AF6D-14A549D0151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68391" y="2396744"/>
            <a:ext cx="1423988" cy="584775"/>
          </a:xfrm>
        </p:spPr>
        <p:txBody>
          <a:bodyPr>
            <a:spAutoFit/>
          </a:bodyPr>
          <a:lstStyle>
            <a:lvl1pPr algn="ctr">
              <a:lnSpc>
                <a:spcPct val="100000"/>
              </a:lnSpc>
              <a:defRPr sz="1600">
                <a:solidFill>
                  <a:srgbClr val="000000"/>
                </a:solidFill>
              </a:defRPr>
            </a:lvl1pPr>
            <a:lvl2pPr>
              <a:defRPr sz="1400">
                <a:solidFill>
                  <a:srgbClr val="000000"/>
                </a:solidFill>
              </a:defRPr>
            </a:lvl2pPr>
            <a:lvl3pPr>
              <a:defRPr sz="1200">
                <a:solidFill>
                  <a:srgbClr val="000000"/>
                </a:solidFill>
              </a:defRPr>
            </a:lvl3pPr>
            <a:lvl4pPr>
              <a:defRPr sz="1100">
                <a:solidFill>
                  <a:srgbClr val="000000"/>
                </a:solidFill>
              </a:defRPr>
            </a:lvl4pPr>
            <a:lvl5pPr>
              <a:defRPr sz="11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Section title goes here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A193AA21-8596-3E48-83CD-1E9014915A7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61716" y="3244101"/>
            <a:ext cx="1423988" cy="830997"/>
          </a:xfrm>
        </p:spPr>
        <p:txBody>
          <a:bodyPr>
            <a:spAutoFit/>
          </a:bodyPr>
          <a:lstStyle>
            <a:lvl1pPr algn="ctr">
              <a:lnSpc>
                <a:spcPct val="100000"/>
              </a:lnSpc>
              <a:defRPr sz="4800" b="1">
                <a:solidFill>
                  <a:schemeClr val="tx1"/>
                </a:solidFill>
              </a:defRPr>
            </a:lvl1pPr>
            <a:lvl2pPr algn="ctr">
              <a:defRPr b="1">
                <a:solidFill>
                  <a:schemeClr val="accent1"/>
                </a:solidFill>
              </a:defRPr>
            </a:lvl2pPr>
            <a:lvl3pPr algn="ctr">
              <a:defRPr b="1">
                <a:solidFill>
                  <a:schemeClr val="accent1"/>
                </a:solidFill>
              </a:defRPr>
            </a:lvl3pPr>
            <a:lvl4pPr algn="ctr">
              <a:defRPr b="1">
                <a:solidFill>
                  <a:schemeClr val="accent1"/>
                </a:solidFill>
              </a:defRPr>
            </a:lvl4pPr>
            <a:lvl5pPr algn="ctr"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04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53635430-C84D-944B-A863-344391EA9AD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761716" y="4086648"/>
            <a:ext cx="1423988" cy="584775"/>
          </a:xfrm>
        </p:spPr>
        <p:txBody>
          <a:bodyPr>
            <a:spAutoFit/>
          </a:bodyPr>
          <a:lstStyle>
            <a:lvl1pPr algn="ctr">
              <a:lnSpc>
                <a:spcPct val="100000"/>
              </a:lnSpc>
              <a:defRPr sz="1600">
                <a:solidFill>
                  <a:srgbClr val="000000"/>
                </a:solidFill>
              </a:defRPr>
            </a:lvl1pPr>
            <a:lvl2pPr>
              <a:defRPr sz="1400">
                <a:solidFill>
                  <a:srgbClr val="000000"/>
                </a:solidFill>
              </a:defRPr>
            </a:lvl2pPr>
            <a:lvl3pPr>
              <a:defRPr sz="1200">
                <a:solidFill>
                  <a:srgbClr val="000000"/>
                </a:solidFill>
              </a:defRPr>
            </a:lvl3pPr>
            <a:lvl4pPr>
              <a:defRPr sz="1100">
                <a:solidFill>
                  <a:srgbClr val="000000"/>
                </a:solidFill>
              </a:defRPr>
            </a:lvl4pPr>
            <a:lvl5pPr>
              <a:defRPr sz="11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Section title goes here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35D2250-A9F5-B248-9DE9-5289C0AB316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29412" y="3244101"/>
            <a:ext cx="1423988" cy="830997"/>
          </a:xfrm>
        </p:spPr>
        <p:txBody>
          <a:bodyPr>
            <a:spAutoFit/>
          </a:bodyPr>
          <a:lstStyle>
            <a:lvl1pPr algn="ctr">
              <a:lnSpc>
                <a:spcPct val="100000"/>
              </a:lnSpc>
              <a:defRPr sz="4800" b="1">
                <a:solidFill>
                  <a:schemeClr val="tx1"/>
                </a:solidFill>
              </a:defRPr>
            </a:lvl1pPr>
            <a:lvl2pPr algn="ctr">
              <a:defRPr b="1">
                <a:solidFill>
                  <a:schemeClr val="accent1"/>
                </a:solidFill>
              </a:defRPr>
            </a:lvl2pPr>
            <a:lvl3pPr algn="ctr">
              <a:defRPr b="1">
                <a:solidFill>
                  <a:schemeClr val="accent1"/>
                </a:solidFill>
              </a:defRPr>
            </a:lvl3pPr>
            <a:lvl4pPr algn="ctr">
              <a:defRPr b="1">
                <a:solidFill>
                  <a:schemeClr val="accent1"/>
                </a:solidFill>
              </a:defRPr>
            </a:lvl4pPr>
            <a:lvl5pPr algn="ctr"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05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6FC12458-3EF9-4843-8E31-32D50984940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729412" y="4086648"/>
            <a:ext cx="1423988" cy="584775"/>
          </a:xfrm>
        </p:spPr>
        <p:txBody>
          <a:bodyPr>
            <a:spAutoFit/>
          </a:bodyPr>
          <a:lstStyle>
            <a:lvl1pPr algn="ctr">
              <a:lnSpc>
                <a:spcPct val="100000"/>
              </a:lnSpc>
              <a:defRPr sz="1600">
                <a:solidFill>
                  <a:srgbClr val="000000"/>
                </a:solidFill>
              </a:defRPr>
            </a:lvl1pPr>
            <a:lvl2pPr>
              <a:defRPr sz="1400">
                <a:solidFill>
                  <a:srgbClr val="000000"/>
                </a:solidFill>
              </a:defRPr>
            </a:lvl2pPr>
            <a:lvl3pPr>
              <a:defRPr sz="1200">
                <a:solidFill>
                  <a:srgbClr val="000000"/>
                </a:solidFill>
              </a:defRPr>
            </a:lvl3pPr>
            <a:lvl4pPr>
              <a:defRPr sz="1100">
                <a:solidFill>
                  <a:srgbClr val="000000"/>
                </a:solidFill>
              </a:defRPr>
            </a:lvl4pPr>
            <a:lvl5pPr>
              <a:defRPr sz="11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Section title goes here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ADC3BEF-9B90-C141-BC90-F255DB90F2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68391" y="3244101"/>
            <a:ext cx="1423988" cy="830997"/>
          </a:xfrm>
        </p:spPr>
        <p:txBody>
          <a:bodyPr>
            <a:spAutoFit/>
          </a:bodyPr>
          <a:lstStyle>
            <a:lvl1pPr algn="ctr">
              <a:lnSpc>
                <a:spcPct val="100000"/>
              </a:lnSpc>
              <a:defRPr sz="4800" b="1">
                <a:solidFill>
                  <a:schemeClr val="tx1"/>
                </a:solidFill>
              </a:defRPr>
            </a:lvl1pPr>
            <a:lvl2pPr algn="ctr">
              <a:defRPr b="1">
                <a:solidFill>
                  <a:schemeClr val="accent1"/>
                </a:solidFill>
              </a:defRPr>
            </a:lvl2pPr>
            <a:lvl3pPr algn="ctr">
              <a:defRPr b="1">
                <a:solidFill>
                  <a:schemeClr val="accent1"/>
                </a:solidFill>
              </a:defRPr>
            </a:lvl3pPr>
            <a:lvl4pPr algn="ctr">
              <a:defRPr b="1">
                <a:solidFill>
                  <a:schemeClr val="accent1"/>
                </a:solidFill>
              </a:defRPr>
            </a:lvl4pPr>
            <a:lvl5pPr algn="ctr"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06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800785D4-C815-854C-9419-E86E7184137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68391" y="4086648"/>
            <a:ext cx="1423988" cy="584775"/>
          </a:xfrm>
        </p:spPr>
        <p:txBody>
          <a:bodyPr>
            <a:spAutoFit/>
          </a:bodyPr>
          <a:lstStyle>
            <a:lvl1pPr algn="ctr">
              <a:lnSpc>
                <a:spcPct val="100000"/>
              </a:lnSpc>
              <a:defRPr sz="1600">
                <a:solidFill>
                  <a:srgbClr val="000000"/>
                </a:solidFill>
              </a:defRPr>
            </a:lvl1pPr>
            <a:lvl2pPr>
              <a:defRPr sz="1400">
                <a:solidFill>
                  <a:srgbClr val="000000"/>
                </a:solidFill>
              </a:defRPr>
            </a:lvl2pPr>
            <a:lvl3pPr>
              <a:defRPr sz="1200">
                <a:solidFill>
                  <a:srgbClr val="000000"/>
                </a:solidFill>
              </a:defRPr>
            </a:lvl3pPr>
            <a:lvl4pPr>
              <a:defRPr sz="1100">
                <a:solidFill>
                  <a:srgbClr val="000000"/>
                </a:solidFill>
              </a:defRPr>
            </a:lvl4pPr>
            <a:lvl5pPr>
              <a:defRPr sz="11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Section title goes here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3FDEDEF-CB73-1C40-A1C5-08A1C510AB18}"/>
              </a:ext>
            </a:extLst>
          </p:cNvPr>
          <p:cNvSpPr>
            <a:spLocks/>
          </p:cNvSpPr>
          <p:nvPr userDrawn="1"/>
        </p:nvSpPr>
        <p:spPr>
          <a:xfrm rot="5400000">
            <a:off x="2226787" y="2994401"/>
            <a:ext cx="3383280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pic>
        <p:nvPicPr>
          <p:cNvPr id="26" name="Picture 25" descr="A picture containing earbud&#10;&#10;Description automatically generated">
            <a:extLst>
              <a:ext uri="{FF2B5EF4-FFF2-40B4-BE49-F238E27FC236}">
                <a16:creationId xmlns:a16="http://schemas.microsoft.com/office/drawing/2014/main" id="{5A4DF416-0BBD-C84D-8616-38AB047DE3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40" y="6454665"/>
            <a:ext cx="147680" cy="161592"/>
          </a:xfrm>
          <a:prstGeom prst="rect">
            <a:avLst/>
          </a:prstGeom>
        </p:spPr>
      </p:pic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EBA10061-5F17-9C46-A589-B151F029492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197259" y="6447263"/>
            <a:ext cx="3178068" cy="223138"/>
          </a:xfrm>
        </p:spPr>
        <p:txBody>
          <a:bodyPr wrap="square" anchor="ctr">
            <a:spAutoFit/>
          </a:bodyPr>
          <a:lstStyle>
            <a:lvl1pPr algn="r">
              <a:lnSpc>
                <a:spcPct val="100000"/>
              </a:lnSpc>
              <a:defRPr sz="850">
                <a:solidFill>
                  <a:schemeClr val="bg2">
                    <a:lumMod val="90000"/>
                  </a:schemeClr>
                </a:solidFill>
              </a:defRPr>
            </a:lvl1pPr>
            <a:lvl2pPr>
              <a:defRPr sz="105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1"/>
                </a:solidFill>
              </a:defRPr>
            </a:lvl3pPr>
            <a:lvl4pPr>
              <a:defRPr sz="900">
                <a:solidFill>
                  <a:schemeClr val="accent1"/>
                </a:solidFill>
              </a:defRPr>
            </a:lvl4pPr>
            <a:lvl5pPr>
              <a:defRPr sz="900">
                <a:solidFill>
                  <a:schemeClr val="accent1"/>
                </a:solidFill>
              </a:defRPr>
            </a:lvl5pPr>
          </a:lstStyle>
          <a:p>
            <a:pPr lvl="0"/>
            <a:fld id="{E9D1E257-498D-3542-9680-B1D2254B28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1955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61357052-E6CE-0A46-867F-E6D11C8E20D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83270" y="3690641"/>
            <a:ext cx="5025458" cy="338554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chemeClr val="accent4"/>
                </a:solidFill>
                <a:latin typeface="Bogle" panose="020B0503020203060203" pitchFamily="34" charset="77"/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Name of presenter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54D75B-3313-4348-8859-1CA8C86DF5B5}"/>
              </a:ext>
            </a:extLst>
          </p:cNvPr>
          <p:cNvSpPr txBox="1"/>
          <p:nvPr userDrawn="1"/>
        </p:nvSpPr>
        <p:spPr>
          <a:xfrm>
            <a:off x="5032247" y="2820867"/>
            <a:ext cx="21275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accent4"/>
                </a:solidFill>
                <a:latin typeface="Bogle" panose="020B0503020203060203" pitchFamily="34" charset="77"/>
              </a:rPr>
              <a:t>Thank you!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94E8D8F9-D745-404E-9881-F02BA14094B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83270" y="4018019"/>
            <a:ext cx="5025458" cy="338554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ctr">
              <a:lnSpc>
                <a:spcPct val="100000"/>
              </a:lnSpc>
              <a:buNone/>
              <a:defRPr sz="1600" b="0">
                <a:solidFill>
                  <a:schemeClr val="accent4"/>
                </a:solidFill>
                <a:latin typeface="Bogle" panose="020B0503020203060203" pitchFamily="34" charset="77"/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Presenter’s contact information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F99CC1-9DF1-104C-AA48-039DCB521339}"/>
              </a:ext>
            </a:extLst>
          </p:cNvPr>
          <p:cNvSpPr/>
          <p:nvPr userDrawn="1"/>
        </p:nvSpPr>
        <p:spPr>
          <a:xfrm>
            <a:off x="5276192" y="3497158"/>
            <a:ext cx="1639614" cy="45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378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004944D-CF4E-3F4C-B4CC-D77BC15C876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2832" y="630402"/>
            <a:ext cx="10434638" cy="523220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defRPr b="1">
                <a:solidFill>
                  <a:schemeClr val="tx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Here’s a header for a content slide.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174BFDE-54A0-134F-B2F8-D8D989E1C85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2832" y="1529583"/>
            <a:ext cx="10439400" cy="4148164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rgbClr val="000000"/>
                </a:solidFill>
              </a:defRPr>
            </a:lvl1pPr>
            <a:lvl2pPr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600">
                <a:solidFill>
                  <a:srgbClr val="000000"/>
                </a:solidFill>
              </a:defRPr>
            </a:lvl4pPr>
            <a:lvl5pPr>
              <a:defRPr sz="16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Here is where you can add your content.</a:t>
            </a:r>
          </a:p>
        </p:txBody>
      </p:sp>
      <p:pic>
        <p:nvPicPr>
          <p:cNvPr id="10" name="Picture 9" descr="A picture containing earbud&#10;&#10;Description automatically generated">
            <a:extLst>
              <a:ext uri="{FF2B5EF4-FFF2-40B4-BE49-F238E27FC236}">
                <a16:creationId xmlns:a16="http://schemas.microsoft.com/office/drawing/2014/main" id="{AF6AD457-4CED-EF4A-B65D-63467D6CFF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40" y="6454665"/>
            <a:ext cx="147680" cy="161592"/>
          </a:xfrm>
          <a:prstGeom prst="rect">
            <a:avLst/>
          </a:prstGeom>
        </p:spPr>
      </p:pic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705EC892-7790-AC4F-8C01-83B0E8D1B7A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97259" y="6447263"/>
            <a:ext cx="3178068" cy="223138"/>
          </a:xfrm>
        </p:spPr>
        <p:txBody>
          <a:bodyPr wrap="square" anchor="ctr">
            <a:spAutoFit/>
          </a:bodyPr>
          <a:lstStyle>
            <a:lvl1pPr algn="r">
              <a:lnSpc>
                <a:spcPct val="100000"/>
              </a:lnSpc>
              <a:defRPr sz="850">
                <a:solidFill>
                  <a:schemeClr val="bg2">
                    <a:lumMod val="90000"/>
                  </a:schemeClr>
                </a:solidFill>
              </a:defRPr>
            </a:lvl1pPr>
            <a:lvl2pPr>
              <a:defRPr sz="105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1"/>
                </a:solidFill>
              </a:defRPr>
            </a:lvl3pPr>
            <a:lvl4pPr>
              <a:defRPr sz="900">
                <a:solidFill>
                  <a:schemeClr val="accent1"/>
                </a:solidFill>
              </a:defRPr>
            </a:lvl4pPr>
            <a:lvl5pPr>
              <a:defRPr sz="900">
                <a:solidFill>
                  <a:schemeClr val="accent1"/>
                </a:solidFill>
              </a:defRPr>
            </a:lvl5pPr>
          </a:lstStyle>
          <a:p>
            <a:pPr lvl="0"/>
            <a:fld id="{E9D1E257-498D-3542-9680-B1D2254B281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3E9B14-6BAB-D549-824E-2C3D928B7244}"/>
              </a:ext>
            </a:extLst>
          </p:cNvPr>
          <p:cNvSpPr/>
          <p:nvPr userDrawn="1"/>
        </p:nvSpPr>
        <p:spPr>
          <a:xfrm>
            <a:off x="914400" y="1121306"/>
            <a:ext cx="1639614" cy="45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6681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004944D-CF4E-3F4C-B4CC-D77BC15C876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8070" y="564142"/>
            <a:ext cx="10434638" cy="954107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b="1">
                <a:solidFill>
                  <a:schemeClr val="tx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Here’s an extended, two-line header </a:t>
            </a:r>
            <a:br>
              <a:rPr lang="en-US" dirty="0"/>
            </a:br>
            <a:r>
              <a:rPr lang="en-US" dirty="0"/>
              <a:t>for a content slide.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174BFDE-54A0-134F-B2F8-D8D989E1C85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3941" y="1847002"/>
            <a:ext cx="10439400" cy="4147398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rgbClr val="000000"/>
                </a:solidFill>
              </a:defRPr>
            </a:lvl1pPr>
            <a:lvl2pPr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600">
                <a:solidFill>
                  <a:srgbClr val="000000"/>
                </a:solidFill>
              </a:defRPr>
            </a:lvl4pPr>
            <a:lvl5pPr>
              <a:defRPr sz="16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Here is where you can add your content.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E87EE0-7009-B94A-86E7-910ADF985466}"/>
              </a:ext>
            </a:extLst>
          </p:cNvPr>
          <p:cNvSpPr/>
          <p:nvPr userDrawn="1"/>
        </p:nvSpPr>
        <p:spPr>
          <a:xfrm>
            <a:off x="914400" y="1521020"/>
            <a:ext cx="1639614" cy="45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pic>
        <p:nvPicPr>
          <p:cNvPr id="8" name="Picture 7" descr="A picture containing earbud&#10;&#10;Description automatically generated">
            <a:extLst>
              <a:ext uri="{FF2B5EF4-FFF2-40B4-BE49-F238E27FC236}">
                <a16:creationId xmlns:a16="http://schemas.microsoft.com/office/drawing/2014/main" id="{ED38660B-4B64-1748-94A7-31B136D7E3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40" y="6454665"/>
            <a:ext cx="147680" cy="161592"/>
          </a:xfrm>
          <a:prstGeom prst="rect">
            <a:avLst/>
          </a:prstGeom>
        </p:spPr>
      </p:pic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B9D19ADB-B1F6-F74B-AF32-8135C26831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97259" y="6447263"/>
            <a:ext cx="3178068" cy="223138"/>
          </a:xfrm>
        </p:spPr>
        <p:txBody>
          <a:bodyPr wrap="square" anchor="ctr">
            <a:spAutoFit/>
          </a:bodyPr>
          <a:lstStyle>
            <a:lvl1pPr algn="r">
              <a:lnSpc>
                <a:spcPct val="100000"/>
              </a:lnSpc>
              <a:defRPr sz="850">
                <a:solidFill>
                  <a:schemeClr val="bg2">
                    <a:lumMod val="90000"/>
                  </a:schemeClr>
                </a:solidFill>
              </a:defRPr>
            </a:lvl1pPr>
            <a:lvl2pPr>
              <a:defRPr sz="105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1"/>
                </a:solidFill>
              </a:defRPr>
            </a:lvl3pPr>
            <a:lvl4pPr>
              <a:defRPr sz="900">
                <a:solidFill>
                  <a:schemeClr val="accent1"/>
                </a:solidFill>
              </a:defRPr>
            </a:lvl4pPr>
            <a:lvl5pPr>
              <a:defRPr sz="900">
                <a:solidFill>
                  <a:schemeClr val="accent1"/>
                </a:solidFill>
              </a:defRPr>
            </a:lvl5pPr>
          </a:lstStyle>
          <a:p>
            <a:pPr lvl="0"/>
            <a:fld id="{E9D1E257-498D-3542-9680-B1D2254B28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1507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53C708-1AE9-8C45-891F-E12681F580F7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004944D-CF4E-3F4C-B4CC-D77BC15C876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8203" y="564142"/>
            <a:ext cx="3873500" cy="954107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b="1">
                <a:solidFill>
                  <a:schemeClr val="tx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Here’s a header for a split screen slide.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174BFDE-54A0-134F-B2F8-D8D989E1C85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4705" y="2097088"/>
            <a:ext cx="4083269" cy="310515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000">
                <a:solidFill>
                  <a:srgbClr val="000000"/>
                </a:solidFill>
              </a:defRPr>
            </a:lvl1pPr>
            <a:lvl2pPr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600">
                <a:solidFill>
                  <a:srgbClr val="000000"/>
                </a:solidFill>
              </a:defRPr>
            </a:lvl4pPr>
            <a:lvl5pPr>
              <a:defRPr sz="16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Here’s where you can add content to your split screen slide. Sometimes, it is helpful to divide information this way. It allows the reader to properly see two separate thoughts.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8A602809-79E9-2B48-AF5A-6934B12FA02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02365" y="2097088"/>
            <a:ext cx="4083269" cy="310515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000">
                <a:solidFill>
                  <a:schemeClr val="accent4"/>
                </a:solidFill>
              </a:defRPr>
            </a:lvl1pPr>
            <a:lvl2pPr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600">
                <a:solidFill>
                  <a:srgbClr val="000000"/>
                </a:solidFill>
              </a:defRPr>
            </a:lvl4pPr>
            <a:lvl5pPr>
              <a:defRPr sz="16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Here’s where you can add content to your split screen slide. Sometimes, it is helpful to divide information this way. It allows the reader to properly see two separate thoughts.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E87EE0-7009-B94A-86E7-910ADF985466}"/>
              </a:ext>
            </a:extLst>
          </p:cNvPr>
          <p:cNvSpPr/>
          <p:nvPr userDrawn="1"/>
        </p:nvSpPr>
        <p:spPr>
          <a:xfrm>
            <a:off x="914400" y="1530182"/>
            <a:ext cx="1639614" cy="45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pic>
        <p:nvPicPr>
          <p:cNvPr id="14" name="Picture 13" descr="A picture containing earbud&#10;&#10;Description automatically generated">
            <a:extLst>
              <a:ext uri="{FF2B5EF4-FFF2-40B4-BE49-F238E27FC236}">
                <a16:creationId xmlns:a16="http://schemas.microsoft.com/office/drawing/2014/main" id="{8DB9FBA3-A84E-2C44-8A49-1CFCE44032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40" y="6454665"/>
            <a:ext cx="147680" cy="161592"/>
          </a:xfrm>
          <a:prstGeom prst="rect">
            <a:avLst/>
          </a:prstGeom>
        </p:spPr>
      </p:pic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C0C42F7A-8475-BC4B-AF86-6ECDD3FA8A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97259" y="6447263"/>
            <a:ext cx="3178068" cy="223138"/>
          </a:xfrm>
        </p:spPr>
        <p:txBody>
          <a:bodyPr wrap="square" anchor="ctr">
            <a:spAutoFit/>
          </a:bodyPr>
          <a:lstStyle>
            <a:lvl1pPr algn="r">
              <a:lnSpc>
                <a:spcPct val="100000"/>
              </a:lnSpc>
              <a:defRPr sz="850">
                <a:solidFill>
                  <a:schemeClr val="accent4"/>
                </a:solidFill>
              </a:defRPr>
            </a:lvl1pPr>
            <a:lvl2pPr>
              <a:defRPr sz="105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1"/>
                </a:solidFill>
              </a:defRPr>
            </a:lvl3pPr>
            <a:lvl4pPr>
              <a:defRPr sz="900">
                <a:solidFill>
                  <a:schemeClr val="accent1"/>
                </a:solidFill>
              </a:defRPr>
            </a:lvl4pPr>
            <a:lvl5pPr>
              <a:defRPr sz="900">
                <a:solidFill>
                  <a:schemeClr val="accent1"/>
                </a:solidFill>
              </a:defRPr>
            </a:lvl5pPr>
          </a:lstStyle>
          <a:p>
            <a:pPr lvl="0"/>
            <a:fld id="{E9D1E257-498D-3542-9680-B1D2254B28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9078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0/50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151F7B2-8FC7-4846-8E23-9F74AB25CA4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96000" y="0"/>
            <a:ext cx="6096000" cy="6858000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0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Insert picture here.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F0DCB39-ADF8-4B4F-9FA0-BB92C023D4E6}"/>
              </a:ext>
            </a:extLst>
          </p:cNvPr>
          <p:cNvSpPr/>
          <p:nvPr userDrawn="1"/>
        </p:nvSpPr>
        <p:spPr>
          <a:xfrm>
            <a:off x="914400" y="1530182"/>
            <a:ext cx="1639614" cy="45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pic>
        <p:nvPicPr>
          <p:cNvPr id="14" name="Picture 13" descr="A picture containing earbud&#10;&#10;Description automatically generated">
            <a:extLst>
              <a:ext uri="{FF2B5EF4-FFF2-40B4-BE49-F238E27FC236}">
                <a16:creationId xmlns:a16="http://schemas.microsoft.com/office/drawing/2014/main" id="{38C8B613-F801-EC40-8D77-0460191F89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40" y="6454665"/>
            <a:ext cx="147680" cy="161592"/>
          </a:xfrm>
          <a:prstGeom prst="rect">
            <a:avLst/>
          </a:prstGeom>
        </p:spPr>
      </p:pic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CA000255-6813-F247-AFD4-C5853C289A9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97259" y="6447263"/>
            <a:ext cx="3178068" cy="223138"/>
          </a:xfrm>
        </p:spPr>
        <p:txBody>
          <a:bodyPr wrap="square" anchor="ctr">
            <a:spAutoFit/>
          </a:bodyPr>
          <a:lstStyle>
            <a:lvl1pPr algn="r">
              <a:lnSpc>
                <a:spcPct val="100000"/>
              </a:lnSpc>
              <a:defRPr sz="8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1"/>
                </a:solidFill>
              </a:defRPr>
            </a:lvl3pPr>
            <a:lvl4pPr>
              <a:defRPr sz="900">
                <a:solidFill>
                  <a:schemeClr val="accent1"/>
                </a:solidFill>
              </a:defRPr>
            </a:lvl4pPr>
            <a:lvl5pPr>
              <a:defRPr sz="900">
                <a:solidFill>
                  <a:schemeClr val="accent1"/>
                </a:solidFill>
              </a:defRPr>
            </a:lvl5pPr>
          </a:lstStyle>
          <a:p>
            <a:pPr lvl="0"/>
            <a:fld id="{E9D1E257-498D-3542-9680-B1D2254B281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62D8409D-BDB2-EA41-A701-6678E973D99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8836" y="564142"/>
            <a:ext cx="3873500" cy="954107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b="1">
                <a:solidFill>
                  <a:schemeClr val="tx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Here’s a header for a split screen slide.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C360A50D-7C78-CC4E-BD16-E32D0A6E0C4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4072" y="2097088"/>
            <a:ext cx="4083269" cy="310515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000">
                <a:solidFill>
                  <a:srgbClr val="000000"/>
                </a:solidFill>
              </a:defRPr>
            </a:lvl1pPr>
            <a:lvl2pPr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600">
                <a:solidFill>
                  <a:srgbClr val="000000"/>
                </a:solidFill>
              </a:defRPr>
            </a:lvl4pPr>
            <a:lvl5pPr>
              <a:defRPr sz="16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Images also help to provide more context to text. It also helps to provide visual interest to the reader. </a:t>
            </a:r>
          </a:p>
        </p:txBody>
      </p:sp>
    </p:spTree>
    <p:extLst>
      <p:ext uri="{BB962C8B-B14F-4D97-AF65-F5344CB8AC3E}">
        <p14:creationId xmlns:p14="http://schemas.microsoft.com/office/powerpoint/2010/main" val="25661948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 Photo (Person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151F7B2-8FC7-4846-8E23-9F74AB25CA4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96000" y="0"/>
            <a:ext cx="6096000" cy="6858000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0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Insert picture here.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174BFDE-54A0-134F-B2F8-D8D989E1C85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03439" y="1846443"/>
            <a:ext cx="4083269" cy="1631216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800"/>
              </a:spcBef>
              <a:defRPr sz="2000">
                <a:solidFill>
                  <a:srgbClr val="000000"/>
                </a:solidFill>
              </a:defRPr>
            </a:lvl1pPr>
            <a:lvl2pPr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600">
                <a:solidFill>
                  <a:srgbClr val="000000"/>
                </a:solidFill>
              </a:defRPr>
            </a:lvl4pPr>
            <a:lvl5pPr>
              <a:defRPr sz="16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Here’s a bit of info about this particular persona. The like to save money and live better every day.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Here’s what they are motivated by:</a:t>
            </a:r>
          </a:p>
        </p:txBody>
      </p:sp>
      <p:pic>
        <p:nvPicPr>
          <p:cNvPr id="14" name="Picture 13" descr="A picture containing earbud&#10;&#10;Description automatically generated">
            <a:extLst>
              <a:ext uri="{FF2B5EF4-FFF2-40B4-BE49-F238E27FC236}">
                <a16:creationId xmlns:a16="http://schemas.microsoft.com/office/drawing/2014/main" id="{38C8B613-F801-EC40-8D77-0460191F89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40" y="6454665"/>
            <a:ext cx="147680" cy="161592"/>
          </a:xfrm>
          <a:prstGeom prst="rect">
            <a:avLst/>
          </a:prstGeom>
        </p:spPr>
      </p:pic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CA000255-6813-F247-AFD4-C5853C289A9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97259" y="6447263"/>
            <a:ext cx="3178068" cy="223138"/>
          </a:xfrm>
        </p:spPr>
        <p:txBody>
          <a:bodyPr wrap="square" anchor="ctr">
            <a:spAutoFit/>
          </a:bodyPr>
          <a:lstStyle>
            <a:lvl1pPr algn="r">
              <a:lnSpc>
                <a:spcPct val="100000"/>
              </a:lnSpc>
              <a:defRPr sz="8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1"/>
                </a:solidFill>
              </a:defRPr>
            </a:lvl3pPr>
            <a:lvl4pPr>
              <a:defRPr sz="900">
                <a:solidFill>
                  <a:schemeClr val="accent1"/>
                </a:solidFill>
              </a:defRPr>
            </a:lvl4pPr>
            <a:lvl5pPr>
              <a:defRPr sz="900">
                <a:solidFill>
                  <a:schemeClr val="accent1"/>
                </a:solidFill>
              </a:defRPr>
            </a:lvl5pPr>
          </a:lstStyle>
          <a:p>
            <a:pPr lvl="0"/>
            <a:fld id="{E9D1E257-498D-3542-9680-B1D2254B281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5FCDB830-4320-4245-A7DB-BD1C8328A1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8201" y="630402"/>
            <a:ext cx="4652582" cy="523220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defRPr b="1">
                <a:solidFill>
                  <a:schemeClr val="tx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Name of persona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DDBE0C-2E96-AF44-9062-9CED84363096}"/>
              </a:ext>
            </a:extLst>
          </p:cNvPr>
          <p:cNvSpPr/>
          <p:nvPr userDrawn="1"/>
        </p:nvSpPr>
        <p:spPr>
          <a:xfrm>
            <a:off x="914400" y="1121306"/>
            <a:ext cx="1639614" cy="45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EA75A867-E400-E140-821A-3563FDC8090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3439" y="1469417"/>
            <a:ext cx="4083269" cy="400110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defRPr sz="2000" b="1">
                <a:solidFill>
                  <a:srgbClr val="000000"/>
                </a:solidFill>
              </a:defRPr>
            </a:lvl1pPr>
            <a:lvl2pPr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600">
                <a:solidFill>
                  <a:srgbClr val="000000"/>
                </a:solidFill>
              </a:defRPr>
            </a:lvl4pPr>
            <a:lvl5pPr>
              <a:defRPr sz="16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BIO</a:t>
            </a:r>
          </a:p>
        </p:txBody>
      </p:sp>
    </p:spTree>
    <p:extLst>
      <p:ext uri="{BB962C8B-B14F-4D97-AF65-F5344CB8AC3E}">
        <p14:creationId xmlns:p14="http://schemas.microsoft.com/office/powerpoint/2010/main" val="41250563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151F7B2-8FC7-4846-8E23-9F74AB25CA4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-15766"/>
            <a:ext cx="12192000" cy="6247233"/>
          </a:xfrm>
        </p:spPr>
        <p:txBody>
          <a:bodyPr anchor="ctr">
            <a:normAutofit/>
          </a:bodyPr>
          <a:lstStyle>
            <a:lvl1pPr algn="ctr">
              <a:defRPr sz="20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Insert picture here.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004944D-CF4E-3F4C-B4CC-D77BC15C876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6033" y="5570837"/>
            <a:ext cx="10539293" cy="490904"/>
          </a:xfrm>
        </p:spPr>
        <p:txBody>
          <a:bodyPr wrap="square">
            <a:noAutofit/>
          </a:bodyPr>
          <a:lstStyle>
            <a:lvl1pPr>
              <a:defRPr b="1">
                <a:solidFill>
                  <a:schemeClr val="accent4">
                    <a:lumMod val="95000"/>
                  </a:schemeClr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A picture is worth a thousand words.</a:t>
            </a:r>
          </a:p>
        </p:txBody>
      </p:sp>
      <p:pic>
        <p:nvPicPr>
          <p:cNvPr id="10" name="Picture 9" descr="A picture containing earbud&#10;&#10;Description automatically generated">
            <a:extLst>
              <a:ext uri="{FF2B5EF4-FFF2-40B4-BE49-F238E27FC236}">
                <a16:creationId xmlns:a16="http://schemas.microsoft.com/office/drawing/2014/main" id="{2EBA593A-317D-614C-98DE-0E0F3A68FB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40" y="6454665"/>
            <a:ext cx="147680" cy="161592"/>
          </a:xfrm>
          <a:prstGeom prst="rect">
            <a:avLst/>
          </a:prstGeom>
        </p:spPr>
      </p:pic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52C7D0E-AC62-C649-B9FA-34E03EC6FC9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97259" y="6448609"/>
            <a:ext cx="3178068" cy="220445"/>
          </a:xfrm>
        </p:spPr>
        <p:txBody>
          <a:bodyPr wrap="square" anchor="ctr">
            <a:spAutoFit/>
          </a:bodyPr>
          <a:lstStyle>
            <a:lvl1pPr algn="r">
              <a:defRPr sz="850">
                <a:solidFill>
                  <a:schemeClr val="bg2">
                    <a:lumMod val="90000"/>
                  </a:schemeClr>
                </a:solidFill>
              </a:defRPr>
            </a:lvl1pPr>
            <a:lvl2pPr>
              <a:defRPr sz="105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1"/>
                </a:solidFill>
              </a:defRPr>
            </a:lvl3pPr>
            <a:lvl4pPr>
              <a:defRPr sz="900">
                <a:solidFill>
                  <a:schemeClr val="accent1"/>
                </a:solidFill>
              </a:defRPr>
            </a:lvl4pPr>
            <a:lvl5pPr>
              <a:defRPr sz="900">
                <a:solidFill>
                  <a:schemeClr val="accent1"/>
                </a:solidFill>
              </a:defRPr>
            </a:lvl5pPr>
          </a:lstStyle>
          <a:p>
            <a:pPr lvl="0"/>
            <a:fld id="{E9D1E257-498D-3542-9680-B1D2254B28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224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E3C884-D88A-AC46-9416-05162D90327F}"/>
              </a:ext>
            </a:extLst>
          </p:cNvPr>
          <p:cNvSpPr>
            <a:spLocks/>
          </p:cNvSpPr>
          <p:nvPr userDrawn="1"/>
        </p:nvSpPr>
        <p:spPr>
          <a:xfrm rot="5400000">
            <a:off x="4445508" y="3406140"/>
            <a:ext cx="3383280" cy="45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45C6EE8-46BA-7F47-A905-DC6B8B3DCC44}"/>
              </a:ext>
            </a:extLst>
          </p:cNvPr>
          <p:cNvSpPr/>
          <p:nvPr userDrawn="1"/>
        </p:nvSpPr>
        <p:spPr>
          <a:xfrm>
            <a:off x="3012312" y="2216058"/>
            <a:ext cx="1138176" cy="11381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dirty="0"/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0F31B9A2-0ED8-1740-BA85-992361E6462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2848" y="630402"/>
            <a:ext cx="6966884" cy="523220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b="1">
                <a:solidFill>
                  <a:schemeClr val="tx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Here’s a header for a two column slide.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7C8195-A7E0-EA49-BAF0-74E0ED8B5421}"/>
              </a:ext>
            </a:extLst>
          </p:cNvPr>
          <p:cNvSpPr/>
          <p:nvPr userDrawn="1"/>
        </p:nvSpPr>
        <p:spPr>
          <a:xfrm>
            <a:off x="914400" y="1121306"/>
            <a:ext cx="1639614" cy="45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651BD4D-DE78-A645-8F02-B333816C91C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83631" y="3568535"/>
            <a:ext cx="2395537" cy="466725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 short subhead 1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4ADEF1B8-DCB5-D941-845E-4A51B0FC8DD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83631" y="4120328"/>
            <a:ext cx="2395537" cy="584775"/>
          </a:xfrm>
        </p:spPr>
        <p:txBody>
          <a:bodyPr>
            <a:sp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Supporting copy </a:t>
            </a:r>
            <a:br>
              <a:rPr lang="en-US" dirty="0"/>
            </a:br>
            <a:r>
              <a:rPr lang="en-US" dirty="0"/>
              <a:t>can live here.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41C71F0-AE7D-AC40-939C-AD0CCFECD6EA}"/>
              </a:ext>
            </a:extLst>
          </p:cNvPr>
          <p:cNvSpPr/>
          <p:nvPr userDrawn="1"/>
        </p:nvSpPr>
        <p:spPr>
          <a:xfrm>
            <a:off x="8041512" y="2216058"/>
            <a:ext cx="1138176" cy="11381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dirty="0"/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D6A1ABEC-0F0D-D642-8F83-6C82B828EF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12831" y="3568535"/>
            <a:ext cx="2395537" cy="466725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 short subhead 2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00E2BEB7-E702-CD4F-9C06-3197F76F0D3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412831" y="4120328"/>
            <a:ext cx="2395537" cy="584775"/>
          </a:xfrm>
        </p:spPr>
        <p:txBody>
          <a:bodyPr>
            <a:sp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Supporting copy </a:t>
            </a:r>
            <a:br>
              <a:rPr lang="en-US" dirty="0"/>
            </a:br>
            <a:r>
              <a:rPr lang="en-US" dirty="0"/>
              <a:t>can live here.</a:t>
            </a:r>
          </a:p>
        </p:txBody>
      </p:sp>
      <p:pic>
        <p:nvPicPr>
          <p:cNvPr id="19" name="Picture 18" descr="A picture containing earbud&#10;&#10;Description automatically generated">
            <a:extLst>
              <a:ext uri="{FF2B5EF4-FFF2-40B4-BE49-F238E27FC236}">
                <a16:creationId xmlns:a16="http://schemas.microsoft.com/office/drawing/2014/main" id="{78F70676-C9EE-9F4B-8853-0DA8DC2ED0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40" y="6454665"/>
            <a:ext cx="147680" cy="161592"/>
          </a:xfrm>
          <a:prstGeom prst="rect">
            <a:avLst/>
          </a:prstGeom>
        </p:spPr>
      </p:pic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B98D1259-3E7F-C749-AA56-3DF8B8DF3BD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97259" y="6447263"/>
            <a:ext cx="3178068" cy="223138"/>
          </a:xfrm>
        </p:spPr>
        <p:txBody>
          <a:bodyPr wrap="square" anchor="ctr">
            <a:spAutoFit/>
          </a:bodyPr>
          <a:lstStyle>
            <a:lvl1pPr algn="r">
              <a:lnSpc>
                <a:spcPct val="100000"/>
              </a:lnSpc>
              <a:defRPr sz="850">
                <a:solidFill>
                  <a:schemeClr val="bg2">
                    <a:lumMod val="90000"/>
                  </a:schemeClr>
                </a:solidFill>
              </a:defRPr>
            </a:lvl1pPr>
            <a:lvl2pPr>
              <a:defRPr sz="105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1"/>
                </a:solidFill>
              </a:defRPr>
            </a:lvl3pPr>
            <a:lvl4pPr>
              <a:defRPr sz="900">
                <a:solidFill>
                  <a:schemeClr val="accent1"/>
                </a:solidFill>
              </a:defRPr>
            </a:lvl4pPr>
            <a:lvl5pPr>
              <a:defRPr sz="900">
                <a:solidFill>
                  <a:schemeClr val="accent1"/>
                </a:solidFill>
              </a:defRPr>
            </a:lvl5pPr>
          </a:lstStyle>
          <a:p>
            <a:pPr lvl="0"/>
            <a:fld id="{E9D1E257-498D-3542-9680-B1D2254B28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9773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BDBF32-26C7-1941-A3C9-ABEC39E43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73861-7F4B-764C-80C8-9DCCBEB56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 descr="A picture containing earbud&#10;&#10;Description automatically generated">
            <a:extLst>
              <a:ext uri="{FF2B5EF4-FFF2-40B4-BE49-F238E27FC236}">
                <a16:creationId xmlns:a16="http://schemas.microsoft.com/office/drawing/2014/main" id="{466E209F-7243-AD45-9B18-3A3C60C1B4F1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40" y="6454665"/>
            <a:ext cx="147680" cy="161592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BB845EE-CB32-3646-965E-B94330E2DE2A}"/>
              </a:ext>
            </a:extLst>
          </p:cNvPr>
          <p:cNvSpPr txBox="1">
            <a:spLocks/>
          </p:cNvSpPr>
          <p:nvPr userDrawn="1"/>
        </p:nvSpPr>
        <p:spPr>
          <a:xfrm>
            <a:off x="846551" y="6437320"/>
            <a:ext cx="3178068" cy="220445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850" kern="1200">
                <a:solidFill>
                  <a:schemeClr val="accent1"/>
                </a:solidFill>
                <a:latin typeface="Bogle" panose="020B0503020203060203" pitchFamily="34" charset="77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accent1"/>
                </a:solidFill>
                <a:latin typeface="Bogle" panose="020B0503020203060203" pitchFamily="34" charset="77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accent1"/>
                </a:solidFill>
                <a:latin typeface="Bogle" panose="020B0503020203060203" pitchFamily="34" charset="77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accent1"/>
                </a:solidFill>
                <a:latin typeface="Bogle" panose="020B0503020203060203" pitchFamily="34" charset="77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accent1"/>
                </a:solidFill>
                <a:latin typeface="Bogle" panose="020B0503020203060203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50" b="1" i="0" kern="1200" dirty="0">
                <a:solidFill>
                  <a:schemeClr val="tx1"/>
                </a:solidFill>
                <a:effectLst/>
                <a:latin typeface="Bogle" panose="020B0503020203060203" pitchFamily="34" charset="77"/>
                <a:ea typeface="+mn-ea"/>
                <a:cs typeface="+mn-cs"/>
              </a:rPr>
              <a:t>Department Name  </a:t>
            </a:r>
            <a:r>
              <a:rPr lang="en-US" sz="850" b="0" i="0" kern="1200" dirty="0">
                <a:solidFill>
                  <a:schemeClr val="tx1"/>
                </a:solidFill>
                <a:effectLst/>
                <a:latin typeface="Bogle" panose="020B0503020203060203" pitchFamily="34" charset="77"/>
                <a:ea typeface="+mn-ea"/>
                <a:cs typeface="+mn-cs"/>
              </a:rPr>
              <a:t>|  Team Name (edit in master slide)</a:t>
            </a:r>
            <a:endParaRPr 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054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5" r:id="rId3"/>
    <p:sldLayoutId id="2147483656" r:id="rId4"/>
    <p:sldLayoutId id="2147483652" r:id="rId5"/>
    <p:sldLayoutId id="2147483675" r:id="rId6"/>
    <p:sldLayoutId id="2147483653" r:id="rId7"/>
    <p:sldLayoutId id="2147483654" r:id="rId8"/>
    <p:sldLayoutId id="2147483657" r:id="rId9"/>
    <p:sldLayoutId id="2147483663" r:id="rId10"/>
    <p:sldLayoutId id="2147483664" r:id="rId11"/>
    <p:sldLayoutId id="2147483665" r:id="rId12"/>
    <p:sldLayoutId id="2147483666" r:id="rId13"/>
    <p:sldLayoutId id="2147483667" r:id="rId14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Bogle" panose="020B0503020203060203" pitchFamily="34" charset="77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Bogle" panose="020B0503020203060203" pitchFamily="34" charset="77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accent3"/>
          </a:solidFill>
          <a:latin typeface="Bogle" panose="020B0503020203060203" pitchFamily="34" charset="77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accent3"/>
          </a:solidFill>
          <a:latin typeface="Bogle" panose="020B0503020203060203" pitchFamily="34" charset="77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accent3"/>
          </a:solidFill>
          <a:latin typeface="Bogle" panose="020B0503020203060203" pitchFamily="34" charset="77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accent3"/>
          </a:solidFill>
          <a:latin typeface="Bogle" panose="020B0503020203060203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41F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2594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3" r:id="rId2"/>
    <p:sldLayoutId id="2147483660" r:id="rId3"/>
    <p:sldLayoutId id="2147483661" r:id="rId4"/>
    <p:sldLayoutId id="2147483671" r:id="rId5"/>
    <p:sldLayoutId id="2147483662" r:id="rId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Bogle" panose="020B0503020203060203" pitchFamily="34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209CE-8A65-AB4D-ACBF-D0882A0F94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9756" y="3605819"/>
            <a:ext cx="10310826" cy="1015663"/>
          </a:xfrm>
        </p:spPr>
        <p:txBody>
          <a:bodyPr/>
          <a:lstStyle/>
          <a:p>
            <a:r>
              <a:rPr lang="en-US" dirty="0"/>
              <a:t>ASSIGNMENT PRESENTATION</a:t>
            </a:r>
          </a:p>
        </p:txBody>
      </p:sp>
    </p:spTree>
    <p:extLst>
      <p:ext uri="{BB962C8B-B14F-4D97-AF65-F5344CB8AC3E}">
        <p14:creationId xmlns:p14="http://schemas.microsoft.com/office/powerpoint/2010/main" val="281387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279A68F-880D-4F88-9B62-CD88A967AE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TypeScript</a:t>
            </a:r>
          </a:p>
        </p:txBody>
      </p:sp>
      <p:pic>
        <p:nvPicPr>
          <p:cNvPr id="4" name="Picture 3" descr="A picture containing text, sign, clipart&#10;&#10;Description automatically generated">
            <a:extLst>
              <a:ext uri="{FF2B5EF4-FFF2-40B4-BE49-F238E27FC236}">
                <a16:creationId xmlns:a16="http://schemas.microsoft.com/office/drawing/2014/main" id="{C2CC4366-00D6-4B5A-8027-3305FE387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286" y="2241605"/>
            <a:ext cx="947425" cy="94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505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1760E2-23C8-4AEF-ABF0-6DC21D592A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Learnings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CEF977-DAA8-400B-820C-1151137A970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B37"/>
                </a:solidFill>
                <a:effectLst/>
                <a:latin typeface="sf pro text"/>
              </a:rPr>
              <a:t>Understood why </a:t>
            </a:r>
            <a:r>
              <a:rPr lang="en-US" b="0" i="0" dirty="0">
                <a:solidFill>
                  <a:srgbClr val="242729"/>
                </a:solidFill>
                <a:effectLst/>
                <a:latin typeface="-apple-system"/>
              </a:rPr>
              <a:t>using TypeScript might result in more robust software</a:t>
            </a:r>
            <a:endParaRPr lang="en-US" b="0" i="0" dirty="0">
              <a:solidFill>
                <a:srgbClr val="3C3B37"/>
              </a:solidFill>
              <a:effectLst/>
              <a:latin typeface="sf pro tex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Supported Types</a:t>
            </a:r>
            <a:endParaRPr lang="en-US" b="0" i="0" dirty="0">
              <a:solidFill>
                <a:srgbClr val="3C3B37"/>
              </a:solidFill>
              <a:effectLst/>
              <a:latin typeface="sf pro tex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C3B37"/>
                </a:solidFill>
                <a:latin typeface="sf pro text"/>
              </a:rPr>
              <a:t>Type inference</a:t>
            </a:r>
            <a:endParaRPr lang="en-US" b="0" i="0" dirty="0">
              <a:solidFill>
                <a:srgbClr val="3C3B37"/>
              </a:solidFill>
              <a:effectLst/>
              <a:latin typeface="sf pro tex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C3B37"/>
                </a:solidFill>
                <a:latin typeface="sf pro text"/>
              </a:rPr>
              <a:t>Type script for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B37"/>
                </a:solidFill>
                <a:effectLst/>
                <a:latin typeface="sf pro text"/>
              </a:rPr>
              <a:t>Integrating Typescript with react</a:t>
            </a:r>
            <a:r>
              <a:rPr lang="en-US" dirty="0">
                <a:solidFill>
                  <a:srgbClr val="3C3B37"/>
                </a:solidFill>
                <a:latin typeface="sf pro text"/>
              </a:rPr>
              <a:t>.</a:t>
            </a:r>
            <a:endParaRPr lang="en-US" b="0" i="0" dirty="0">
              <a:solidFill>
                <a:srgbClr val="3C3B37"/>
              </a:solidFill>
              <a:effectLst/>
              <a:latin typeface="sf pro tex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C3B37"/>
              </a:solidFill>
              <a:effectLst/>
              <a:latin typeface="sf pro tex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73023B-DC95-47C2-8539-79638510958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Determining the type for data retrieved from events like mouse click.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4AD690-143B-455B-8ADF-A3084BC8064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D6EFE9-2635-4BA8-B699-BFF57F02B088}"/>
              </a:ext>
            </a:extLst>
          </p:cNvPr>
          <p:cNvSpPr txBox="1"/>
          <p:nvPr/>
        </p:nvSpPr>
        <p:spPr>
          <a:xfrm>
            <a:off x="6991047" y="1108803"/>
            <a:ext cx="316276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u="sng" dirty="0">
                <a:solidFill>
                  <a:schemeClr val="accent4"/>
                </a:solidFill>
                <a:latin typeface="Bogle" panose="020B0503020203060203" pitchFamily="34" charset="77"/>
              </a:rPr>
              <a:t>Hurdles</a:t>
            </a:r>
          </a:p>
        </p:txBody>
      </p:sp>
    </p:spTree>
    <p:extLst>
      <p:ext uri="{BB962C8B-B14F-4D97-AF65-F5344CB8AC3E}">
        <p14:creationId xmlns:p14="http://schemas.microsoft.com/office/powerpoint/2010/main" val="4033999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7E751A-C405-D149-8B49-E9A5DFC48B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Next.js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6FB8868-735C-4ED4-BF6E-2322AA75E5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62067" y="2200121"/>
            <a:ext cx="1067865" cy="106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389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1760E2-23C8-4AEF-ABF0-6DC21D592A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Learnings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CEF977-DAA8-400B-820C-1151137A970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C3B37"/>
                </a:solidFill>
                <a:latin typeface="sf pro text"/>
              </a:rPr>
              <a:t>Structuring the files based on routes</a:t>
            </a:r>
            <a:endParaRPr lang="en-US" b="0" i="0" dirty="0">
              <a:solidFill>
                <a:srgbClr val="3C3B37"/>
              </a:solidFill>
              <a:effectLst/>
              <a:latin typeface="sf pro tex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B37"/>
                </a:solidFill>
                <a:effectLst/>
                <a:latin typeface="sf pro text"/>
              </a:rPr>
              <a:t>Linking Next to React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23A45"/>
                </a:solidFill>
                <a:effectLst/>
                <a:latin typeface="Poppins"/>
              </a:rPr>
              <a:t> Pre-Rendering</a:t>
            </a:r>
            <a:endParaRPr lang="en-US" b="0" i="0" dirty="0">
              <a:solidFill>
                <a:srgbClr val="3C3B37"/>
              </a:solidFill>
              <a:effectLst/>
              <a:latin typeface="sf pro tex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73023B-DC95-47C2-8539-79638510958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Haven't experienced a lot of Hands-on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4AD690-143B-455B-8ADF-A3084BC8064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D6EFE9-2635-4BA8-B699-BFF57F02B088}"/>
              </a:ext>
            </a:extLst>
          </p:cNvPr>
          <p:cNvSpPr txBox="1"/>
          <p:nvPr/>
        </p:nvSpPr>
        <p:spPr>
          <a:xfrm>
            <a:off x="6991047" y="1108803"/>
            <a:ext cx="316276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u="sng" dirty="0">
                <a:solidFill>
                  <a:schemeClr val="accent4"/>
                </a:solidFill>
                <a:latin typeface="Bogle" panose="020B0503020203060203" pitchFamily="34" charset="77"/>
              </a:rPr>
              <a:t>Hurdles</a:t>
            </a:r>
          </a:p>
        </p:txBody>
      </p:sp>
    </p:spTree>
    <p:extLst>
      <p:ext uri="{BB962C8B-B14F-4D97-AF65-F5344CB8AC3E}">
        <p14:creationId xmlns:p14="http://schemas.microsoft.com/office/powerpoint/2010/main" val="3606242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7E751A-C405-D149-8B49-E9A5DFC48B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Tachyons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C37FDF-D9AD-754F-B450-0B085D89DA6E}"/>
              </a:ext>
            </a:extLst>
          </p:cNvPr>
          <p:cNvSpPr txBox="1"/>
          <p:nvPr/>
        </p:nvSpPr>
        <p:spPr>
          <a:xfrm>
            <a:off x="5428090" y="2548114"/>
            <a:ext cx="1335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4"/>
                </a:solidFill>
                <a:latin typeface="Bogle" panose="020B0503020203060203" pitchFamily="34" charset="77"/>
              </a:rPr>
              <a:t>TACHYONS</a:t>
            </a:r>
          </a:p>
        </p:txBody>
      </p:sp>
    </p:spTree>
    <p:extLst>
      <p:ext uri="{BB962C8B-B14F-4D97-AF65-F5344CB8AC3E}">
        <p14:creationId xmlns:p14="http://schemas.microsoft.com/office/powerpoint/2010/main" val="3643721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1760E2-23C8-4AEF-ABF0-6DC21D592A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Learnings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CEF977-DAA8-400B-820C-1151137A970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B37"/>
                </a:solidFill>
                <a:effectLst/>
                <a:latin typeface="sf pro text"/>
              </a:rPr>
              <a:t>Class names for achieving different </a:t>
            </a:r>
            <a:r>
              <a:rPr lang="en-US" dirty="0">
                <a:solidFill>
                  <a:srgbClr val="3C3B37"/>
                </a:solidFill>
                <a:latin typeface="sf pro text"/>
              </a:rPr>
              <a:t>CSS</a:t>
            </a:r>
            <a:r>
              <a:rPr lang="en-US" b="0" i="0" dirty="0">
                <a:solidFill>
                  <a:srgbClr val="3C3B37"/>
                </a:solidFill>
                <a:effectLst/>
                <a:latin typeface="sf pro text"/>
              </a:rPr>
              <a:t> styles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C3B37"/>
                </a:solidFill>
                <a:latin typeface="sf pro text"/>
              </a:rPr>
              <a:t>How to integrate with React</a:t>
            </a:r>
            <a:endParaRPr lang="en-US" b="0" i="0" dirty="0">
              <a:solidFill>
                <a:srgbClr val="3C3B37"/>
              </a:solidFill>
              <a:effectLst/>
              <a:latin typeface="sf pro tex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73023B-DC95-47C2-8539-79638510958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Couldn’t find a lot of information or examples online 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4AD690-143B-455B-8ADF-A3084BC8064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D6EFE9-2635-4BA8-B699-BFF57F02B088}"/>
              </a:ext>
            </a:extLst>
          </p:cNvPr>
          <p:cNvSpPr txBox="1"/>
          <p:nvPr/>
        </p:nvSpPr>
        <p:spPr>
          <a:xfrm>
            <a:off x="6991047" y="1108803"/>
            <a:ext cx="316276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u="sng" dirty="0">
                <a:solidFill>
                  <a:schemeClr val="accent4"/>
                </a:solidFill>
                <a:latin typeface="Bogle" panose="020B0503020203060203" pitchFamily="34" charset="77"/>
              </a:rPr>
              <a:t>Hurdles</a:t>
            </a:r>
          </a:p>
        </p:txBody>
      </p:sp>
    </p:spTree>
    <p:extLst>
      <p:ext uri="{BB962C8B-B14F-4D97-AF65-F5344CB8AC3E}">
        <p14:creationId xmlns:p14="http://schemas.microsoft.com/office/powerpoint/2010/main" val="2095138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7E751A-C405-D149-8B49-E9A5DFC48B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Graphql</a:t>
            </a:r>
            <a:endParaRPr lang="en-US" dirty="0"/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691FF7EB-AD8D-4702-A1FA-2CD843171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5532" y="2258170"/>
            <a:ext cx="940936" cy="94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037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1760E2-23C8-4AEF-ABF0-6DC21D592A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Learnings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CEF977-DAA8-400B-820C-1151137A970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B37"/>
                </a:solidFill>
                <a:effectLst/>
                <a:latin typeface="sf pro text"/>
              </a:rPr>
              <a:t>Developing a </a:t>
            </a:r>
            <a:r>
              <a:rPr lang="en-US" b="0" i="0" dirty="0" err="1">
                <a:solidFill>
                  <a:srgbClr val="3C3B37"/>
                </a:solidFill>
                <a:effectLst/>
                <a:latin typeface="sf pro text"/>
              </a:rPr>
              <a:t>Api</a:t>
            </a:r>
            <a:r>
              <a:rPr lang="en-US" b="0" i="0" dirty="0">
                <a:solidFill>
                  <a:srgbClr val="3C3B37"/>
                </a:solidFill>
                <a:effectLst/>
                <a:latin typeface="sf pro text"/>
              </a:rPr>
              <a:t> end point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C3B37"/>
                </a:solidFill>
                <a:latin typeface="sf pro text"/>
              </a:rPr>
              <a:t>Connecting to the </a:t>
            </a:r>
            <a:r>
              <a:rPr lang="en-US" dirty="0" err="1">
                <a:solidFill>
                  <a:srgbClr val="3C3B37"/>
                </a:solidFill>
                <a:latin typeface="sf pro text"/>
              </a:rPr>
              <a:t>Api</a:t>
            </a:r>
            <a:r>
              <a:rPr lang="en-US" dirty="0">
                <a:solidFill>
                  <a:srgbClr val="3C3B37"/>
                </a:solidFill>
                <a:latin typeface="sf pro text"/>
              </a:rPr>
              <a:t> and querying from frontend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B37"/>
                </a:solidFill>
                <a:effectLst/>
                <a:latin typeface="sf pro text"/>
              </a:rPr>
              <a:t>How to Query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C3B37"/>
                </a:solidFill>
                <a:latin typeface="sf pro text"/>
              </a:rPr>
              <a:t>Using Network tab to monito the requests and responses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3C3B37"/>
                </a:solidFill>
                <a:effectLst/>
                <a:latin typeface="sf pro text"/>
              </a:rPr>
              <a:t>Graphiql</a:t>
            </a:r>
            <a:r>
              <a:rPr lang="en-US" b="0" i="0" dirty="0">
                <a:solidFill>
                  <a:srgbClr val="3C3B37"/>
                </a:solidFill>
                <a:effectLst/>
                <a:latin typeface="sf pro text"/>
              </a:rPr>
              <a:t> playgroun</a:t>
            </a:r>
            <a:r>
              <a:rPr lang="en-US" dirty="0">
                <a:solidFill>
                  <a:srgbClr val="3C3B37"/>
                </a:solidFill>
                <a:latin typeface="sf pro text"/>
              </a:rPr>
              <a:t>d to test </a:t>
            </a:r>
            <a:r>
              <a:rPr lang="en-US" dirty="0" err="1">
                <a:solidFill>
                  <a:srgbClr val="3C3B37"/>
                </a:solidFill>
                <a:latin typeface="sf pro text"/>
              </a:rPr>
              <a:t>querys</a:t>
            </a:r>
            <a:endParaRPr lang="en-US" dirty="0">
              <a:solidFill>
                <a:srgbClr val="3C3B37"/>
              </a:solidFill>
              <a:latin typeface="sf pro tex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B37"/>
                </a:solidFill>
                <a:effectLst/>
                <a:latin typeface="sf pro text"/>
              </a:rPr>
              <a:t>Why it is better.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73023B-DC95-47C2-8539-79638510958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Understanding the implementation of Apollo Client 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4AD690-143B-455B-8ADF-A3084BC8064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D6EFE9-2635-4BA8-B699-BFF57F02B088}"/>
              </a:ext>
            </a:extLst>
          </p:cNvPr>
          <p:cNvSpPr txBox="1"/>
          <p:nvPr/>
        </p:nvSpPr>
        <p:spPr>
          <a:xfrm>
            <a:off x="6991047" y="1108803"/>
            <a:ext cx="316276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u="sng" dirty="0">
                <a:solidFill>
                  <a:schemeClr val="accent4"/>
                </a:solidFill>
                <a:latin typeface="Bogle" panose="020B0503020203060203" pitchFamily="34" charset="77"/>
              </a:rPr>
              <a:t>Hurdles</a:t>
            </a:r>
          </a:p>
        </p:txBody>
      </p:sp>
    </p:spTree>
    <p:extLst>
      <p:ext uri="{BB962C8B-B14F-4D97-AF65-F5344CB8AC3E}">
        <p14:creationId xmlns:p14="http://schemas.microsoft.com/office/powerpoint/2010/main" val="3336118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DB7151E-6688-4F4B-82B9-0EB9BB88D1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2835" y="564142"/>
            <a:ext cx="3807583" cy="108234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Timeline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487AA48-AA60-B44C-B719-DA794C9BF3D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7E958D-1416-1942-8109-30E04A5BED45}"/>
              </a:ext>
            </a:extLst>
          </p:cNvPr>
          <p:cNvSpPr txBox="1"/>
          <p:nvPr/>
        </p:nvSpPr>
        <p:spPr>
          <a:xfrm>
            <a:off x="6371735" y="2549781"/>
            <a:ext cx="234038" cy="2769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lvl="0" defTabSz="914400">
              <a:spcBef>
                <a:spcPct val="20000"/>
              </a:spcBef>
              <a:defRPr/>
            </a:pPr>
            <a:r>
              <a:rPr lang="en-US" b="1" dirty="0">
                <a:latin typeface="Bogle" charset="0"/>
                <a:ea typeface="Bogle" charset="0"/>
                <a:cs typeface="Bogle" charset="0"/>
              </a:rPr>
              <a:t>04</a:t>
            </a:r>
            <a:endParaRPr lang="en-US" dirty="0">
              <a:latin typeface="Bogle" charset="0"/>
              <a:ea typeface="Bogle" charset="0"/>
              <a:cs typeface="Bogle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1FC3AB0-7F0A-F445-87C4-A2A39F5B71E6}"/>
              </a:ext>
            </a:extLst>
          </p:cNvPr>
          <p:cNvSpPr/>
          <p:nvPr/>
        </p:nvSpPr>
        <p:spPr>
          <a:xfrm>
            <a:off x="6021306" y="2533052"/>
            <a:ext cx="252551" cy="252551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ogle" charset="0"/>
              <a:ea typeface="Bogle" charset="0"/>
              <a:cs typeface="Bogle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F9106E1-8B44-BB4F-97A2-AFA292174ACA}"/>
              </a:ext>
            </a:extLst>
          </p:cNvPr>
          <p:cNvGrpSpPr/>
          <p:nvPr/>
        </p:nvGrpSpPr>
        <p:grpSpPr>
          <a:xfrm>
            <a:off x="2038310" y="2273692"/>
            <a:ext cx="3973509" cy="1686358"/>
            <a:chOff x="2038310" y="2723859"/>
            <a:chExt cx="3973509" cy="1686358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DF95E2CA-5968-564F-B66B-EA5DA197114B}"/>
                </a:ext>
              </a:extLst>
            </p:cNvPr>
            <p:cNvSpPr/>
            <p:nvPr/>
          </p:nvSpPr>
          <p:spPr>
            <a:xfrm>
              <a:off x="2038310" y="3235771"/>
              <a:ext cx="3725972" cy="1131356"/>
            </a:xfrm>
            <a:prstGeom prst="roundRect">
              <a:avLst>
                <a:gd name="adj" fmla="val 2499"/>
              </a:avLst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Bogle" charset="0"/>
                <a:ea typeface="Bogle" charset="0"/>
                <a:cs typeface="Bogle" charset="0"/>
              </a:endParaRPr>
            </a:p>
          </p:txBody>
        </p:sp>
        <p:grpSp>
          <p:nvGrpSpPr>
            <p:cNvPr id="5" name="Group 34">
              <a:extLst>
                <a:ext uri="{FF2B5EF4-FFF2-40B4-BE49-F238E27FC236}">
                  <a16:creationId xmlns:a16="http://schemas.microsoft.com/office/drawing/2014/main" id="{7F1B2D05-D9C5-BE48-8980-68C4DCAA2269}"/>
                </a:ext>
              </a:extLst>
            </p:cNvPr>
            <p:cNvGrpSpPr/>
            <p:nvPr/>
          </p:nvGrpSpPr>
          <p:grpSpPr>
            <a:xfrm>
              <a:off x="2038310" y="2723859"/>
              <a:ext cx="3973509" cy="762109"/>
              <a:chOff x="425669" y="2253444"/>
              <a:chExt cx="3973509" cy="762109"/>
            </a:xfrm>
          </p:grpSpPr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9C9418FC-82C1-4642-AEB7-2D66582CCFE3}"/>
                  </a:ext>
                </a:extLst>
              </p:cNvPr>
              <p:cNvSpPr/>
              <p:nvPr/>
            </p:nvSpPr>
            <p:spPr>
              <a:xfrm>
                <a:off x="425669" y="2253444"/>
                <a:ext cx="3725972" cy="762109"/>
              </a:xfrm>
              <a:prstGeom prst="roundRect">
                <a:avLst>
                  <a:gd name="adj" fmla="val 11275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Bogle" charset="0"/>
                  <a:ea typeface="Bogle" charset="0"/>
                  <a:cs typeface="Bogle" charset="0"/>
                </a:endParaRPr>
              </a:p>
            </p:txBody>
          </p:sp>
          <p:sp>
            <p:nvSpPr>
              <p:cNvPr id="8" name="Isosceles Triangle 10">
                <a:extLst>
                  <a:ext uri="{FF2B5EF4-FFF2-40B4-BE49-F238E27FC236}">
                    <a16:creationId xmlns:a16="http://schemas.microsoft.com/office/drawing/2014/main" id="{C013D711-5501-6544-B426-9B3570E01364}"/>
                  </a:ext>
                </a:extLst>
              </p:cNvPr>
              <p:cNvSpPr/>
              <p:nvPr/>
            </p:nvSpPr>
            <p:spPr>
              <a:xfrm rot="5400000">
                <a:off x="3986273" y="2453549"/>
                <a:ext cx="463912" cy="361899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Bogle" charset="0"/>
                  <a:ea typeface="Bogle" charset="0"/>
                  <a:cs typeface="Bogle" charset="0"/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6DAB822-9FC6-E444-BBD5-E0D92F1EC090}"/>
                </a:ext>
              </a:extLst>
            </p:cNvPr>
            <p:cNvSpPr txBox="1"/>
            <p:nvPr/>
          </p:nvSpPr>
          <p:spPr>
            <a:xfrm>
              <a:off x="2735418" y="2977231"/>
              <a:ext cx="3120598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b="1" dirty="0">
                  <a:solidFill>
                    <a:schemeClr val="accent4"/>
                  </a:solidFill>
                  <a:latin typeface="Bogle" charset="0"/>
                  <a:ea typeface="Bogle" charset="0"/>
                  <a:cs typeface="Bogle" charset="0"/>
                </a:rPr>
                <a:t>Understanding the requirements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5E45A5D-E062-EE42-B8CA-E46992804BDE}"/>
                </a:ext>
              </a:extLst>
            </p:cNvPr>
            <p:cNvSpPr txBox="1"/>
            <p:nvPr/>
          </p:nvSpPr>
          <p:spPr>
            <a:xfrm>
              <a:off x="2194232" y="3597687"/>
              <a:ext cx="3348407" cy="81253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171450" indent="-171450" defTabSz="914400"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Bogle" charset="0"/>
                  <a:ea typeface="Bogle" charset="0"/>
                  <a:cs typeface="Bogle" charset="0"/>
                </a:rPr>
                <a:t>Understanding the functionalities of the assignment.</a:t>
              </a:r>
            </a:p>
            <a:p>
              <a:pPr marL="171450" indent="-171450" defTabSz="914400"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Bogle" charset="0"/>
                  <a:ea typeface="Bogle" charset="0"/>
                  <a:cs typeface="Bogle" charset="0"/>
                </a:rPr>
                <a:t>Developing a vague idea on how to implement.</a:t>
              </a:r>
            </a:p>
            <a:p>
              <a:pPr marL="171450" indent="-171450" defTabSz="914400"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endParaRPr lang="en-US" sz="1200" dirty="0">
                <a:solidFill>
                  <a:schemeClr val="bg2">
                    <a:lumMod val="10000"/>
                  </a:schemeClr>
                </a:solidFill>
                <a:latin typeface="Bogle" charset="0"/>
                <a:ea typeface="Bogle" charset="0"/>
                <a:cs typeface="Bogle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99EBCBE-6DEA-6844-86C0-69CA0356E19E}"/>
              </a:ext>
            </a:extLst>
          </p:cNvPr>
          <p:cNvGrpSpPr/>
          <p:nvPr/>
        </p:nvGrpSpPr>
        <p:grpSpPr>
          <a:xfrm>
            <a:off x="6320402" y="4081884"/>
            <a:ext cx="3978289" cy="1643268"/>
            <a:chOff x="6320402" y="4524100"/>
            <a:chExt cx="3978289" cy="1643268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869EDFBB-37BF-F740-9D1E-AA9577843DEC}"/>
                </a:ext>
              </a:extLst>
            </p:cNvPr>
            <p:cNvSpPr/>
            <p:nvPr/>
          </p:nvSpPr>
          <p:spPr>
            <a:xfrm flipH="1">
              <a:off x="6567939" y="5036012"/>
              <a:ext cx="3721608" cy="1131356"/>
            </a:xfrm>
            <a:prstGeom prst="roundRect">
              <a:avLst>
                <a:gd name="adj" fmla="val 2499"/>
              </a:avLst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Bogle" charset="0"/>
                <a:ea typeface="Bogle" charset="0"/>
                <a:cs typeface="Bogle" charset="0"/>
              </a:endParaRPr>
            </a:p>
          </p:txBody>
        </p:sp>
        <p:grpSp>
          <p:nvGrpSpPr>
            <p:cNvPr id="17" name="Group 37">
              <a:extLst>
                <a:ext uri="{FF2B5EF4-FFF2-40B4-BE49-F238E27FC236}">
                  <a16:creationId xmlns:a16="http://schemas.microsoft.com/office/drawing/2014/main" id="{B6126DA0-BA58-EA49-B5B9-F1A3967EBC6B}"/>
                </a:ext>
              </a:extLst>
            </p:cNvPr>
            <p:cNvGrpSpPr/>
            <p:nvPr/>
          </p:nvGrpSpPr>
          <p:grpSpPr>
            <a:xfrm flipH="1">
              <a:off x="6320402" y="4524100"/>
              <a:ext cx="3978289" cy="762109"/>
              <a:chOff x="420889" y="2253444"/>
              <a:chExt cx="3978289" cy="762109"/>
            </a:xfrm>
          </p:grpSpPr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50C99427-6EF2-3E47-AAB0-FFF606E910FA}"/>
                  </a:ext>
                </a:extLst>
              </p:cNvPr>
              <p:cNvSpPr/>
              <p:nvPr/>
            </p:nvSpPr>
            <p:spPr>
              <a:xfrm>
                <a:off x="420889" y="2253444"/>
                <a:ext cx="3730752" cy="762109"/>
              </a:xfrm>
              <a:prstGeom prst="roundRect">
                <a:avLst>
                  <a:gd name="adj" fmla="val 11275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Bogle" charset="0"/>
                  <a:ea typeface="Bogle" charset="0"/>
                  <a:cs typeface="Bogle" charset="0"/>
                </a:endParaRPr>
              </a:p>
            </p:txBody>
          </p:sp>
          <p:sp>
            <p:nvSpPr>
              <p:cNvPr id="20" name="Isosceles Triangle 22">
                <a:extLst>
                  <a:ext uri="{FF2B5EF4-FFF2-40B4-BE49-F238E27FC236}">
                    <a16:creationId xmlns:a16="http://schemas.microsoft.com/office/drawing/2014/main" id="{35CBD263-1257-A64B-ACE1-15677BFC0947}"/>
                  </a:ext>
                </a:extLst>
              </p:cNvPr>
              <p:cNvSpPr/>
              <p:nvPr/>
            </p:nvSpPr>
            <p:spPr>
              <a:xfrm rot="5400000">
                <a:off x="3986273" y="2453549"/>
                <a:ext cx="463912" cy="361899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Bogle" charset="0"/>
                  <a:ea typeface="Bogle" charset="0"/>
                  <a:cs typeface="Bogle" charset="0"/>
                </a:endParaRP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663F61C-599A-9045-B1AB-D651A69E1D6A}"/>
                </a:ext>
              </a:extLst>
            </p:cNvPr>
            <p:cNvSpPr txBox="1"/>
            <p:nvPr/>
          </p:nvSpPr>
          <p:spPr>
            <a:xfrm>
              <a:off x="6998589" y="4728235"/>
              <a:ext cx="2275006" cy="3077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accent4"/>
                  </a:solidFill>
                  <a:latin typeface="Bogle" charset="0"/>
                  <a:ea typeface="Bogle" charset="0"/>
                  <a:cs typeface="Bogle" charset="0"/>
                </a:rPr>
                <a:t>Research Phase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C184B47-27F1-0840-8023-F2C09F47FD70}"/>
                </a:ext>
              </a:extLst>
            </p:cNvPr>
            <p:cNvSpPr txBox="1"/>
            <p:nvPr/>
          </p:nvSpPr>
          <p:spPr>
            <a:xfrm>
              <a:off x="6794695" y="5418477"/>
              <a:ext cx="3332012" cy="59093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171450" indent="-171450" defTabSz="914400"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Bogle" charset="0"/>
                  <a:ea typeface="Bogle" charset="0"/>
                  <a:cs typeface="Bogle" charset="0"/>
                </a:rPr>
                <a:t>Developing a idea on how to approach.</a:t>
              </a:r>
            </a:p>
            <a:p>
              <a:pPr marL="171450" indent="-171450" defTabSz="914400"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Bogle" charset="0"/>
                  <a:ea typeface="Bogle" charset="0"/>
                  <a:cs typeface="Bogle" charset="0"/>
                </a:rPr>
                <a:t>Understanding the needs and outlining the topics to be learnt</a:t>
              </a:r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60307231-2FA5-C847-9076-EDF83FD07C1B}"/>
              </a:ext>
            </a:extLst>
          </p:cNvPr>
          <p:cNvSpPr/>
          <p:nvPr/>
        </p:nvSpPr>
        <p:spPr>
          <a:xfrm>
            <a:off x="6021306" y="4330764"/>
            <a:ext cx="252551" cy="252551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ogle" charset="0"/>
              <a:ea typeface="Bogle" charset="0"/>
              <a:cs typeface="Bogle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9DC90D-01CB-FA49-9B9D-E9BC40E8124F}"/>
              </a:ext>
            </a:extLst>
          </p:cNvPr>
          <p:cNvSpPr txBox="1"/>
          <p:nvPr/>
        </p:nvSpPr>
        <p:spPr>
          <a:xfrm>
            <a:off x="5361631" y="4257242"/>
            <a:ext cx="234038" cy="2769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lvl="0" defTabSz="914400">
              <a:spcBef>
                <a:spcPct val="20000"/>
              </a:spcBef>
              <a:defRPr/>
            </a:pPr>
            <a:r>
              <a:rPr lang="en-US" b="1" dirty="0">
                <a:latin typeface="Bogle" charset="0"/>
                <a:ea typeface="Bogle" charset="0"/>
                <a:cs typeface="Bogle" charset="0"/>
              </a:rPr>
              <a:t>05</a:t>
            </a:r>
            <a:endParaRPr lang="en-US" dirty="0">
              <a:latin typeface="Bogle" charset="0"/>
              <a:ea typeface="Bogle" charset="0"/>
              <a:cs typeface="Bogle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A2B439-59A3-0D4F-A789-89F6353575F7}"/>
              </a:ext>
            </a:extLst>
          </p:cNvPr>
          <p:cNvSpPr txBox="1"/>
          <p:nvPr/>
        </p:nvSpPr>
        <p:spPr>
          <a:xfrm>
            <a:off x="6371735" y="2806921"/>
            <a:ext cx="262892" cy="1692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lvl="0" defTabSz="914400">
              <a:spcBef>
                <a:spcPct val="20000"/>
              </a:spcBef>
              <a:defRPr/>
            </a:pPr>
            <a:r>
              <a:rPr lang="en-US" sz="1100" dirty="0">
                <a:latin typeface="Bogle" charset="0"/>
                <a:ea typeface="Bogle" charset="0"/>
                <a:cs typeface="Bogle" charset="0"/>
              </a:rPr>
              <a:t>June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D05876-F0FB-4345-8ED4-D1E5F18A4AE1}"/>
              </a:ext>
            </a:extLst>
          </p:cNvPr>
          <p:cNvSpPr txBox="1"/>
          <p:nvPr/>
        </p:nvSpPr>
        <p:spPr>
          <a:xfrm>
            <a:off x="5348806" y="4533889"/>
            <a:ext cx="583494" cy="1692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lvl="0" algn="r" defTabSz="914400">
              <a:spcBef>
                <a:spcPct val="20000"/>
              </a:spcBef>
              <a:defRPr/>
            </a:pPr>
            <a:r>
              <a:rPr lang="en-US" sz="1100" dirty="0">
                <a:latin typeface="Bogle" charset="0"/>
                <a:ea typeface="Bogle" charset="0"/>
                <a:cs typeface="Bogle" charset="0"/>
              </a:rPr>
              <a:t>June	         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318488C-412C-0A41-80C5-BAC9A934B5F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250572" y="2410514"/>
            <a:ext cx="433839" cy="433839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FD44C49-06D8-8A40-9BD4-F5C1716B700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657364" y="4216901"/>
            <a:ext cx="456810" cy="45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035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2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26" grpId="0" animBg="1"/>
      <p:bldP spid="27" grpId="0"/>
      <p:bldP spid="28" grpId="0"/>
      <p:bldP spid="28" grpId="1"/>
      <p:bldP spid="2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1413146D-0515-B849-81D5-12E2921DA99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9FFD3AE-04EA-D641-B6B3-B0C809C2FD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2835" y="564142"/>
            <a:ext cx="3807583" cy="108234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Timeline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31B91E-4FAF-6749-A53E-6375761F53C1}"/>
              </a:ext>
            </a:extLst>
          </p:cNvPr>
          <p:cNvSpPr txBox="1"/>
          <p:nvPr/>
        </p:nvSpPr>
        <p:spPr>
          <a:xfrm>
            <a:off x="6371735" y="2226225"/>
            <a:ext cx="538609" cy="2769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lvl="0" defTabSz="914400">
              <a:spcBef>
                <a:spcPct val="20000"/>
              </a:spcBef>
              <a:defRPr/>
            </a:pPr>
            <a:r>
              <a:rPr lang="en-US" b="1" dirty="0">
                <a:latin typeface="Bogle" charset="0"/>
                <a:ea typeface="Bogle" charset="0"/>
                <a:cs typeface="Bogle" charset="0"/>
              </a:rPr>
              <a:t>06-09</a:t>
            </a:r>
            <a:endParaRPr lang="en-US" dirty="0">
              <a:latin typeface="Bogle" charset="0"/>
              <a:ea typeface="Bogle" charset="0"/>
              <a:cs typeface="Bogle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41DE655-B08C-3B41-B6DD-E5FC7A58CC92}"/>
              </a:ext>
            </a:extLst>
          </p:cNvPr>
          <p:cNvSpPr/>
          <p:nvPr/>
        </p:nvSpPr>
        <p:spPr>
          <a:xfrm>
            <a:off x="6021306" y="2209496"/>
            <a:ext cx="252551" cy="252551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ogle" charset="0"/>
              <a:ea typeface="Bogle" charset="0"/>
              <a:cs typeface="Bogle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3B19712-D595-7B42-A79F-5115A685993E}"/>
              </a:ext>
            </a:extLst>
          </p:cNvPr>
          <p:cNvGrpSpPr/>
          <p:nvPr/>
        </p:nvGrpSpPr>
        <p:grpSpPr>
          <a:xfrm>
            <a:off x="2038310" y="1950136"/>
            <a:ext cx="3973509" cy="1643268"/>
            <a:chOff x="2038310" y="2723859"/>
            <a:chExt cx="3973509" cy="1643268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224CD0C8-0496-B343-AF71-5A8A18183623}"/>
                </a:ext>
              </a:extLst>
            </p:cNvPr>
            <p:cNvSpPr/>
            <p:nvPr/>
          </p:nvSpPr>
          <p:spPr>
            <a:xfrm>
              <a:off x="2038310" y="3235771"/>
              <a:ext cx="3725972" cy="1131356"/>
            </a:xfrm>
            <a:prstGeom prst="roundRect">
              <a:avLst>
                <a:gd name="adj" fmla="val 2499"/>
              </a:avLst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Bogle" charset="0"/>
                <a:ea typeface="Bogle" charset="0"/>
                <a:cs typeface="Bogle" charset="0"/>
              </a:endParaRPr>
            </a:p>
          </p:txBody>
        </p:sp>
        <p:grpSp>
          <p:nvGrpSpPr>
            <p:cNvPr id="8" name="Group 34">
              <a:extLst>
                <a:ext uri="{FF2B5EF4-FFF2-40B4-BE49-F238E27FC236}">
                  <a16:creationId xmlns:a16="http://schemas.microsoft.com/office/drawing/2014/main" id="{BDC2D8B4-AB20-7040-93E5-CCEACC6FC705}"/>
                </a:ext>
              </a:extLst>
            </p:cNvPr>
            <p:cNvGrpSpPr/>
            <p:nvPr/>
          </p:nvGrpSpPr>
          <p:grpSpPr>
            <a:xfrm>
              <a:off x="2038310" y="2723859"/>
              <a:ext cx="3973509" cy="762109"/>
              <a:chOff x="425669" y="2253444"/>
              <a:chExt cx="3973509" cy="762109"/>
            </a:xfrm>
          </p:grpSpPr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2F572F35-E90E-774C-A585-EB93BB8DF5E3}"/>
                  </a:ext>
                </a:extLst>
              </p:cNvPr>
              <p:cNvSpPr/>
              <p:nvPr/>
            </p:nvSpPr>
            <p:spPr>
              <a:xfrm>
                <a:off x="425669" y="2253444"/>
                <a:ext cx="3725972" cy="762109"/>
              </a:xfrm>
              <a:prstGeom prst="roundRect">
                <a:avLst>
                  <a:gd name="adj" fmla="val 11275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Bogle" charset="0"/>
                  <a:ea typeface="Bogle" charset="0"/>
                  <a:cs typeface="Bogle" charset="0"/>
                </a:endParaRPr>
              </a:p>
            </p:txBody>
          </p:sp>
          <p:sp>
            <p:nvSpPr>
              <p:cNvPr id="14" name="Isosceles Triangle 10">
                <a:extLst>
                  <a:ext uri="{FF2B5EF4-FFF2-40B4-BE49-F238E27FC236}">
                    <a16:creationId xmlns:a16="http://schemas.microsoft.com/office/drawing/2014/main" id="{24E1E58D-E073-9F41-A307-8A04AF29B763}"/>
                  </a:ext>
                </a:extLst>
              </p:cNvPr>
              <p:cNvSpPr/>
              <p:nvPr/>
            </p:nvSpPr>
            <p:spPr>
              <a:xfrm rot="5400000">
                <a:off x="3986273" y="2453549"/>
                <a:ext cx="463912" cy="361899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Bogle" charset="0"/>
                  <a:ea typeface="Bogle" charset="0"/>
                  <a:cs typeface="Bogle" charset="0"/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9D19588-9B88-3C4E-9EA7-BCB504CAD069}"/>
                </a:ext>
              </a:extLst>
            </p:cNvPr>
            <p:cNvSpPr txBox="1"/>
            <p:nvPr/>
          </p:nvSpPr>
          <p:spPr>
            <a:xfrm>
              <a:off x="2965218" y="2918534"/>
              <a:ext cx="1005083" cy="338554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2200" b="1" dirty="0">
                  <a:solidFill>
                    <a:schemeClr val="accent4"/>
                  </a:solidFill>
                  <a:latin typeface="Bogle" charset="0"/>
                  <a:ea typeface="Bogle" charset="0"/>
                  <a:cs typeface="Bogle" charset="0"/>
                </a:rPr>
                <a:t>Learning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7E8D2EC-7407-944D-984E-DD605B454B78}"/>
                </a:ext>
              </a:extLst>
            </p:cNvPr>
            <p:cNvSpPr txBox="1"/>
            <p:nvPr/>
          </p:nvSpPr>
          <p:spPr>
            <a:xfrm>
              <a:off x="2162426" y="3597687"/>
              <a:ext cx="3348407" cy="59093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171450" indent="-171450" defTabSz="914400"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Bogle" charset="0"/>
                  <a:ea typeface="Bogle" charset="0"/>
                  <a:cs typeface="Bogle" charset="0"/>
                </a:rPr>
                <a:t>Learned Typescript, React </a:t>
              </a:r>
            </a:p>
            <a:p>
              <a:pPr marL="171450" indent="-171450" defTabSz="914400"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Bogle" charset="0"/>
                  <a:ea typeface="Bogle" charset="0"/>
                  <a:cs typeface="Bogle" charset="0"/>
                </a:rPr>
                <a:t>Developed V-01 of the assignment using React , Typescript and using static data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BBEDC3D-1C00-014D-883C-4E7F16FC2F12}"/>
              </a:ext>
            </a:extLst>
          </p:cNvPr>
          <p:cNvSpPr txBox="1"/>
          <p:nvPr/>
        </p:nvSpPr>
        <p:spPr>
          <a:xfrm>
            <a:off x="6371735" y="2483365"/>
            <a:ext cx="262892" cy="1692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lvl="0" defTabSz="914400">
              <a:spcBef>
                <a:spcPct val="20000"/>
              </a:spcBef>
              <a:defRPr/>
            </a:pPr>
            <a:r>
              <a:rPr lang="en-US" sz="1100" dirty="0">
                <a:latin typeface="Bogle" charset="0"/>
                <a:ea typeface="Bogle" charset="0"/>
                <a:cs typeface="Bogle" charset="0"/>
              </a:rPr>
              <a:t>June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BFCB5AE-C5D8-944C-9687-B542F6004CEB}"/>
              </a:ext>
            </a:extLst>
          </p:cNvPr>
          <p:cNvGrpSpPr/>
          <p:nvPr/>
        </p:nvGrpSpPr>
        <p:grpSpPr>
          <a:xfrm>
            <a:off x="6320402" y="4524100"/>
            <a:ext cx="3973509" cy="1643268"/>
            <a:chOff x="6320402" y="4524100"/>
            <a:chExt cx="3973509" cy="1643268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DF867DA8-21EB-384E-A909-AC00C6AE9846}"/>
                </a:ext>
              </a:extLst>
            </p:cNvPr>
            <p:cNvSpPr/>
            <p:nvPr/>
          </p:nvSpPr>
          <p:spPr>
            <a:xfrm flipH="1">
              <a:off x="6567938" y="5036012"/>
              <a:ext cx="3721608" cy="1131356"/>
            </a:xfrm>
            <a:prstGeom prst="roundRect">
              <a:avLst>
                <a:gd name="adj" fmla="val 2499"/>
              </a:avLst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Bogle" charset="0"/>
                <a:ea typeface="Bogle" charset="0"/>
                <a:cs typeface="Bogle" charset="0"/>
              </a:endParaRPr>
            </a:p>
          </p:txBody>
        </p:sp>
        <p:grpSp>
          <p:nvGrpSpPr>
            <p:cNvPr id="19" name="Group 37">
              <a:extLst>
                <a:ext uri="{FF2B5EF4-FFF2-40B4-BE49-F238E27FC236}">
                  <a16:creationId xmlns:a16="http://schemas.microsoft.com/office/drawing/2014/main" id="{EB140AF8-5191-4243-BB6C-76FF8770686B}"/>
                </a:ext>
              </a:extLst>
            </p:cNvPr>
            <p:cNvGrpSpPr/>
            <p:nvPr/>
          </p:nvGrpSpPr>
          <p:grpSpPr>
            <a:xfrm flipH="1">
              <a:off x="6320402" y="4524100"/>
              <a:ext cx="3973509" cy="762109"/>
              <a:chOff x="425669" y="2253444"/>
              <a:chExt cx="3973509" cy="762109"/>
            </a:xfrm>
          </p:grpSpPr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24A7C633-AB93-A74B-A31B-A379A1F9D428}"/>
                  </a:ext>
                </a:extLst>
              </p:cNvPr>
              <p:cNvSpPr/>
              <p:nvPr/>
            </p:nvSpPr>
            <p:spPr>
              <a:xfrm>
                <a:off x="425669" y="2253444"/>
                <a:ext cx="3725972" cy="762109"/>
              </a:xfrm>
              <a:prstGeom prst="roundRect">
                <a:avLst>
                  <a:gd name="adj" fmla="val 11275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Bogle" charset="0"/>
                  <a:ea typeface="Bogle" charset="0"/>
                  <a:cs typeface="Bogle" charset="0"/>
                </a:endParaRPr>
              </a:p>
            </p:txBody>
          </p:sp>
          <p:sp>
            <p:nvSpPr>
              <p:cNvPr id="25" name="Isosceles Triangle 22">
                <a:extLst>
                  <a:ext uri="{FF2B5EF4-FFF2-40B4-BE49-F238E27FC236}">
                    <a16:creationId xmlns:a16="http://schemas.microsoft.com/office/drawing/2014/main" id="{0BD25650-0E0E-DE4D-9663-0CF7CA5E53CA}"/>
                  </a:ext>
                </a:extLst>
              </p:cNvPr>
              <p:cNvSpPr/>
              <p:nvPr/>
            </p:nvSpPr>
            <p:spPr>
              <a:xfrm rot="5400000">
                <a:off x="3986273" y="2453549"/>
                <a:ext cx="463912" cy="361899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Bogle" charset="0"/>
                  <a:ea typeface="Bogle" charset="0"/>
                  <a:cs typeface="Bogle" charset="0"/>
                </a:endParaRP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128A323-D92A-5148-9763-2C07CCAF1450}"/>
                </a:ext>
              </a:extLst>
            </p:cNvPr>
            <p:cNvSpPr txBox="1"/>
            <p:nvPr/>
          </p:nvSpPr>
          <p:spPr>
            <a:xfrm>
              <a:off x="6794695" y="5354021"/>
              <a:ext cx="3332012" cy="77559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171450" indent="-171450" defTabSz="914400"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Bogle" charset="0"/>
                  <a:ea typeface="Bogle" charset="0"/>
                  <a:cs typeface="Bogle" charset="0"/>
                </a:rPr>
                <a:t>Learned </a:t>
              </a:r>
              <a:r>
                <a:rPr lang="en-US" sz="1200" dirty="0" err="1">
                  <a:solidFill>
                    <a:schemeClr val="bg2">
                      <a:lumMod val="10000"/>
                    </a:schemeClr>
                  </a:solidFill>
                  <a:latin typeface="Bogle" charset="0"/>
                  <a:ea typeface="Bogle" charset="0"/>
                  <a:cs typeface="Bogle" charset="0"/>
                </a:rPr>
                <a:t>Graphql</a:t>
              </a:r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Bogle" charset="0"/>
                  <a:ea typeface="Bogle" charset="0"/>
                  <a:cs typeface="Bogle" charset="0"/>
                </a:rPr>
                <a:t>.</a:t>
              </a:r>
            </a:p>
            <a:p>
              <a:pPr marL="171450" indent="-171450" defTabSz="914400"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Bogle" charset="0"/>
                  <a:ea typeface="Bogle" charset="0"/>
                  <a:cs typeface="Bogle" charset="0"/>
                </a:rPr>
                <a:t>Developed the V-02 of the assignment using React ,Typescript , Node.js , Express and got the data from Mongo </a:t>
              </a:r>
              <a:r>
                <a:rPr lang="en-US" sz="1200" dirty="0" err="1">
                  <a:solidFill>
                    <a:schemeClr val="bg2">
                      <a:lumMod val="10000"/>
                    </a:schemeClr>
                  </a:solidFill>
                  <a:latin typeface="Bogle" charset="0"/>
                  <a:ea typeface="Bogle" charset="0"/>
                  <a:cs typeface="Bogle" charset="0"/>
                </a:rPr>
                <a:t>db</a:t>
              </a:r>
              <a:endParaRPr lang="en-US" sz="1200" dirty="0">
                <a:solidFill>
                  <a:schemeClr val="bg2">
                    <a:lumMod val="10000"/>
                  </a:schemeClr>
                </a:solidFill>
                <a:latin typeface="Bogle" charset="0"/>
                <a:ea typeface="Bogle" charset="0"/>
                <a:cs typeface="Bogle" charset="0"/>
              </a:endParaRPr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8995F7C0-5435-1649-B236-E0BE84F945EE}"/>
              </a:ext>
            </a:extLst>
          </p:cNvPr>
          <p:cNvSpPr/>
          <p:nvPr/>
        </p:nvSpPr>
        <p:spPr>
          <a:xfrm>
            <a:off x="6021306" y="4780931"/>
            <a:ext cx="252551" cy="252551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ogle" charset="0"/>
              <a:ea typeface="Bogle" charset="0"/>
              <a:cs typeface="Bogle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405877-BA25-724C-8F1B-038F23795A77}"/>
              </a:ext>
            </a:extLst>
          </p:cNvPr>
          <p:cNvSpPr txBox="1"/>
          <p:nvPr/>
        </p:nvSpPr>
        <p:spPr>
          <a:xfrm>
            <a:off x="5361631" y="4707409"/>
            <a:ext cx="538609" cy="2769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lvl="0" defTabSz="914400">
              <a:spcBef>
                <a:spcPct val="20000"/>
              </a:spcBef>
              <a:defRPr/>
            </a:pPr>
            <a:r>
              <a:rPr lang="en-US" b="1" dirty="0">
                <a:latin typeface="Bogle" charset="0"/>
                <a:ea typeface="Bogle" charset="0"/>
                <a:cs typeface="Bogle" charset="0"/>
              </a:rPr>
              <a:t>10-16</a:t>
            </a:r>
            <a:endParaRPr lang="en-US" dirty="0">
              <a:latin typeface="Bogle" charset="0"/>
              <a:ea typeface="Bogle" charset="0"/>
              <a:cs typeface="Bogle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976D345-EC35-584B-A115-77B1F4412A2B}"/>
              </a:ext>
            </a:extLst>
          </p:cNvPr>
          <p:cNvSpPr txBox="1"/>
          <p:nvPr/>
        </p:nvSpPr>
        <p:spPr>
          <a:xfrm>
            <a:off x="5669407" y="4984056"/>
            <a:ext cx="262893" cy="1692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lvl="0" algn="r" defTabSz="914400">
              <a:spcBef>
                <a:spcPct val="20000"/>
              </a:spcBef>
              <a:defRPr/>
            </a:pPr>
            <a:r>
              <a:rPr lang="en-US" sz="1100" dirty="0">
                <a:latin typeface="Bogle" charset="0"/>
                <a:ea typeface="Bogle" charset="0"/>
                <a:cs typeface="Bogle" charset="0"/>
              </a:rPr>
              <a:t>June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3BD04427-24AE-45EB-A96A-1182E421C40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243614" y="2151325"/>
            <a:ext cx="411822" cy="41182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D1DA80F-52EB-4600-B083-7B9A16507F9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654452" y="4689481"/>
            <a:ext cx="411822" cy="41182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7B3B8D1-BBD1-4AF0-A426-384C76F0DB09}"/>
              </a:ext>
            </a:extLst>
          </p:cNvPr>
          <p:cNvSpPr txBox="1"/>
          <p:nvPr/>
        </p:nvSpPr>
        <p:spPr>
          <a:xfrm>
            <a:off x="8240925" y="4685328"/>
            <a:ext cx="1005083" cy="33855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sz="2200" b="1" dirty="0">
                <a:solidFill>
                  <a:schemeClr val="accent4"/>
                </a:solidFill>
                <a:latin typeface="Bogle" charset="0"/>
                <a:ea typeface="Bogle" charset="0"/>
                <a:cs typeface="Bogle" charset="0"/>
              </a:rPr>
              <a:t>Learning</a:t>
            </a:r>
          </a:p>
        </p:txBody>
      </p:sp>
    </p:spTree>
    <p:extLst>
      <p:ext uri="{BB962C8B-B14F-4D97-AF65-F5344CB8AC3E}">
        <p14:creationId xmlns:p14="http://schemas.microsoft.com/office/powerpoint/2010/main" val="1990527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2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6" grpId="0"/>
      <p:bldP spid="16" grpId="1"/>
      <p:bldP spid="27" grpId="0" animBg="1"/>
      <p:bldP spid="28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 Placeholder 76">
            <a:extLst>
              <a:ext uri="{FF2B5EF4-FFF2-40B4-BE49-F238E27FC236}">
                <a16:creationId xmlns:a16="http://schemas.microsoft.com/office/drawing/2014/main" id="{389459ED-B23A-7B49-BC0B-5DF393C342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FDA3E823-41C9-E544-9D3B-FA68FFE1FF3C}"/>
              </a:ext>
            </a:extLst>
          </p:cNvPr>
          <p:cNvGrpSpPr/>
          <p:nvPr/>
        </p:nvGrpSpPr>
        <p:grpSpPr>
          <a:xfrm>
            <a:off x="0" y="2039290"/>
            <a:ext cx="8410223" cy="872857"/>
            <a:chOff x="-1" y="2110080"/>
            <a:chExt cx="8410223" cy="872857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E9DD429C-84C2-0143-B22A-DBD39BABF0C2}"/>
                </a:ext>
              </a:extLst>
            </p:cNvPr>
            <p:cNvSpPr/>
            <p:nvPr/>
          </p:nvSpPr>
          <p:spPr>
            <a:xfrm rot="10800000">
              <a:off x="-1" y="2305443"/>
              <a:ext cx="1937342" cy="677493"/>
            </a:xfrm>
            <a:prstGeom prst="rect">
              <a:avLst/>
            </a:prstGeom>
            <a:solidFill>
              <a:srgbClr val="0155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Bogle" charset="0"/>
                <a:ea typeface="Bogle" charset="0"/>
                <a:cs typeface="Bogle" charset="0"/>
              </a:endParaRPr>
            </a:p>
          </p:txBody>
        </p: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24A2B357-4D94-6544-9326-D9AD729FDB45}"/>
                </a:ext>
              </a:extLst>
            </p:cNvPr>
            <p:cNvGrpSpPr/>
            <p:nvPr/>
          </p:nvGrpSpPr>
          <p:grpSpPr>
            <a:xfrm>
              <a:off x="1649308" y="2110080"/>
              <a:ext cx="6760914" cy="872857"/>
              <a:chOff x="712330" y="1117960"/>
              <a:chExt cx="4240669" cy="872857"/>
            </a:xfrm>
          </p:grpSpPr>
          <p:sp>
            <p:nvSpPr>
              <p:cNvPr id="130" name="Pentagon 129">
                <a:extLst>
                  <a:ext uri="{FF2B5EF4-FFF2-40B4-BE49-F238E27FC236}">
                    <a16:creationId xmlns:a16="http://schemas.microsoft.com/office/drawing/2014/main" id="{73770614-FF8C-9146-87F1-BA54C4CF5F36}"/>
                  </a:ext>
                </a:extLst>
              </p:cNvPr>
              <p:cNvSpPr/>
              <p:nvPr/>
            </p:nvSpPr>
            <p:spPr>
              <a:xfrm rot="10800000" flipH="1">
                <a:off x="712330" y="1117960"/>
                <a:ext cx="4240669" cy="677493"/>
              </a:xfrm>
              <a:prstGeom prst="homePlat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Bogle" charset="0"/>
                  <a:ea typeface="Bogle" charset="0"/>
                  <a:cs typeface="Bogle" charset="0"/>
                </a:endParaRPr>
              </a:p>
            </p:txBody>
          </p:sp>
          <p:sp>
            <p:nvSpPr>
              <p:cNvPr id="131" name="Right Triangle 130">
                <a:extLst>
                  <a:ext uri="{FF2B5EF4-FFF2-40B4-BE49-F238E27FC236}">
                    <a16:creationId xmlns:a16="http://schemas.microsoft.com/office/drawing/2014/main" id="{EF2537C9-5C23-9040-8339-FB016431642C}"/>
                  </a:ext>
                </a:extLst>
              </p:cNvPr>
              <p:cNvSpPr/>
              <p:nvPr/>
            </p:nvSpPr>
            <p:spPr>
              <a:xfrm rot="10800000">
                <a:off x="712330" y="1788666"/>
                <a:ext cx="180664" cy="202151"/>
              </a:xfrm>
              <a:prstGeom prst="rtTriangl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Bogle" charset="0"/>
                  <a:ea typeface="Bogle" charset="0"/>
                  <a:cs typeface="Bogle" charset="0"/>
                </a:endParaRPr>
              </a:p>
            </p:txBody>
          </p:sp>
        </p:grp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6CA99BC2-396F-D944-8CFB-03BF0ECC20B4}"/>
              </a:ext>
            </a:extLst>
          </p:cNvPr>
          <p:cNvGrpSpPr/>
          <p:nvPr/>
        </p:nvGrpSpPr>
        <p:grpSpPr>
          <a:xfrm>
            <a:off x="-6547" y="3035996"/>
            <a:ext cx="8410221" cy="872859"/>
            <a:chOff x="0" y="3027040"/>
            <a:chExt cx="8410221" cy="872859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D9B27F6-70B4-064A-92A0-E21EBBD9CAD7}"/>
                </a:ext>
              </a:extLst>
            </p:cNvPr>
            <p:cNvSpPr/>
            <p:nvPr/>
          </p:nvSpPr>
          <p:spPr>
            <a:xfrm rot="10800000">
              <a:off x="0" y="3222405"/>
              <a:ext cx="1937342" cy="67749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Bogle" charset="0"/>
                <a:ea typeface="Bogle" charset="0"/>
                <a:cs typeface="Bogle" charset="0"/>
              </a:endParaRPr>
            </a:p>
          </p:txBody>
        </p:sp>
        <p:sp>
          <p:nvSpPr>
            <p:cNvPr id="133" name="Pentagon 132">
              <a:extLst>
                <a:ext uri="{FF2B5EF4-FFF2-40B4-BE49-F238E27FC236}">
                  <a16:creationId xmlns:a16="http://schemas.microsoft.com/office/drawing/2014/main" id="{8580CDA7-1F31-3344-BAB6-327B076C503C}"/>
                </a:ext>
              </a:extLst>
            </p:cNvPr>
            <p:cNvSpPr/>
            <p:nvPr/>
          </p:nvSpPr>
          <p:spPr>
            <a:xfrm rot="10800000" flipH="1">
              <a:off x="1649309" y="3027040"/>
              <a:ext cx="6760912" cy="677493"/>
            </a:xfrm>
            <a:prstGeom prst="homePlate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Bogle" charset="0"/>
                <a:ea typeface="Bogle" charset="0"/>
                <a:cs typeface="Bogle" charset="0"/>
              </a:endParaRPr>
            </a:p>
          </p:txBody>
        </p:sp>
        <p:sp>
          <p:nvSpPr>
            <p:cNvPr id="134" name="Right Triangle 133">
              <a:extLst>
                <a:ext uri="{FF2B5EF4-FFF2-40B4-BE49-F238E27FC236}">
                  <a16:creationId xmlns:a16="http://schemas.microsoft.com/office/drawing/2014/main" id="{511C98F4-9B65-9145-B7D0-3252B3D9389C}"/>
                </a:ext>
              </a:extLst>
            </p:cNvPr>
            <p:cNvSpPr/>
            <p:nvPr/>
          </p:nvSpPr>
          <p:spPr>
            <a:xfrm rot="10800000">
              <a:off x="1649308" y="3697748"/>
              <a:ext cx="288033" cy="202151"/>
            </a:xfrm>
            <a:prstGeom prst="rtTriangle">
              <a:avLst/>
            </a:prstGeom>
            <a:solidFill>
              <a:schemeClr val="accent3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Bogle" charset="0"/>
                <a:ea typeface="Bogle" charset="0"/>
                <a:cs typeface="Bogle" charset="0"/>
              </a:endParaRP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D01B6A00-94CA-B24E-B79C-314EB58E0C04}"/>
              </a:ext>
            </a:extLst>
          </p:cNvPr>
          <p:cNvGrpSpPr/>
          <p:nvPr/>
        </p:nvGrpSpPr>
        <p:grpSpPr>
          <a:xfrm>
            <a:off x="0" y="3944002"/>
            <a:ext cx="8410222" cy="872857"/>
            <a:chOff x="0" y="3944002"/>
            <a:chExt cx="8410222" cy="872857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7F2A4679-6A34-824C-A4F2-FB1EBBBF5D10}"/>
                </a:ext>
              </a:extLst>
            </p:cNvPr>
            <p:cNvSpPr/>
            <p:nvPr/>
          </p:nvSpPr>
          <p:spPr>
            <a:xfrm rot="10800000">
              <a:off x="0" y="4139366"/>
              <a:ext cx="1937342" cy="677493"/>
            </a:xfrm>
            <a:prstGeom prst="rect">
              <a:avLst/>
            </a:prstGeom>
            <a:solidFill>
              <a:srgbClr val="0155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Bogle" charset="0"/>
                <a:ea typeface="Bogle" charset="0"/>
                <a:cs typeface="Bogle" charset="0"/>
              </a:endParaRPr>
            </a:p>
          </p:txBody>
        </p: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6AF62ADE-C029-384F-BC6F-1186032F6A2C}"/>
                </a:ext>
              </a:extLst>
            </p:cNvPr>
            <p:cNvGrpSpPr/>
            <p:nvPr/>
          </p:nvGrpSpPr>
          <p:grpSpPr>
            <a:xfrm>
              <a:off x="1649308" y="3944002"/>
              <a:ext cx="6760914" cy="872857"/>
              <a:chOff x="712330" y="2951882"/>
              <a:chExt cx="4240669" cy="872857"/>
            </a:xfrm>
          </p:grpSpPr>
          <p:sp>
            <p:nvSpPr>
              <p:cNvPr id="137" name="Pentagon 136">
                <a:extLst>
                  <a:ext uri="{FF2B5EF4-FFF2-40B4-BE49-F238E27FC236}">
                    <a16:creationId xmlns:a16="http://schemas.microsoft.com/office/drawing/2014/main" id="{A85DBB5D-5674-8F42-B84F-DC0340D853AF}"/>
                  </a:ext>
                </a:extLst>
              </p:cNvPr>
              <p:cNvSpPr/>
              <p:nvPr/>
            </p:nvSpPr>
            <p:spPr>
              <a:xfrm rot="10800000" flipH="1">
                <a:off x="712331" y="2951882"/>
                <a:ext cx="4240668" cy="677493"/>
              </a:xfrm>
              <a:prstGeom prst="homePlat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Bogle" charset="0"/>
                  <a:ea typeface="Bogle" charset="0"/>
                  <a:cs typeface="Bogle" charset="0"/>
                </a:endParaRPr>
              </a:p>
            </p:txBody>
          </p:sp>
          <p:sp>
            <p:nvSpPr>
              <p:cNvPr id="138" name="Right Triangle 137">
                <a:extLst>
                  <a:ext uri="{FF2B5EF4-FFF2-40B4-BE49-F238E27FC236}">
                    <a16:creationId xmlns:a16="http://schemas.microsoft.com/office/drawing/2014/main" id="{E99046BC-8541-4247-81E9-FA7D82B92647}"/>
                  </a:ext>
                </a:extLst>
              </p:cNvPr>
              <p:cNvSpPr/>
              <p:nvPr/>
            </p:nvSpPr>
            <p:spPr>
              <a:xfrm rot="10800000">
                <a:off x="712330" y="3622588"/>
                <a:ext cx="180664" cy="202151"/>
              </a:xfrm>
              <a:prstGeom prst="rtTriangl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Bogle" charset="0"/>
                  <a:ea typeface="Bogle" charset="0"/>
                  <a:cs typeface="Bogle" charset="0"/>
                </a:endParaRPr>
              </a:p>
            </p:txBody>
          </p:sp>
        </p:grp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0EE94914-1E2B-6947-837C-20DEC71B08A9}"/>
              </a:ext>
            </a:extLst>
          </p:cNvPr>
          <p:cNvGrpSpPr/>
          <p:nvPr/>
        </p:nvGrpSpPr>
        <p:grpSpPr>
          <a:xfrm>
            <a:off x="-6547" y="4860963"/>
            <a:ext cx="8416769" cy="872857"/>
            <a:chOff x="-6547" y="4860963"/>
            <a:chExt cx="8416769" cy="872857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52B00D45-A5D4-6B43-820C-0B21CC94C684}"/>
                </a:ext>
              </a:extLst>
            </p:cNvPr>
            <p:cNvSpPr/>
            <p:nvPr/>
          </p:nvSpPr>
          <p:spPr>
            <a:xfrm rot="10800000">
              <a:off x="-6547" y="5056327"/>
              <a:ext cx="1943889" cy="67749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Bogle" charset="0"/>
                <a:ea typeface="Bogle" charset="0"/>
                <a:cs typeface="Bogle" charset="0"/>
              </a:endParaRPr>
            </a:p>
          </p:txBody>
        </p: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4A6A0855-174F-6E4A-A3CA-6B38D7228BC8}"/>
                </a:ext>
              </a:extLst>
            </p:cNvPr>
            <p:cNvGrpSpPr/>
            <p:nvPr/>
          </p:nvGrpSpPr>
          <p:grpSpPr>
            <a:xfrm>
              <a:off x="1649308" y="4860963"/>
              <a:ext cx="6760914" cy="872857"/>
              <a:chOff x="712330" y="3868843"/>
              <a:chExt cx="4240669" cy="872857"/>
            </a:xfrm>
          </p:grpSpPr>
          <p:sp>
            <p:nvSpPr>
              <p:cNvPr id="141" name="Pentagon 140">
                <a:extLst>
                  <a:ext uri="{FF2B5EF4-FFF2-40B4-BE49-F238E27FC236}">
                    <a16:creationId xmlns:a16="http://schemas.microsoft.com/office/drawing/2014/main" id="{49C010EC-939E-F746-A2B5-4367A9185C49}"/>
                  </a:ext>
                </a:extLst>
              </p:cNvPr>
              <p:cNvSpPr/>
              <p:nvPr/>
            </p:nvSpPr>
            <p:spPr>
              <a:xfrm rot="10800000" flipH="1">
                <a:off x="712331" y="3868843"/>
                <a:ext cx="4240668" cy="677493"/>
              </a:xfrm>
              <a:prstGeom prst="homePlate">
                <a:avLst/>
              </a:prstGeom>
              <a:solidFill>
                <a:srgbClr val="A6A6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Bogle" charset="0"/>
                  <a:ea typeface="Bogle" charset="0"/>
                  <a:cs typeface="Bogle" charset="0"/>
                </a:endParaRPr>
              </a:p>
            </p:txBody>
          </p:sp>
          <p:sp>
            <p:nvSpPr>
              <p:cNvPr id="142" name="Right Triangle 141">
                <a:extLst>
                  <a:ext uri="{FF2B5EF4-FFF2-40B4-BE49-F238E27FC236}">
                    <a16:creationId xmlns:a16="http://schemas.microsoft.com/office/drawing/2014/main" id="{F79854A8-1A98-C745-B4A4-839333B0151F}"/>
                  </a:ext>
                </a:extLst>
              </p:cNvPr>
              <p:cNvSpPr/>
              <p:nvPr/>
            </p:nvSpPr>
            <p:spPr>
              <a:xfrm rot="10800000">
                <a:off x="712330" y="4539549"/>
                <a:ext cx="180664" cy="202151"/>
              </a:xfrm>
              <a:prstGeom prst="rtTriangle">
                <a:avLst/>
              </a:prstGeom>
              <a:solidFill>
                <a:schemeClr val="accent3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Bogle" charset="0"/>
                  <a:ea typeface="Bogle" charset="0"/>
                  <a:cs typeface="Bogle" charset="0"/>
                </a:endParaRPr>
              </a:p>
            </p:txBody>
          </p:sp>
        </p:grpSp>
      </p:grpSp>
      <p:sp>
        <p:nvSpPr>
          <p:cNvPr id="149" name="Rectangle 148">
            <a:extLst>
              <a:ext uri="{FF2B5EF4-FFF2-40B4-BE49-F238E27FC236}">
                <a16:creationId xmlns:a16="http://schemas.microsoft.com/office/drawing/2014/main" id="{69F52B69-5366-F24A-9060-80159B102EF8}"/>
              </a:ext>
            </a:extLst>
          </p:cNvPr>
          <p:cNvSpPr/>
          <p:nvPr/>
        </p:nvSpPr>
        <p:spPr>
          <a:xfrm>
            <a:off x="1970648" y="2203707"/>
            <a:ext cx="2720621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000" b="1" dirty="0">
                <a:solidFill>
                  <a:schemeClr val="accent4"/>
                </a:solidFill>
                <a:latin typeface="Bogle" charset="0"/>
                <a:ea typeface="Bogle" charset="0"/>
                <a:cs typeface="Bogle" charset="0"/>
              </a:rPr>
              <a:t>Introduction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D6A83336-18F2-8646-9BA4-F3FA7476DAD5}"/>
              </a:ext>
            </a:extLst>
          </p:cNvPr>
          <p:cNvGrpSpPr/>
          <p:nvPr/>
        </p:nvGrpSpPr>
        <p:grpSpPr>
          <a:xfrm>
            <a:off x="9343750" y="2121052"/>
            <a:ext cx="2099256" cy="565923"/>
            <a:chOff x="1315499" y="1113763"/>
            <a:chExt cx="2099256" cy="565923"/>
          </a:xfrm>
        </p:grpSpPr>
        <p:sp>
          <p:nvSpPr>
            <p:cNvPr id="160" name="Text Placeholder 3">
              <a:extLst>
                <a:ext uri="{FF2B5EF4-FFF2-40B4-BE49-F238E27FC236}">
                  <a16:creationId xmlns:a16="http://schemas.microsoft.com/office/drawing/2014/main" id="{CD8F8E2E-CA6A-2E42-BE63-3A335F11E484}"/>
                </a:ext>
              </a:extLst>
            </p:cNvPr>
            <p:cNvSpPr txBox="1">
              <a:spLocks/>
            </p:cNvSpPr>
            <p:nvPr/>
          </p:nvSpPr>
          <p:spPr>
            <a:xfrm>
              <a:off x="1315499" y="1113763"/>
              <a:ext cx="801438" cy="184666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algn="l" defTabSz="914400" rtl="0" eaLnBrk="1" fontAlgn="auto" latinLnBrk="0" hangingPunct="1"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US" sz="1200" b="1" dirty="0">
                  <a:solidFill>
                    <a:schemeClr val="tx1"/>
                  </a:solidFill>
                  <a:latin typeface="Bogle" charset="0"/>
                  <a:ea typeface="Bogle" charset="0"/>
                  <a:cs typeface="Bogle" charset="0"/>
                </a:rPr>
                <a:t>Introduction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gle" charset="0"/>
                <a:ea typeface="Bogle" charset="0"/>
                <a:cs typeface="Bogle" charset="0"/>
              </a:endParaRPr>
            </a:p>
          </p:txBody>
        </p:sp>
        <p:sp>
          <p:nvSpPr>
            <p:cNvPr id="161" name="Text Placeholder 3">
              <a:extLst>
                <a:ext uri="{FF2B5EF4-FFF2-40B4-BE49-F238E27FC236}">
                  <a16:creationId xmlns:a16="http://schemas.microsoft.com/office/drawing/2014/main" id="{94EE50FE-3188-DA4B-909D-64E597D2CD6E}"/>
                </a:ext>
              </a:extLst>
            </p:cNvPr>
            <p:cNvSpPr txBox="1">
              <a:spLocks/>
            </p:cNvSpPr>
            <p:nvPr/>
          </p:nvSpPr>
          <p:spPr>
            <a:xfrm>
              <a:off x="1315499" y="1371909"/>
              <a:ext cx="2099256" cy="307777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lvl="0" algn="l" defTabSz="914400">
                <a:spcBef>
                  <a:spcPct val="20000"/>
                </a:spcBef>
                <a:defRPr/>
              </a:pPr>
              <a:r>
                <a:rPr lang="en-US" sz="1000" dirty="0">
                  <a:solidFill>
                    <a:schemeClr val="bg2">
                      <a:lumMod val="10000"/>
                    </a:schemeClr>
                  </a:solidFill>
                  <a:latin typeface="Bogle" charset="0"/>
                  <a:ea typeface="Bogle" charset="0"/>
                  <a:cs typeface="Bogle" charset="0"/>
                </a:rPr>
                <a:t>Introduction to the assignment and the stack used.</a:t>
              </a:r>
            </a:p>
          </p:txBody>
        </p:sp>
      </p:grpSp>
      <p:sp>
        <p:nvSpPr>
          <p:cNvPr id="162" name="Text Placeholder 3">
            <a:extLst>
              <a:ext uri="{FF2B5EF4-FFF2-40B4-BE49-F238E27FC236}">
                <a16:creationId xmlns:a16="http://schemas.microsoft.com/office/drawing/2014/main" id="{594CD2BD-95CF-DD45-B808-45BD52FB2C3A}"/>
              </a:ext>
            </a:extLst>
          </p:cNvPr>
          <p:cNvSpPr txBox="1">
            <a:spLocks/>
          </p:cNvSpPr>
          <p:nvPr/>
        </p:nvSpPr>
        <p:spPr>
          <a:xfrm>
            <a:off x="8626728" y="2076362"/>
            <a:ext cx="588303" cy="738664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ctr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gle" charset="0"/>
                <a:ea typeface="Bogle" charset="0"/>
                <a:cs typeface="Bogle" charset="0"/>
              </a:rPr>
              <a:t>01</a:t>
            </a: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03BE5CAA-5141-F748-8BA0-9EC1AD18E368}"/>
              </a:ext>
            </a:extLst>
          </p:cNvPr>
          <p:cNvGrpSpPr/>
          <p:nvPr/>
        </p:nvGrpSpPr>
        <p:grpSpPr>
          <a:xfrm>
            <a:off x="9343749" y="3023280"/>
            <a:ext cx="2099257" cy="642867"/>
            <a:chOff x="1315498" y="1113763"/>
            <a:chExt cx="2099257" cy="642867"/>
          </a:xfrm>
        </p:grpSpPr>
        <p:sp>
          <p:nvSpPr>
            <p:cNvPr id="164" name="Text Placeholder 3">
              <a:extLst>
                <a:ext uri="{FF2B5EF4-FFF2-40B4-BE49-F238E27FC236}">
                  <a16:creationId xmlns:a16="http://schemas.microsoft.com/office/drawing/2014/main" id="{84D8E9DD-4AFE-4140-B7BF-5EB531241749}"/>
                </a:ext>
              </a:extLst>
            </p:cNvPr>
            <p:cNvSpPr txBox="1">
              <a:spLocks/>
            </p:cNvSpPr>
            <p:nvPr/>
          </p:nvSpPr>
          <p:spPr>
            <a:xfrm>
              <a:off x="1315499" y="1113763"/>
              <a:ext cx="1357488" cy="184666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algn="l" defTabSz="914400" rtl="0" eaLnBrk="1" fontAlgn="auto" latinLnBrk="0" hangingPunct="1"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US" sz="1200" b="1" dirty="0">
                  <a:solidFill>
                    <a:srgbClr val="A6A6A6"/>
                  </a:solidFill>
                  <a:latin typeface="Bogle" charset="0"/>
                  <a:ea typeface="Bogle" charset="0"/>
                  <a:cs typeface="Bogle" charset="0"/>
                </a:rPr>
                <a:t>Learning and Hurdles</a:t>
              </a:r>
              <a:endParaRPr kumimoji="0" lang="en-US" sz="1200" b="1" i="0" u="none" strike="noStrike" kern="1200" cap="none" spc="0" normalizeH="0" baseline="0" noProof="0" dirty="0">
                <a:solidFill>
                  <a:srgbClr val="A6A6A6"/>
                </a:solidFill>
                <a:effectLst/>
                <a:uLnTx/>
                <a:uFillTx/>
                <a:latin typeface="Bogle" charset="0"/>
                <a:ea typeface="Bogle" charset="0"/>
                <a:cs typeface="Bogle" charset="0"/>
              </a:endParaRPr>
            </a:p>
          </p:txBody>
        </p:sp>
        <p:sp>
          <p:nvSpPr>
            <p:cNvPr id="165" name="Text Placeholder 3">
              <a:extLst>
                <a:ext uri="{FF2B5EF4-FFF2-40B4-BE49-F238E27FC236}">
                  <a16:creationId xmlns:a16="http://schemas.microsoft.com/office/drawing/2014/main" id="{25507217-DCFE-0445-B91F-D734410C4E6B}"/>
                </a:ext>
              </a:extLst>
            </p:cNvPr>
            <p:cNvSpPr txBox="1">
              <a:spLocks/>
            </p:cNvSpPr>
            <p:nvPr/>
          </p:nvSpPr>
          <p:spPr>
            <a:xfrm>
              <a:off x="1315498" y="1294965"/>
              <a:ext cx="2099257" cy="461665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lvl="0" algn="l">
                <a:spcBef>
                  <a:spcPct val="20000"/>
                </a:spcBef>
                <a:defRPr/>
              </a:pPr>
              <a:r>
                <a:rPr lang="en-US" sz="1000" dirty="0">
                  <a:solidFill>
                    <a:schemeClr val="bg2">
                      <a:lumMod val="10000"/>
                    </a:schemeClr>
                  </a:solidFill>
                  <a:latin typeface="Bogle" charset="0"/>
                  <a:ea typeface="Bogle" charset="0"/>
                  <a:cs typeface="Bogle" charset="0"/>
                </a:rPr>
                <a:t>What technologies I have learnt during this assignment and the difficulties faced .</a:t>
              </a:r>
            </a:p>
          </p:txBody>
        </p:sp>
      </p:grpSp>
      <p:sp>
        <p:nvSpPr>
          <p:cNvPr id="166" name="Text Placeholder 3">
            <a:extLst>
              <a:ext uri="{FF2B5EF4-FFF2-40B4-BE49-F238E27FC236}">
                <a16:creationId xmlns:a16="http://schemas.microsoft.com/office/drawing/2014/main" id="{0542B133-4463-864C-A7A8-C9767834ED6A}"/>
              </a:ext>
            </a:extLst>
          </p:cNvPr>
          <p:cNvSpPr txBox="1">
            <a:spLocks/>
          </p:cNvSpPr>
          <p:nvPr/>
        </p:nvSpPr>
        <p:spPr>
          <a:xfrm>
            <a:off x="8532953" y="2978590"/>
            <a:ext cx="700513" cy="738664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ctr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Bogle" charset="0"/>
                <a:ea typeface="Bogle" charset="0"/>
                <a:cs typeface="Bogle" charset="0"/>
              </a:rPr>
              <a:t>02</a:t>
            </a:r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F4CDD72F-C15A-AE40-90CB-93ED44F6D1B1}"/>
              </a:ext>
            </a:extLst>
          </p:cNvPr>
          <p:cNvGrpSpPr/>
          <p:nvPr/>
        </p:nvGrpSpPr>
        <p:grpSpPr>
          <a:xfrm>
            <a:off x="9343749" y="3960657"/>
            <a:ext cx="2099257" cy="565923"/>
            <a:chOff x="1315498" y="1113763"/>
            <a:chExt cx="2099257" cy="565923"/>
          </a:xfrm>
        </p:grpSpPr>
        <p:sp>
          <p:nvSpPr>
            <p:cNvPr id="168" name="Text Placeholder 3">
              <a:extLst>
                <a:ext uri="{FF2B5EF4-FFF2-40B4-BE49-F238E27FC236}">
                  <a16:creationId xmlns:a16="http://schemas.microsoft.com/office/drawing/2014/main" id="{A6D6F42C-5969-D24A-A2A0-F22EEE4A2B7E}"/>
                </a:ext>
              </a:extLst>
            </p:cNvPr>
            <p:cNvSpPr txBox="1">
              <a:spLocks/>
            </p:cNvSpPr>
            <p:nvPr/>
          </p:nvSpPr>
          <p:spPr>
            <a:xfrm>
              <a:off x="1315499" y="1113763"/>
              <a:ext cx="554639" cy="184666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algn="l" defTabSz="914400" rtl="0" eaLnBrk="1" fontAlgn="auto" latinLnBrk="0" hangingPunct="1"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US" sz="1200" b="1" dirty="0">
                  <a:solidFill>
                    <a:schemeClr val="tx1"/>
                  </a:solidFill>
                  <a:latin typeface="Bogle" charset="0"/>
                  <a:ea typeface="Bogle" charset="0"/>
                  <a:cs typeface="Bogle" charset="0"/>
                </a:rPr>
                <a:t>Timeline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gle" charset="0"/>
                <a:ea typeface="Bogle" charset="0"/>
                <a:cs typeface="Bogle" charset="0"/>
              </a:endParaRPr>
            </a:p>
          </p:txBody>
        </p:sp>
        <p:sp>
          <p:nvSpPr>
            <p:cNvPr id="169" name="Text Placeholder 3">
              <a:extLst>
                <a:ext uri="{FF2B5EF4-FFF2-40B4-BE49-F238E27FC236}">
                  <a16:creationId xmlns:a16="http://schemas.microsoft.com/office/drawing/2014/main" id="{8F32FAE5-BD0E-C54B-AA26-90D70C43EEEA}"/>
                </a:ext>
              </a:extLst>
            </p:cNvPr>
            <p:cNvSpPr txBox="1">
              <a:spLocks/>
            </p:cNvSpPr>
            <p:nvPr/>
          </p:nvSpPr>
          <p:spPr>
            <a:xfrm>
              <a:off x="1315498" y="1371909"/>
              <a:ext cx="2099257" cy="307777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lvl="0" algn="l">
                <a:spcBef>
                  <a:spcPct val="20000"/>
                </a:spcBef>
                <a:defRPr/>
              </a:pPr>
              <a:r>
                <a:rPr lang="en-US" sz="1000" dirty="0">
                  <a:solidFill>
                    <a:schemeClr val="bg2">
                      <a:lumMod val="10000"/>
                    </a:schemeClr>
                  </a:solidFill>
                  <a:latin typeface="Bogle" charset="0"/>
                  <a:ea typeface="Bogle" charset="0"/>
                  <a:cs typeface="Bogle" charset="0"/>
                </a:rPr>
                <a:t>The timeline for the development of the assignment</a:t>
              </a:r>
            </a:p>
          </p:txBody>
        </p:sp>
      </p:grpSp>
      <p:sp>
        <p:nvSpPr>
          <p:cNvPr id="170" name="Text Placeholder 3">
            <a:extLst>
              <a:ext uri="{FF2B5EF4-FFF2-40B4-BE49-F238E27FC236}">
                <a16:creationId xmlns:a16="http://schemas.microsoft.com/office/drawing/2014/main" id="{63386301-B545-2B41-97B1-CBF8CE84270A}"/>
              </a:ext>
            </a:extLst>
          </p:cNvPr>
          <p:cNvSpPr txBox="1">
            <a:spLocks/>
          </p:cNvSpPr>
          <p:nvPr/>
        </p:nvSpPr>
        <p:spPr>
          <a:xfrm>
            <a:off x="8535358" y="3915967"/>
            <a:ext cx="695704" cy="738664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ctr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gle" charset="0"/>
                <a:ea typeface="Bogle" charset="0"/>
                <a:cs typeface="Bogle" charset="0"/>
              </a:rPr>
              <a:t>03</a:t>
            </a: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6EC705F6-EDEE-3045-9744-CC701A0DF57D}"/>
              </a:ext>
            </a:extLst>
          </p:cNvPr>
          <p:cNvGrpSpPr/>
          <p:nvPr/>
        </p:nvGrpSpPr>
        <p:grpSpPr>
          <a:xfrm>
            <a:off x="9343749" y="4878037"/>
            <a:ext cx="2099257" cy="565923"/>
            <a:chOff x="1315498" y="1113763"/>
            <a:chExt cx="2099257" cy="565923"/>
          </a:xfrm>
        </p:grpSpPr>
        <p:sp>
          <p:nvSpPr>
            <p:cNvPr id="172" name="Text Placeholder 3">
              <a:extLst>
                <a:ext uri="{FF2B5EF4-FFF2-40B4-BE49-F238E27FC236}">
                  <a16:creationId xmlns:a16="http://schemas.microsoft.com/office/drawing/2014/main" id="{C4465DEF-2F08-FB40-B122-DC3CF4DA55FE}"/>
                </a:ext>
              </a:extLst>
            </p:cNvPr>
            <p:cNvSpPr txBox="1">
              <a:spLocks/>
            </p:cNvSpPr>
            <p:nvPr/>
          </p:nvSpPr>
          <p:spPr>
            <a:xfrm>
              <a:off x="1315499" y="1113763"/>
              <a:ext cx="587084" cy="184666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algn="l" defTabSz="914400" rtl="0" eaLnBrk="1" fontAlgn="auto" latinLnBrk="0" hangingPunct="1"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A6A6A6"/>
                  </a:solidFill>
                  <a:effectLst/>
                  <a:uLnTx/>
                  <a:uFillTx/>
                  <a:latin typeface="Bogle" charset="0"/>
                  <a:ea typeface="Bogle" charset="0"/>
                  <a:cs typeface="Bogle" charset="0"/>
                </a:rPr>
                <a:t>Outcome</a:t>
              </a:r>
            </a:p>
          </p:txBody>
        </p:sp>
        <p:sp>
          <p:nvSpPr>
            <p:cNvPr id="173" name="Text Placeholder 3">
              <a:extLst>
                <a:ext uri="{FF2B5EF4-FFF2-40B4-BE49-F238E27FC236}">
                  <a16:creationId xmlns:a16="http://schemas.microsoft.com/office/drawing/2014/main" id="{705CD695-CE2F-1744-9123-D41CA05DD97D}"/>
                </a:ext>
              </a:extLst>
            </p:cNvPr>
            <p:cNvSpPr txBox="1">
              <a:spLocks/>
            </p:cNvSpPr>
            <p:nvPr/>
          </p:nvSpPr>
          <p:spPr>
            <a:xfrm>
              <a:off x="1315498" y="1371909"/>
              <a:ext cx="2099257" cy="307777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lvl="0" algn="l">
                <a:spcBef>
                  <a:spcPct val="20000"/>
                </a:spcBef>
                <a:defRPr/>
              </a:pPr>
              <a:r>
                <a:rPr lang="en-US" sz="1000" dirty="0">
                  <a:solidFill>
                    <a:schemeClr val="bg2">
                      <a:lumMod val="10000"/>
                    </a:schemeClr>
                  </a:solidFill>
                  <a:latin typeface="Bogle" charset="0"/>
                  <a:ea typeface="Bogle" charset="0"/>
                  <a:cs typeface="Bogle" charset="0"/>
                </a:rPr>
                <a:t>What I learnt from completing this assignment </a:t>
              </a:r>
            </a:p>
          </p:txBody>
        </p:sp>
      </p:grpSp>
      <p:sp>
        <p:nvSpPr>
          <p:cNvPr id="174" name="Text Placeholder 3">
            <a:extLst>
              <a:ext uri="{FF2B5EF4-FFF2-40B4-BE49-F238E27FC236}">
                <a16:creationId xmlns:a16="http://schemas.microsoft.com/office/drawing/2014/main" id="{D0EC7913-116B-8446-8281-1CCB6CD9696C}"/>
              </a:ext>
            </a:extLst>
          </p:cNvPr>
          <p:cNvSpPr txBox="1">
            <a:spLocks/>
          </p:cNvSpPr>
          <p:nvPr/>
        </p:nvSpPr>
        <p:spPr>
          <a:xfrm>
            <a:off x="8503298" y="4833347"/>
            <a:ext cx="759823" cy="738664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ctr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Bogle" charset="0"/>
                <a:ea typeface="Bogle" charset="0"/>
                <a:cs typeface="Bogle" charset="0"/>
              </a:rPr>
              <a:t>04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27A4C714-C495-E347-8165-0BE72999B789}"/>
              </a:ext>
            </a:extLst>
          </p:cNvPr>
          <p:cNvSpPr/>
          <p:nvPr/>
        </p:nvSpPr>
        <p:spPr>
          <a:xfrm>
            <a:off x="1939443" y="3187224"/>
            <a:ext cx="2358081" cy="3077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2000" b="1" dirty="0">
                <a:solidFill>
                  <a:schemeClr val="accent4"/>
                </a:solidFill>
                <a:latin typeface="Bogle" charset="0"/>
                <a:ea typeface="Bogle" charset="0"/>
                <a:cs typeface="Bogle" charset="0"/>
              </a:rPr>
              <a:t>Learnings and Hurdles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2014EFFF-2156-734F-ADC3-6B7EC3245B38}"/>
              </a:ext>
            </a:extLst>
          </p:cNvPr>
          <p:cNvSpPr/>
          <p:nvPr/>
        </p:nvSpPr>
        <p:spPr>
          <a:xfrm>
            <a:off x="1883410" y="4120358"/>
            <a:ext cx="920124" cy="3077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2000" b="1" dirty="0">
                <a:solidFill>
                  <a:schemeClr val="accent4"/>
                </a:solidFill>
                <a:latin typeface="Bogle" charset="0"/>
                <a:ea typeface="Bogle" charset="0"/>
                <a:cs typeface="Bogle" charset="0"/>
              </a:rPr>
              <a:t>Timeline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09D58E8D-AA93-A44D-9553-5867C0375B24}"/>
              </a:ext>
            </a:extLst>
          </p:cNvPr>
          <p:cNvSpPr/>
          <p:nvPr/>
        </p:nvSpPr>
        <p:spPr>
          <a:xfrm>
            <a:off x="1883410" y="4993203"/>
            <a:ext cx="977960" cy="3077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2000" b="1" dirty="0">
                <a:solidFill>
                  <a:schemeClr val="accent4"/>
                </a:solidFill>
                <a:latin typeface="Bogle" charset="0"/>
                <a:ea typeface="Bogle" charset="0"/>
                <a:cs typeface="Bogle" charset="0"/>
              </a:rPr>
              <a:t>Outcome</a:t>
            </a:r>
          </a:p>
        </p:txBody>
      </p:sp>
    </p:spTree>
    <p:extLst>
      <p:ext uri="{BB962C8B-B14F-4D97-AF65-F5344CB8AC3E}">
        <p14:creationId xmlns:p14="http://schemas.microsoft.com/office/powerpoint/2010/main" val="27639239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F6285-9047-FF45-9998-84EF9FE38D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C7CAC1-6752-5746-9614-54865C4BC7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2835" y="564142"/>
            <a:ext cx="3807583" cy="108234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Timeline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0BB2E7-19D1-9546-A1AF-812537880A27}"/>
              </a:ext>
            </a:extLst>
          </p:cNvPr>
          <p:cNvSpPr txBox="1"/>
          <p:nvPr/>
        </p:nvSpPr>
        <p:spPr>
          <a:xfrm>
            <a:off x="6371735" y="3014016"/>
            <a:ext cx="538609" cy="2769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lvl="0" defTabSz="914400">
              <a:spcBef>
                <a:spcPct val="20000"/>
              </a:spcBef>
              <a:defRPr/>
            </a:pPr>
            <a:r>
              <a:rPr lang="en-US" b="1" dirty="0">
                <a:latin typeface="Bogle" charset="0"/>
                <a:ea typeface="Bogle" charset="0"/>
                <a:cs typeface="Bogle" charset="0"/>
              </a:rPr>
              <a:t>17-20</a:t>
            </a:r>
            <a:endParaRPr lang="en-US" dirty="0">
              <a:latin typeface="Bogle" charset="0"/>
              <a:ea typeface="Bogle" charset="0"/>
              <a:cs typeface="Bogle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8C327-E946-4040-BEF6-FE2A5AFFF49D}"/>
              </a:ext>
            </a:extLst>
          </p:cNvPr>
          <p:cNvSpPr/>
          <p:nvPr/>
        </p:nvSpPr>
        <p:spPr>
          <a:xfrm>
            <a:off x="6021306" y="2997287"/>
            <a:ext cx="252551" cy="252551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ogle" charset="0"/>
              <a:ea typeface="Bogle" charset="0"/>
              <a:cs typeface="Bogle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61A9BDC-070F-114D-9DE9-A6B7BDE3187B}"/>
              </a:ext>
            </a:extLst>
          </p:cNvPr>
          <p:cNvGrpSpPr/>
          <p:nvPr/>
        </p:nvGrpSpPr>
        <p:grpSpPr>
          <a:xfrm>
            <a:off x="2038310" y="2737927"/>
            <a:ext cx="3973509" cy="1643268"/>
            <a:chOff x="2038310" y="2723859"/>
            <a:chExt cx="3973509" cy="1643268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B92F4FFC-CBBF-C84A-A2F2-90718B9009DB}"/>
                </a:ext>
              </a:extLst>
            </p:cNvPr>
            <p:cNvSpPr/>
            <p:nvPr/>
          </p:nvSpPr>
          <p:spPr>
            <a:xfrm>
              <a:off x="2038310" y="3235771"/>
              <a:ext cx="3725972" cy="1131356"/>
            </a:xfrm>
            <a:prstGeom prst="roundRect">
              <a:avLst>
                <a:gd name="adj" fmla="val 2499"/>
              </a:avLst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Bogle" charset="0"/>
                <a:ea typeface="Bogle" charset="0"/>
                <a:cs typeface="Bogle" charset="0"/>
              </a:endParaRPr>
            </a:p>
          </p:txBody>
        </p:sp>
        <p:grpSp>
          <p:nvGrpSpPr>
            <p:cNvPr id="8" name="Group 34">
              <a:extLst>
                <a:ext uri="{FF2B5EF4-FFF2-40B4-BE49-F238E27FC236}">
                  <a16:creationId xmlns:a16="http://schemas.microsoft.com/office/drawing/2014/main" id="{FFFF79C6-3553-5E40-811A-F716179F1B06}"/>
                </a:ext>
              </a:extLst>
            </p:cNvPr>
            <p:cNvGrpSpPr/>
            <p:nvPr/>
          </p:nvGrpSpPr>
          <p:grpSpPr>
            <a:xfrm>
              <a:off x="2038310" y="2723859"/>
              <a:ext cx="3973509" cy="762109"/>
              <a:chOff x="425669" y="2253444"/>
              <a:chExt cx="3973509" cy="762109"/>
            </a:xfrm>
          </p:grpSpPr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BC302F36-FD12-E641-A5A8-B4D12C72E778}"/>
                  </a:ext>
                </a:extLst>
              </p:cNvPr>
              <p:cNvSpPr/>
              <p:nvPr/>
            </p:nvSpPr>
            <p:spPr>
              <a:xfrm>
                <a:off x="425669" y="2253444"/>
                <a:ext cx="3725972" cy="762109"/>
              </a:xfrm>
              <a:prstGeom prst="roundRect">
                <a:avLst>
                  <a:gd name="adj" fmla="val 11275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Bogle" charset="0"/>
                  <a:ea typeface="Bogle" charset="0"/>
                  <a:cs typeface="Bogle" charset="0"/>
                </a:endParaRPr>
              </a:p>
            </p:txBody>
          </p:sp>
          <p:sp>
            <p:nvSpPr>
              <p:cNvPr id="14" name="Isosceles Triangle 10">
                <a:extLst>
                  <a:ext uri="{FF2B5EF4-FFF2-40B4-BE49-F238E27FC236}">
                    <a16:creationId xmlns:a16="http://schemas.microsoft.com/office/drawing/2014/main" id="{EBE3D9B5-E049-B743-BD4E-9DEDE936C1EB}"/>
                  </a:ext>
                </a:extLst>
              </p:cNvPr>
              <p:cNvSpPr/>
              <p:nvPr/>
            </p:nvSpPr>
            <p:spPr>
              <a:xfrm rot="5400000">
                <a:off x="3986273" y="2453549"/>
                <a:ext cx="463912" cy="361899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Bogle" charset="0"/>
                  <a:ea typeface="Bogle" charset="0"/>
                  <a:cs typeface="Bogle" charset="0"/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4C4CD40-16A8-8F4D-9549-31262CFFB364}"/>
                </a:ext>
              </a:extLst>
            </p:cNvPr>
            <p:cNvSpPr txBox="1"/>
            <p:nvPr/>
          </p:nvSpPr>
          <p:spPr>
            <a:xfrm>
              <a:off x="2997164" y="2918534"/>
              <a:ext cx="828753" cy="338554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2200" b="1" dirty="0">
                  <a:solidFill>
                    <a:schemeClr val="accent4"/>
                  </a:solidFill>
                  <a:latin typeface="Bogle" charset="0"/>
                  <a:ea typeface="Bogle" charset="0"/>
                  <a:cs typeface="Bogle" charset="0"/>
                </a:rPr>
                <a:t>Launch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61FED4-30AE-2842-A253-A01A476EE74A}"/>
                </a:ext>
              </a:extLst>
            </p:cNvPr>
            <p:cNvSpPr txBox="1"/>
            <p:nvPr/>
          </p:nvSpPr>
          <p:spPr>
            <a:xfrm>
              <a:off x="2162426" y="3597687"/>
              <a:ext cx="3348407" cy="70788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171450" indent="-171450" defTabSz="914400"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000" dirty="0">
                  <a:solidFill>
                    <a:schemeClr val="bg2">
                      <a:lumMod val="10000"/>
                    </a:schemeClr>
                  </a:solidFill>
                  <a:latin typeface="Bogle" charset="0"/>
                  <a:ea typeface="Bogle" charset="0"/>
                  <a:cs typeface="Bogle" charset="0"/>
                </a:rPr>
                <a:t>Learned Next.js</a:t>
              </a:r>
            </a:p>
            <a:p>
              <a:pPr marL="171450" indent="-171450" defTabSz="914400"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000" dirty="0">
                  <a:solidFill>
                    <a:schemeClr val="bg2">
                      <a:lumMod val="10000"/>
                    </a:schemeClr>
                  </a:solidFill>
                  <a:latin typeface="Bogle" charset="0"/>
                  <a:ea typeface="Bogle" charset="0"/>
                  <a:cs typeface="Bogle" charset="0"/>
                </a:rPr>
                <a:t>Developed the Final version using all the stack.</a:t>
              </a:r>
            </a:p>
            <a:p>
              <a:pPr marL="171450" indent="-171450" defTabSz="914400"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000" dirty="0">
                  <a:solidFill>
                    <a:schemeClr val="bg2">
                      <a:lumMod val="10000"/>
                    </a:schemeClr>
                  </a:solidFill>
                  <a:latin typeface="Bogle" charset="0"/>
                  <a:ea typeface="Bogle" charset="0"/>
                  <a:cs typeface="Bogle" charset="0"/>
                </a:rPr>
                <a:t>Implemented Sort Functionality.</a:t>
              </a:r>
            </a:p>
            <a:p>
              <a:pPr marL="171450" indent="-171450" defTabSz="914400"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000" dirty="0">
                  <a:solidFill>
                    <a:schemeClr val="bg2">
                      <a:lumMod val="10000"/>
                    </a:schemeClr>
                  </a:solidFill>
                  <a:latin typeface="Bogle" charset="0"/>
                  <a:ea typeface="Bogle" charset="0"/>
                  <a:cs typeface="Bogle" charset="0"/>
                </a:rPr>
                <a:t>Developed a </a:t>
              </a:r>
              <a:r>
                <a:rPr lang="en-US" sz="1000" dirty="0" err="1">
                  <a:solidFill>
                    <a:schemeClr val="bg2">
                      <a:lumMod val="10000"/>
                    </a:schemeClr>
                  </a:solidFill>
                  <a:latin typeface="Bogle" charset="0"/>
                  <a:ea typeface="Bogle" charset="0"/>
                  <a:cs typeface="Bogle" charset="0"/>
                </a:rPr>
                <a:t>Api</a:t>
              </a:r>
              <a:r>
                <a:rPr lang="en-US" sz="1000" dirty="0">
                  <a:solidFill>
                    <a:schemeClr val="bg2">
                      <a:lumMod val="10000"/>
                    </a:schemeClr>
                  </a:solidFill>
                  <a:latin typeface="Bogle" charset="0"/>
                  <a:ea typeface="Bogle" charset="0"/>
                  <a:cs typeface="Bogle" charset="0"/>
                </a:rPr>
                <a:t> end point using </a:t>
              </a:r>
              <a:r>
                <a:rPr lang="en-US" sz="1000" dirty="0" err="1">
                  <a:solidFill>
                    <a:schemeClr val="bg2">
                      <a:lumMod val="10000"/>
                    </a:schemeClr>
                  </a:solidFill>
                  <a:latin typeface="Bogle" charset="0"/>
                  <a:ea typeface="Bogle" charset="0"/>
                  <a:cs typeface="Bogle" charset="0"/>
                </a:rPr>
                <a:t>Graphql</a:t>
              </a:r>
              <a:r>
                <a:rPr lang="en-US" sz="1000" dirty="0">
                  <a:solidFill>
                    <a:schemeClr val="bg2">
                      <a:lumMod val="10000"/>
                    </a:schemeClr>
                  </a:solidFill>
                  <a:latin typeface="Bogle" charset="0"/>
                  <a:ea typeface="Bogle" charset="0"/>
                  <a:cs typeface="Bogle" charset="0"/>
                </a:rPr>
                <a:t> to query.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9BC7F9E-A208-C64A-BEC6-2145C5382468}"/>
              </a:ext>
            </a:extLst>
          </p:cNvPr>
          <p:cNvSpPr txBox="1"/>
          <p:nvPr/>
        </p:nvSpPr>
        <p:spPr>
          <a:xfrm>
            <a:off x="6371735" y="3271156"/>
            <a:ext cx="262892" cy="1692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lvl="0" defTabSz="914400">
              <a:spcBef>
                <a:spcPct val="20000"/>
              </a:spcBef>
              <a:defRPr/>
            </a:pPr>
            <a:r>
              <a:rPr lang="en-US" sz="1100" dirty="0">
                <a:latin typeface="Bogle" charset="0"/>
                <a:ea typeface="Bogle" charset="0"/>
                <a:cs typeface="Bogle" charset="0"/>
              </a:rPr>
              <a:t>June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DB448AD-B90B-744A-9D39-0E74D403BC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243413" y="2889005"/>
            <a:ext cx="472893" cy="47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24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2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5" grpId="0"/>
      <p:bldP spid="15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72F7B9C-8CF0-4363-AE6F-8BA2A08084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Outcome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82BFFE-0564-47C1-A675-717534B6E8E7}"/>
              </a:ext>
            </a:extLst>
          </p:cNvPr>
          <p:cNvSpPr txBox="1"/>
          <p:nvPr/>
        </p:nvSpPr>
        <p:spPr>
          <a:xfrm>
            <a:off x="2504661" y="1773141"/>
            <a:ext cx="77604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3"/>
                </a:solidFill>
                <a:latin typeface="Bogle" panose="020B0503020203060203" pitchFamily="34" charset="77"/>
              </a:rPr>
              <a:t>To use Git for version control.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3"/>
                </a:solidFill>
                <a:latin typeface="Bogle" panose="020B0503020203060203" pitchFamily="34" charset="77"/>
              </a:rPr>
              <a:t>Advantages of using </a:t>
            </a:r>
            <a:r>
              <a:rPr lang="en-US" sz="2000" dirty="0" err="1">
                <a:solidFill>
                  <a:schemeClr val="accent3"/>
                </a:solidFill>
                <a:latin typeface="Bogle" panose="020B0503020203060203" pitchFamily="34" charset="77"/>
              </a:rPr>
              <a:t>Graphql</a:t>
            </a:r>
            <a:r>
              <a:rPr lang="en-US" sz="2000" dirty="0">
                <a:solidFill>
                  <a:schemeClr val="accent3"/>
                </a:solidFill>
                <a:latin typeface="Bogle" panose="020B0503020203060203" pitchFamily="34" charset="77"/>
              </a:rPr>
              <a:t> and Typescript.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3"/>
                </a:solidFill>
                <a:latin typeface="Bogle" panose="020B0503020203060203" pitchFamily="34" charset="77"/>
              </a:rPr>
              <a:t>How to debug the code using console and network tabs.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3"/>
                </a:solidFill>
                <a:latin typeface="Bogle" panose="020B0503020203060203" pitchFamily="34" charset="77"/>
              </a:rPr>
              <a:t>Building an API.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3"/>
                </a:solidFill>
                <a:latin typeface="Bogle" panose="020B0503020203060203" pitchFamily="34" charset="77"/>
              </a:rPr>
              <a:t>Structuring of the Project.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3"/>
              </a:solidFill>
              <a:latin typeface="Bogle" panose="020B050302020306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04795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3E8705-EF0B-8E45-BBD5-0FACE2F2488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Chaitanya Atluri</a:t>
            </a:r>
          </a:p>
        </p:txBody>
      </p:sp>
    </p:spTree>
    <p:extLst>
      <p:ext uri="{BB962C8B-B14F-4D97-AF65-F5344CB8AC3E}">
        <p14:creationId xmlns:p14="http://schemas.microsoft.com/office/powerpoint/2010/main" val="3162247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C0776B-0ECF-9A41-9BF8-8C42ABEC90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682075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049F53-5871-FB43-AB50-E290FCDDE0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Requirements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7B6C08-98F6-3343-9F75-F62F10178D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Must develop a basic webpage that displays nutrition information of various food items.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Implement select functionality to display items based on selected category of food.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Delete selected food items.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CEB3F83-417E-8742-ABDC-1434E0D5659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Typescript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NEXT.js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React.js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Graphql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6A4E66F-DC11-F543-A97D-26D32518D9D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7032A0-378D-4B5A-87EC-54E8C2562C04}"/>
              </a:ext>
            </a:extLst>
          </p:cNvPr>
          <p:cNvSpPr txBox="1"/>
          <p:nvPr/>
        </p:nvSpPr>
        <p:spPr>
          <a:xfrm>
            <a:off x="6991047" y="1108803"/>
            <a:ext cx="316276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u="sng" dirty="0">
                <a:solidFill>
                  <a:schemeClr val="accent4"/>
                </a:solidFill>
                <a:latin typeface="Bogle" panose="020B0503020203060203" pitchFamily="34" charset="77"/>
              </a:rPr>
              <a:t>Technology Stack</a:t>
            </a:r>
          </a:p>
        </p:txBody>
      </p:sp>
    </p:spTree>
    <p:extLst>
      <p:ext uri="{BB962C8B-B14F-4D97-AF65-F5344CB8AC3E}">
        <p14:creationId xmlns:p14="http://schemas.microsoft.com/office/powerpoint/2010/main" val="2251522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049F53-5871-FB43-AB50-E290FCDDE0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8203" y="564142"/>
            <a:ext cx="3873500" cy="523220"/>
          </a:xfrm>
        </p:spPr>
        <p:txBody>
          <a:bodyPr/>
          <a:lstStyle/>
          <a:p>
            <a:r>
              <a:rPr lang="en-US" dirty="0"/>
              <a:t>Final Ui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7B6C08-98F6-3343-9F75-F62F10178D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Picture to the right depicts the final Ui 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6A4E66F-DC11-F543-A97D-26D32518D9D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52EEB3D4-80FC-442F-B8D3-21FB9FCF9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875" y="2297927"/>
            <a:ext cx="5907179" cy="321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658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C0776B-0ECF-9A41-9BF8-8C42ABEC90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Learnings and Hurdles</a:t>
            </a:r>
          </a:p>
        </p:txBody>
      </p:sp>
    </p:spTree>
    <p:extLst>
      <p:ext uri="{BB962C8B-B14F-4D97-AF65-F5344CB8AC3E}">
        <p14:creationId xmlns:p14="http://schemas.microsoft.com/office/powerpoint/2010/main" val="2573598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23">
            <a:extLst>
              <a:ext uri="{FF2B5EF4-FFF2-40B4-BE49-F238E27FC236}">
                <a16:creationId xmlns:a16="http://schemas.microsoft.com/office/drawing/2014/main" id="{AC8B4B90-7C74-4546-B587-30E2D86DA2A8}"/>
              </a:ext>
            </a:extLst>
          </p:cNvPr>
          <p:cNvGrpSpPr/>
          <p:nvPr/>
        </p:nvGrpSpPr>
        <p:grpSpPr>
          <a:xfrm>
            <a:off x="-12579" y="3412928"/>
            <a:ext cx="6624753" cy="905670"/>
            <a:chOff x="2201720" y="1285292"/>
            <a:chExt cx="1488111" cy="1675617"/>
          </a:xfrm>
          <a:solidFill>
            <a:schemeClr val="tx1"/>
          </a:solidFill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EDA7D30-AF25-8B4C-AB21-B2FD6B73500B}"/>
                </a:ext>
              </a:extLst>
            </p:cNvPr>
            <p:cNvSpPr/>
            <p:nvPr/>
          </p:nvSpPr>
          <p:spPr>
            <a:xfrm>
              <a:off x="2201720" y="1392073"/>
              <a:ext cx="1488110" cy="1568836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Bogle" charset="0"/>
                <a:ea typeface="Bogle" charset="0"/>
                <a:cs typeface="Bogle" charset="0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084C9385-0BAE-EA45-9566-2444A47F9652}"/>
                </a:ext>
              </a:extLst>
            </p:cNvPr>
            <p:cNvSpPr/>
            <p:nvPr/>
          </p:nvSpPr>
          <p:spPr>
            <a:xfrm>
              <a:off x="2201720" y="1285292"/>
              <a:ext cx="1488111" cy="156883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Bogle" charset="0"/>
                <a:ea typeface="Bogle" charset="0"/>
                <a:cs typeface="Bogle" charset="0"/>
              </a:endParaRPr>
            </a:p>
          </p:txBody>
        </p:sp>
      </p:grpSp>
      <p:grpSp>
        <p:nvGrpSpPr>
          <p:cNvPr id="69" name="Group 23">
            <a:extLst>
              <a:ext uri="{FF2B5EF4-FFF2-40B4-BE49-F238E27FC236}">
                <a16:creationId xmlns:a16="http://schemas.microsoft.com/office/drawing/2014/main" id="{A407FA29-CA1D-3947-B0BC-D3B63241F144}"/>
              </a:ext>
            </a:extLst>
          </p:cNvPr>
          <p:cNvGrpSpPr/>
          <p:nvPr/>
        </p:nvGrpSpPr>
        <p:grpSpPr>
          <a:xfrm>
            <a:off x="-12578" y="2511228"/>
            <a:ext cx="6250168" cy="905670"/>
            <a:chOff x="2201720" y="1285292"/>
            <a:chExt cx="1488111" cy="1675617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359B0E7-F136-6A4F-BB2B-0BEF4BFE56CC}"/>
                </a:ext>
              </a:extLst>
            </p:cNvPr>
            <p:cNvSpPr/>
            <p:nvPr/>
          </p:nvSpPr>
          <p:spPr>
            <a:xfrm>
              <a:off x="2201720" y="1392073"/>
              <a:ext cx="1488110" cy="156883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Bogle" charset="0"/>
                <a:ea typeface="Bogle" charset="0"/>
                <a:cs typeface="Bogle" charset="0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6FFEABF-3CAD-B948-AE56-D49DE1AD1CDA}"/>
                </a:ext>
              </a:extLst>
            </p:cNvPr>
            <p:cNvSpPr/>
            <p:nvPr/>
          </p:nvSpPr>
          <p:spPr>
            <a:xfrm>
              <a:off x="2201720" y="1285292"/>
              <a:ext cx="1488111" cy="1568834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Bogle" charset="0"/>
                <a:ea typeface="Bogle" charset="0"/>
                <a:cs typeface="Bogle" charset="0"/>
              </a:endParaRPr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4A5B54-AE08-AA47-B1A0-0ABACE69C5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C84026-2A41-2145-94E5-29763F6E597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1" name="Group 23">
            <a:extLst>
              <a:ext uri="{FF2B5EF4-FFF2-40B4-BE49-F238E27FC236}">
                <a16:creationId xmlns:a16="http://schemas.microsoft.com/office/drawing/2014/main" id="{D420D4B8-3586-8C44-9DC5-8F39A0A5423D}"/>
              </a:ext>
            </a:extLst>
          </p:cNvPr>
          <p:cNvGrpSpPr/>
          <p:nvPr/>
        </p:nvGrpSpPr>
        <p:grpSpPr>
          <a:xfrm>
            <a:off x="-6157" y="1603858"/>
            <a:ext cx="5792965" cy="905670"/>
            <a:chOff x="2310575" y="1285292"/>
            <a:chExt cx="1379255" cy="1675617"/>
          </a:xfrm>
          <a:solidFill>
            <a:schemeClr val="tx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86A6CB0-B2BD-7A41-B5F3-D7A24522A80A}"/>
                </a:ext>
              </a:extLst>
            </p:cNvPr>
            <p:cNvSpPr/>
            <p:nvPr/>
          </p:nvSpPr>
          <p:spPr>
            <a:xfrm>
              <a:off x="2310575" y="1392073"/>
              <a:ext cx="1379255" cy="1568836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Bogle" charset="0"/>
                <a:ea typeface="Bogle" charset="0"/>
                <a:cs typeface="Bogle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AB8AFF7-686C-4641-936E-7721978FFEA9}"/>
                </a:ext>
              </a:extLst>
            </p:cNvPr>
            <p:cNvSpPr/>
            <p:nvPr/>
          </p:nvSpPr>
          <p:spPr>
            <a:xfrm>
              <a:off x="2310575" y="1285292"/>
              <a:ext cx="1379255" cy="156883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Bogle" charset="0"/>
                <a:ea typeface="Bogle" charset="0"/>
                <a:cs typeface="Bogle" charset="0"/>
              </a:endParaRPr>
            </a:p>
          </p:txBody>
        </p:sp>
      </p:grpSp>
      <p:sp>
        <p:nvSpPr>
          <p:cNvPr id="21" name="Footer Text">
            <a:extLst>
              <a:ext uri="{FF2B5EF4-FFF2-40B4-BE49-F238E27FC236}">
                <a16:creationId xmlns:a16="http://schemas.microsoft.com/office/drawing/2014/main" id="{60E5F5F7-5E4E-2141-9BF9-67A85C670DF8}"/>
              </a:ext>
            </a:extLst>
          </p:cNvPr>
          <p:cNvSpPr txBox="1"/>
          <p:nvPr/>
        </p:nvSpPr>
        <p:spPr>
          <a:xfrm>
            <a:off x="1319797" y="1845949"/>
            <a:ext cx="3724093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200" b="1" dirty="0">
                <a:solidFill>
                  <a:schemeClr val="accent4"/>
                </a:solidFill>
                <a:latin typeface="Bogle" charset="0"/>
                <a:ea typeface="Bogle" charset="0"/>
                <a:cs typeface="Bogle" charset="0"/>
              </a:rPr>
              <a:t>React.js</a:t>
            </a:r>
          </a:p>
        </p:txBody>
      </p:sp>
      <p:sp>
        <p:nvSpPr>
          <p:cNvPr id="22" name="Footer Text">
            <a:extLst>
              <a:ext uri="{FF2B5EF4-FFF2-40B4-BE49-F238E27FC236}">
                <a16:creationId xmlns:a16="http://schemas.microsoft.com/office/drawing/2014/main" id="{A41568C6-2CAC-3547-92CA-74CEFB3F4AD5}"/>
              </a:ext>
            </a:extLst>
          </p:cNvPr>
          <p:cNvSpPr txBox="1"/>
          <p:nvPr/>
        </p:nvSpPr>
        <p:spPr>
          <a:xfrm>
            <a:off x="2050014" y="2765078"/>
            <a:ext cx="3724093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200" b="1" dirty="0">
                <a:solidFill>
                  <a:schemeClr val="accent4"/>
                </a:solidFill>
                <a:latin typeface="Bogle" charset="0"/>
                <a:ea typeface="Bogle" charset="0"/>
                <a:cs typeface="Bogle" charset="0"/>
              </a:rPr>
              <a:t>TypeScript</a:t>
            </a:r>
          </a:p>
        </p:txBody>
      </p:sp>
      <p:sp>
        <p:nvSpPr>
          <p:cNvPr id="23" name="Footer Text">
            <a:extLst>
              <a:ext uri="{FF2B5EF4-FFF2-40B4-BE49-F238E27FC236}">
                <a16:creationId xmlns:a16="http://schemas.microsoft.com/office/drawing/2014/main" id="{4FC62317-7239-2543-8505-3665614327FB}"/>
              </a:ext>
            </a:extLst>
          </p:cNvPr>
          <p:cNvSpPr txBox="1"/>
          <p:nvPr/>
        </p:nvSpPr>
        <p:spPr>
          <a:xfrm>
            <a:off x="2209696" y="3710192"/>
            <a:ext cx="3724093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200" b="1" dirty="0">
                <a:solidFill>
                  <a:schemeClr val="accent4"/>
                </a:solidFill>
                <a:latin typeface="Bogle" charset="0"/>
                <a:ea typeface="Bogle" charset="0"/>
                <a:cs typeface="Bogle" charset="0"/>
              </a:rPr>
              <a:t>Next.js</a:t>
            </a:r>
          </a:p>
        </p:txBody>
      </p:sp>
      <p:grpSp>
        <p:nvGrpSpPr>
          <p:cNvPr id="25" name="Group 35">
            <a:extLst>
              <a:ext uri="{FF2B5EF4-FFF2-40B4-BE49-F238E27FC236}">
                <a16:creationId xmlns:a16="http://schemas.microsoft.com/office/drawing/2014/main" id="{9B8D6749-B2F3-B84F-90AC-0E52329B460E}"/>
              </a:ext>
            </a:extLst>
          </p:cNvPr>
          <p:cNvGrpSpPr/>
          <p:nvPr/>
        </p:nvGrpSpPr>
        <p:grpSpPr>
          <a:xfrm>
            <a:off x="7261067" y="1788524"/>
            <a:ext cx="4142187" cy="514802"/>
            <a:chOff x="-1010362" y="1923738"/>
            <a:chExt cx="4142187" cy="514802"/>
          </a:xfrm>
        </p:grpSpPr>
        <p:sp>
          <p:nvSpPr>
            <p:cNvPr id="26" name="Footer Text">
              <a:extLst>
                <a:ext uri="{FF2B5EF4-FFF2-40B4-BE49-F238E27FC236}">
                  <a16:creationId xmlns:a16="http://schemas.microsoft.com/office/drawing/2014/main" id="{82DE2191-E317-434F-8746-A41275E27842}"/>
                </a:ext>
              </a:extLst>
            </p:cNvPr>
            <p:cNvSpPr txBox="1"/>
            <p:nvPr/>
          </p:nvSpPr>
          <p:spPr>
            <a:xfrm>
              <a:off x="-1010362" y="2099986"/>
              <a:ext cx="4142187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endParaRPr lang="en-US" sz="1100" dirty="0">
                <a:solidFill>
                  <a:srgbClr val="000000"/>
                </a:solidFill>
                <a:latin typeface="Bogle" charset="0"/>
                <a:ea typeface="Bogle" charset="0"/>
                <a:cs typeface="Bogle" charset="0"/>
              </a:endParaRPr>
            </a:p>
            <a:p>
              <a:pPr algn="r"/>
              <a:r>
                <a:rPr lang="en-US" sz="1100" dirty="0">
                  <a:solidFill>
                    <a:srgbClr val="000000"/>
                  </a:solidFill>
                  <a:latin typeface="Bogle" charset="0"/>
                  <a:ea typeface="Bogle" charset="0"/>
                  <a:cs typeface="Bogle" charset="0"/>
                </a:rPr>
                <a:t>A JavaScript library for building user interfaces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47EBB14-34D6-BC42-9BA6-C532A8B6621D}"/>
                </a:ext>
              </a:extLst>
            </p:cNvPr>
            <p:cNvSpPr txBox="1"/>
            <p:nvPr/>
          </p:nvSpPr>
          <p:spPr>
            <a:xfrm>
              <a:off x="2635535" y="1923738"/>
              <a:ext cx="496290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r"/>
              <a:r>
                <a:rPr lang="en-US" sz="1200" b="1" dirty="0">
                  <a:latin typeface="Bogle" charset="0"/>
                  <a:ea typeface="Bogle" charset="0"/>
                  <a:cs typeface="Bogle" charset="0"/>
                </a:rPr>
                <a:t>React.js</a:t>
              </a:r>
            </a:p>
          </p:txBody>
        </p:sp>
      </p:grpSp>
      <p:grpSp>
        <p:nvGrpSpPr>
          <p:cNvPr id="28" name="Group 47">
            <a:extLst>
              <a:ext uri="{FF2B5EF4-FFF2-40B4-BE49-F238E27FC236}">
                <a16:creationId xmlns:a16="http://schemas.microsoft.com/office/drawing/2014/main" id="{30BBDB19-7C06-0844-B5DC-1C46E5CE568D}"/>
              </a:ext>
            </a:extLst>
          </p:cNvPr>
          <p:cNvGrpSpPr/>
          <p:nvPr/>
        </p:nvGrpSpPr>
        <p:grpSpPr>
          <a:xfrm>
            <a:off x="7378784" y="2430397"/>
            <a:ext cx="4027887" cy="684079"/>
            <a:chOff x="-896062" y="1923738"/>
            <a:chExt cx="4027887" cy="684079"/>
          </a:xfrm>
        </p:grpSpPr>
        <p:sp>
          <p:nvSpPr>
            <p:cNvPr id="29" name="Footer Text">
              <a:extLst>
                <a:ext uri="{FF2B5EF4-FFF2-40B4-BE49-F238E27FC236}">
                  <a16:creationId xmlns:a16="http://schemas.microsoft.com/office/drawing/2014/main" id="{FBA229EA-D109-8144-B592-D4E5EC2FC79D}"/>
                </a:ext>
              </a:extLst>
            </p:cNvPr>
            <p:cNvSpPr txBox="1"/>
            <p:nvPr/>
          </p:nvSpPr>
          <p:spPr>
            <a:xfrm>
              <a:off x="-896062" y="2099986"/>
              <a:ext cx="4027887" cy="5078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endParaRPr lang="en-US" sz="1100" dirty="0">
                <a:solidFill>
                  <a:srgbClr val="4D5156"/>
                </a:solidFill>
                <a:latin typeface="Roboto" panose="02000000000000000000" pitchFamily="2" charset="0"/>
              </a:endParaRPr>
            </a:p>
            <a:p>
              <a:pPr algn="r"/>
              <a:r>
                <a:rPr lang="en-US" sz="1100" dirty="0">
                  <a:solidFill>
                    <a:srgbClr val="4D5156"/>
                  </a:solidFill>
                  <a:latin typeface="Roboto" panose="02000000000000000000" pitchFamily="2" charset="0"/>
                </a:rPr>
                <a:t>S</a:t>
              </a:r>
              <a:r>
                <a:rPr lang="en-US" sz="1100" b="0" i="0" dirty="0">
                  <a:solidFill>
                    <a:srgbClr val="4D5156"/>
                  </a:solidFill>
                  <a:effectLst/>
                  <a:latin typeface="Roboto" panose="02000000000000000000" pitchFamily="2" charset="0"/>
                </a:rPr>
                <a:t>trict syntactical superset of JavaScript that adds optional static typing to the language.</a:t>
              </a:r>
              <a:endParaRPr lang="en-US" sz="1100" dirty="0">
                <a:solidFill>
                  <a:srgbClr val="000000"/>
                </a:solidFill>
                <a:latin typeface="Bogle" charset="0"/>
                <a:ea typeface="Bogle" charset="0"/>
                <a:cs typeface="Bogle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74A4CE5-8CBF-324C-B5CC-1A537ED6755F}"/>
                </a:ext>
              </a:extLst>
            </p:cNvPr>
            <p:cNvSpPr txBox="1"/>
            <p:nvPr/>
          </p:nvSpPr>
          <p:spPr>
            <a:xfrm>
              <a:off x="2462346" y="1923738"/>
              <a:ext cx="669479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r"/>
              <a:r>
                <a:rPr lang="en-US" sz="1200" b="1" dirty="0">
                  <a:solidFill>
                    <a:srgbClr val="A5A5A5"/>
                  </a:solidFill>
                  <a:latin typeface="Bogle" charset="0"/>
                  <a:ea typeface="Bogle" charset="0"/>
                  <a:cs typeface="Bogle" charset="0"/>
                </a:rPr>
                <a:t>TypeScript</a:t>
              </a:r>
            </a:p>
          </p:txBody>
        </p:sp>
      </p:grpSp>
      <p:grpSp>
        <p:nvGrpSpPr>
          <p:cNvPr id="31" name="Group 50">
            <a:extLst>
              <a:ext uri="{FF2B5EF4-FFF2-40B4-BE49-F238E27FC236}">
                <a16:creationId xmlns:a16="http://schemas.microsoft.com/office/drawing/2014/main" id="{AD5AB154-451B-FA4C-A775-18F128E1400C}"/>
              </a:ext>
            </a:extLst>
          </p:cNvPr>
          <p:cNvGrpSpPr/>
          <p:nvPr/>
        </p:nvGrpSpPr>
        <p:grpSpPr>
          <a:xfrm>
            <a:off x="7378784" y="3294036"/>
            <a:ext cx="4027887" cy="853356"/>
            <a:chOff x="-896062" y="1923738"/>
            <a:chExt cx="4027887" cy="853356"/>
          </a:xfrm>
        </p:grpSpPr>
        <p:sp>
          <p:nvSpPr>
            <p:cNvPr id="32" name="Footer Text">
              <a:extLst>
                <a:ext uri="{FF2B5EF4-FFF2-40B4-BE49-F238E27FC236}">
                  <a16:creationId xmlns:a16="http://schemas.microsoft.com/office/drawing/2014/main" id="{7C0830E1-03CD-AE46-B6F2-CCB2E1388A23}"/>
                </a:ext>
              </a:extLst>
            </p:cNvPr>
            <p:cNvSpPr txBox="1"/>
            <p:nvPr/>
          </p:nvSpPr>
          <p:spPr>
            <a:xfrm>
              <a:off x="-896062" y="2099986"/>
              <a:ext cx="4027887" cy="67710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endParaRPr lang="en-US" sz="1100" dirty="0">
                <a:solidFill>
                  <a:srgbClr val="000000"/>
                </a:solidFill>
                <a:latin typeface="Bogle" charset="0"/>
                <a:ea typeface="Bogle" charset="0"/>
                <a:cs typeface="Bogle" charset="0"/>
              </a:endParaRPr>
            </a:p>
            <a:p>
              <a:pPr algn="r"/>
              <a:r>
                <a:rPr lang="en-US" sz="1100" dirty="0">
                  <a:solidFill>
                    <a:srgbClr val="000000"/>
                  </a:solidFill>
                  <a:latin typeface="Bogle" charset="0"/>
                  <a:ea typeface="Bogle" charset="0"/>
                  <a:cs typeface="Bogle" charset="0"/>
                </a:rPr>
                <a:t>Next.js gives you the best developer experience with all the features you need for production: hybrid static &amp; server rendering, TypeScript support, smart bundling, route pre-fetching, and more..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82E0F17-F5DD-4145-9948-80BEC091479C}"/>
                </a:ext>
              </a:extLst>
            </p:cNvPr>
            <p:cNvSpPr txBox="1"/>
            <p:nvPr/>
          </p:nvSpPr>
          <p:spPr>
            <a:xfrm>
              <a:off x="2690229" y="1923738"/>
              <a:ext cx="441596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r"/>
              <a:r>
                <a:rPr lang="en-US" sz="1200" b="1" dirty="0">
                  <a:latin typeface="Bogle" charset="0"/>
                  <a:ea typeface="Bogle" charset="0"/>
                  <a:cs typeface="Bogle" charset="0"/>
                </a:rPr>
                <a:t>Next.js</a:t>
              </a:r>
            </a:p>
          </p:txBody>
        </p:sp>
      </p:grpSp>
      <p:grpSp>
        <p:nvGrpSpPr>
          <p:cNvPr id="34" name="Group 53">
            <a:extLst>
              <a:ext uri="{FF2B5EF4-FFF2-40B4-BE49-F238E27FC236}">
                <a16:creationId xmlns:a16="http://schemas.microsoft.com/office/drawing/2014/main" id="{206D438D-FD36-8B47-9DCE-08C9A8AC7D97}"/>
              </a:ext>
            </a:extLst>
          </p:cNvPr>
          <p:cNvGrpSpPr/>
          <p:nvPr/>
        </p:nvGrpSpPr>
        <p:grpSpPr>
          <a:xfrm>
            <a:off x="7378784" y="4250747"/>
            <a:ext cx="4027887" cy="684079"/>
            <a:chOff x="-896062" y="1923738"/>
            <a:chExt cx="4027887" cy="684079"/>
          </a:xfrm>
        </p:grpSpPr>
        <p:sp>
          <p:nvSpPr>
            <p:cNvPr id="35" name="Footer Text">
              <a:extLst>
                <a:ext uri="{FF2B5EF4-FFF2-40B4-BE49-F238E27FC236}">
                  <a16:creationId xmlns:a16="http://schemas.microsoft.com/office/drawing/2014/main" id="{D38D5CFB-4C18-C645-8936-4DBBF26A5EDD}"/>
                </a:ext>
              </a:extLst>
            </p:cNvPr>
            <p:cNvSpPr txBox="1"/>
            <p:nvPr/>
          </p:nvSpPr>
          <p:spPr>
            <a:xfrm>
              <a:off x="-896062" y="2099986"/>
              <a:ext cx="4027887" cy="5078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endParaRPr lang="en-US" sz="1100" dirty="0">
                <a:solidFill>
                  <a:srgbClr val="000000"/>
                </a:solidFill>
                <a:latin typeface="Bogle" charset="0"/>
                <a:ea typeface="Bogle" charset="0"/>
                <a:cs typeface="Bogle" charset="0"/>
              </a:endParaRPr>
            </a:p>
            <a:p>
              <a:pPr algn="r"/>
              <a:r>
                <a:rPr lang="en-US" sz="1100" dirty="0">
                  <a:solidFill>
                    <a:srgbClr val="000000"/>
                  </a:solidFill>
                  <a:latin typeface="Bogle" charset="0"/>
                  <a:ea typeface="Bogle" charset="0"/>
                  <a:cs typeface="Bogle" charset="0"/>
                </a:rPr>
                <a:t>Create fast loading, highly readable, and 100% responsive interfaces with as little </a:t>
              </a:r>
              <a:r>
                <a:rPr lang="en-US" sz="1100" dirty="0" err="1">
                  <a:solidFill>
                    <a:srgbClr val="000000"/>
                  </a:solidFill>
                  <a:latin typeface="Bogle" charset="0"/>
                  <a:ea typeface="Bogle" charset="0"/>
                  <a:cs typeface="Bogle" charset="0"/>
                </a:rPr>
                <a:t>css</a:t>
              </a:r>
              <a:r>
                <a:rPr lang="en-US" sz="1100" dirty="0">
                  <a:solidFill>
                    <a:srgbClr val="000000"/>
                  </a:solidFill>
                  <a:latin typeface="Bogle" charset="0"/>
                  <a:ea typeface="Bogle" charset="0"/>
                  <a:cs typeface="Bogle" charset="0"/>
                </a:rPr>
                <a:t> as possible.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27EFE0E-F977-7041-A2F0-C4C423530710}"/>
                </a:ext>
              </a:extLst>
            </p:cNvPr>
            <p:cNvSpPr txBox="1"/>
            <p:nvPr/>
          </p:nvSpPr>
          <p:spPr>
            <a:xfrm>
              <a:off x="2548396" y="1923738"/>
              <a:ext cx="583429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r"/>
              <a:r>
                <a:rPr lang="en-US" sz="1200" b="1" dirty="0">
                  <a:solidFill>
                    <a:schemeClr val="accent5"/>
                  </a:solidFill>
                  <a:latin typeface="Bogle" charset="0"/>
                  <a:ea typeface="Bogle" charset="0"/>
                  <a:cs typeface="Bogle" charset="0"/>
                </a:rPr>
                <a:t>Tachyons</a:t>
              </a:r>
            </a:p>
          </p:txBody>
        </p:sp>
      </p:grpSp>
      <p:grpSp>
        <p:nvGrpSpPr>
          <p:cNvPr id="75" name="Group 23">
            <a:extLst>
              <a:ext uri="{FF2B5EF4-FFF2-40B4-BE49-F238E27FC236}">
                <a16:creationId xmlns:a16="http://schemas.microsoft.com/office/drawing/2014/main" id="{04D33768-4183-D844-9532-113147B7B5DD}"/>
              </a:ext>
            </a:extLst>
          </p:cNvPr>
          <p:cNvGrpSpPr/>
          <p:nvPr/>
        </p:nvGrpSpPr>
        <p:grpSpPr>
          <a:xfrm>
            <a:off x="-12579" y="4314628"/>
            <a:ext cx="7071417" cy="905670"/>
            <a:chOff x="2201720" y="1285292"/>
            <a:chExt cx="1488111" cy="1675617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49CB08A-C071-5540-B70A-4480C57B2895}"/>
                </a:ext>
              </a:extLst>
            </p:cNvPr>
            <p:cNvSpPr/>
            <p:nvPr/>
          </p:nvSpPr>
          <p:spPr>
            <a:xfrm>
              <a:off x="2201720" y="1392073"/>
              <a:ext cx="1488110" cy="156883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Bogle" charset="0"/>
                <a:ea typeface="Bogle" charset="0"/>
                <a:cs typeface="Bogle" charset="0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9A0828C3-F868-6E49-B137-50A3DFEA9B41}"/>
                </a:ext>
              </a:extLst>
            </p:cNvPr>
            <p:cNvSpPr/>
            <p:nvPr/>
          </p:nvSpPr>
          <p:spPr>
            <a:xfrm>
              <a:off x="2201720" y="1285292"/>
              <a:ext cx="1488111" cy="1568834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Bogle" charset="0"/>
                <a:ea typeface="Bogle" charset="0"/>
                <a:cs typeface="Bogle" charset="0"/>
              </a:endParaRPr>
            </a:p>
          </p:txBody>
        </p:sp>
      </p:grpSp>
      <p:sp>
        <p:nvSpPr>
          <p:cNvPr id="24" name="Footer Text">
            <a:extLst>
              <a:ext uri="{FF2B5EF4-FFF2-40B4-BE49-F238E27FC236}">
                <a16:creationId xmlns:a16="http://schemas.microsoft.com/office/drawing/2014/main" id="{E0743902-5F36-6743-A758-9FE5A20A78AE}"/>
              </a:ext>
            </a:extLst>
          </p:cNvPr>
          <p:cNvSpPr txBox="1"/>
          <p:nvPr/>
        </p:nvSpPr>
        <p:spPr>
          <a:xfrm>
            <a:off x="2888081" y="4561901"/>
            <a:ext cx="3724093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200" b="1" dirty="0">
                <a:solidFill>
                  <a:schemeClr val="accent4"/>
                </a:solidFill>
                <a:latin typeface="Bogle" charset="0"/>
                <a:ea typeface="Bogle" charset="0"/>
                <a:cs typeface="Bogle" charset="0"/>
              </a:rPr>
              <a:t>Tachyons</a:t>
            </a:r>
          </a:p>
        </p:txBody>
      </p:sp>
      <p:grpSp>
        <p:nvGrpSpPr>
          <p:cNvPr id="37" name="Group 23">
            <a:extLst>
              <a:ext uri="{FF2B5EF4-FFF2-40B4-BE49-F238E27FC236}">
                <a16:creationId xmlns:a16="http://schemas.microsoft.com/office/drawing/2014/main" id="{AD1E9E84-ABBC-4308-A241-31D130281A49}"/>
              </a:ext>
            </a:extLst>
          </p:cNvPr>
          <p:cNvGrpSpPr/>
          <p:nvPr/>
        </p:nvGrpSpPr>
        <p:grpSpPr>
          <a:xfrm>
            <a:off x="-13351" y="5216327"/>
            <a:ext cx="7463723" cy="905670"/>
            <a:chOff x="2201720" y="1285292"/>
            <a:chExt cx="1488111" cy="1675617"/>
          </a:xfrm>
          <a:solidFill>
            <a:schemeClr val="tx1"/>
          </a:solidFill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77CB55B-98FD-466D-8290-CFC4E7216C12}"/>
                </a:ext>
              </a:extLst>
            </p:cNvPr>
            <p:cNvSpPr/>
            <p:nvPr/>
          </p:nvSpPr>
          <p:spPr>
            <a:xfrm>
              <a:off x="2201720" y="1392073"/>
              <a:ext cx="1488110" cy="1568836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Bogle" charset="0"/>
                <a:ea typeface="Bogle" charset="0"/>
                <a:cs typeface="Bogle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8D018EE-2A66-4C53-8F0B-115D9F7E0EF4}"/>
                </a:ext>
              </a:extLst>
            </p:cNvPr>
            <p:cNvSpPr/>
            <p:nvPr/>
          </p:nvSpPr>
          <p:spPr>
            <a:xfrm>
              <a:off x="2201720" y="1285292"/>
              <a:ext cx="1488111" cy="156883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Bogle" charset="0"/>
                <a:ea typeface="Bogle" charset="0"/>
                <a:cs typeface="Bogle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0EEFD9E-6195-4A44-A87A-6E1871C58865}"/>
              </a:ext>
            </a:extLst>
          </p:cNvPr>
          <p:cNvSpPr txBox="1"/>
          <p:nvPr/>
        </p:nvSpPr>
        <p:spPr>
          <a:xfrm>
            <a:off x="5868063" y="5398074"/>
            <a:ext cx="11907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200" b="1" dirty="0" err="1">
                <a:solidFill>
                  <a:schemeClr val="accent4"/>
                </a:solidFill>
                <a:latin typeface="Bogle" panose="020B0503020203060203" pitchFamily="34" charset="77"/>
              </a:rPr>
              <a:t>Graphql</a:t>
            </a:r>
            <a:endParaRPr lang="en-US" sz="2200" b="1" dirty="0">
              <a:solidFill>
                <a:schemeClr val="accent4"/>
              </a:solidFill>
              <a:latin typeface="Bogle" panose="020B0503020203060203" pitchFamily="34" charset="77"/>
            </a:endParaRPr>
          </a:p>
        </p:txBody>
      </p:sp>
      <p:grpSp>
        <p:nvGrpSpPr>
          <p:cNvPr id="40" name="Group 50">
            <a:extLst>
              <a:ext uri="{FF2B5EF4-FFF2-40B4-BE49-F238E27FC236}">
                <a16:creationId xmlns:a16="http://schemas.microsoft.com/office/drawing/2014/main" id="{FFD715F6-0A68-49E2-ACDB-AEB7C6F55C70}"/>
              </a:ext>
            </a:extLst>
          </p:cNvPr>
          <p:cNvGrpSpPr/>
          <p:nvPr/>
        </p:nvGrpSpPr>
        <p:grpSpPr>
          <a:xfrm>
            <a:off x="7450372" y="5059142"/>
            <a:ext cx="4027887" cy="853356"/>
            <a:chOff x="-896062" y="1923738"/>
            <a:chExt cx="4027887" cy="853356"/>
          </a:xfrm>
        </p:grpSpPr>
        <p:sp>
          <p:nvSpPr>
            <p:cNvPr id="41" name="Footer Text">
              <a:extLst>
                <a:ext uri="{FF2B5EF4-FFF2-40B4-BE49-F238E27FC236}">
                  <a16:creationId xmlns:a16="http://schemas.microsoft.com/office/drawing/2014/main" id="{B1112C73-B8BE-469C-B8D8-BB63D4BA5C78}"/>
                </a:ext>
              </a:extLst>
            </p:cNvPr>
            <p:cNvSpPr txBox="1"/>
            <p:nvPr/>
          </p:nvSpPr>
          <p:spPr>
            <a:xfrm>
              <a:off x="-896062" y="2099986"/>
              <a:ext cx="4027887" cy="67710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endParaRPr lang="en-US" sz="1100" b="0" i="0" dirty="0">
                <a:solidFill>
                  <a:srgbClr val="202020"/>
                </a:solidFill>
                <a:effectLst/>
                <a:latin typeface="Roboto" panose="02000000000000000000" pitchFamily="2" charset="0"/>
              </a:endParaRPr>
            </a:p>
            <a:p>
              <a:pPr algn="r"/>
              <a:r>
                <a:rPr lang="en-US" sz="1100" b="0" i="0" dirty="0" err="1">
                  <a:solidFill>
                    <a:srgbClr val="202020"/>
                  </a:solidFill>
                  <a:effectLst/>
                  <a:latin typeface="Roboto" panose="02000000000000000000" pitchFamily="2" charset="0"/>
                </a:rPr>
                <a:t>Graphql</a:t>
              </a:r>
              <a:r>
                <a:rPr lang="en-US" sz="1100" b="0" i="0" dirty="0">
                  <a:solidFill>
                    <a:srgbClr val="202020"/>
                  </a:solidFill>
                  <a:effectLst/>
                  <a:latin typeface="Roboto" panose="02000000000000000000" pitchFamily="2" charset="0"/>
                </a:rPr>
                <a:t> provides a complete and understandable description of the data in your API, gives clients the power to ask for exactly what they need and nothing more</a:t>
              </a:r>
              <a:endParaRPr lang="en-US" sz="1100" dirty="0">
                <a:solidFill>
                  <a:srgbClr val="000000"/>
                </a:solidFill>
                <a:latin typeface="Bogle" charset="0"/>
                <a:ea typeface="Bogle" charset="0"/>
                <a:cs typeface="Bogle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69455FD-45EE-46AC-BD03-A41F56842326}"/>
                </a:ext>
              </a:extLst>
            </p:cNvPr>
            <p:cNvSpPr txBox="1"/>
            <p:nvPr/>
          </p:nvSpPr>
          <p:spPr>
            <a:xfrm>
              <a:off x="2619056" y="1923738"/>
              <a:ext cx="512769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r"/>
              <a:r>
                <a:rPr lang="en-US" sz="1200" b="1" dirty="0" err="1">
                  <a:latin typeface="Bogle" charset="0"/>
                  <a:ea typeface="Bogle" charset="0"/>
                  <a:cs typeface="Bogle" charset="0"/>
                </a:rPr>
                <a:t>Graphql</a:t>
              </a:r>
              <a:endParaRPr lang="en-US" sz="1200" b="1" dirty="0">
                <a:latin typeface="Bogle" charset="0"/>
                <a:ea typeface="Bogle" charset="0"/>
                <a:cs typeface="Bogl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3972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7E751A-C405-D149-8B49-E9A5DFC48B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React.js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6116D9C5-8BDD-4AF7-93AB-A692D8685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926" y="2088796"/>
            <a:ext cx="1806146" cy="127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216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1760E2-23C8-4AEF-ABF0-6DC21D592A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Learnings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CEF977-DAA8-400B-820C-1151137A970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B37"/>
                </a:solidFill>
                <a:effectLst/>
                <a:latin typeface="sf pro text"/>
              </a:rPr>
              <a:t>Components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C3B37"/>
                </a:solidFill>
                <a:latin typeface="sf pro text"/>
              </a:rPr>
              <a:t>P</a:t>
            </a:r>
            <a:r>
              <a:rPr lang="en-US" b="0" i="0" dirty="0">
                <a:solidFill>
                  <a:srgbClr val="3C3B37"/>
                </a:solidFill>
                <a:effectLst/>
                <a:latin typeface="sf pro text"/>
              </a:rPr>
              <a:t>rops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React Hooks</a:t>
            </a:r>
            <a:endParaRPr lang="en-US" b="0" i="0" dirty="0">
              <a:solidFill>
                <a:srgbClr val="3C3B37"/>
              </a:solidFill>
              <a:effectLst/>
              <a:latin typeface="sf pro tex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B37"/>
                </a:solidFill>
                <a:effectLst/>
                <a:latin typeface="sf pro text"/>
              </a:rPr>
              <a:t>Dealing with side effects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C3B37"/>
                </a:solidFill>
                <a:latin typeface="sf pro text"/>
              </a:rPr>
              <a:t>Custom React Hooks</a:t>
            </a:r>
            <a:endParaRPr lang="en-US" b="0" i="0" dirty="0">
              <a:solidFill>
                <a:srgbClr val="3C3B37"/>
              </a:solidFill>
              <a:effectLst/>
              <a:latin typeface="sf pro tex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C3B37"/>
              </a:solidFill>
              <a:effectLst/>
              <a:latin typeface="sf pro tex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73023B-DC95-47C2-8539-79638510958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Understanding where to use Hooks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Passing Dependencies to </a:t>
            </a:r>
            <a:r>
              <a:rPr lang="en-US" dirty="0" err="1"/>
              <a:t>UseEffect</a:t>
            </a:r>
            <a:r>
              <a:rPr lang="en-US" dirty="0"/>
              <a:t> Hook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4AD690-143B-455B-8ADF-A3084BC8064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D6EFE9-2635-4BA8-B699-BFF57F02B088}"/>
              </a:ext>
            </a:extLst>
          </p:cNvPr>
          <p:cNvSpPr txBox="1"/>
          <p:nvPr/>
        </p:nvSpPr>
        <p:spPr>
          <a:xfrm>
            <a:off x="6991047" y="1108803"/>
            <a:ext cx="316276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u="sng" dirty="0">
                <a:solidFill>
                  <a:schemeClr val="accent4"/>
                </a:solidFill>
                <a:latin typeface="Bogle" panose="020B0503020203060203" pitchFamily="34" charset="77"/>
              </a:rPr>
              <a:t>Hurdles</a:t>
            </a:r>
          </a:p>
        </p:txBody>
      </p:sp>
    </p:spTree>
    <p:extLst>
      <p:ext uri="{BB962C8B-B14F-4D97-AF65-F5344CB8AC3E}">
        <p14:creationId xmlns:p14="http://schemas.microsoft.com/office/powerpoint/2010/main" val="1669232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71CE"/>
      </a:dk1>
      <a:lt1>
        <a:srgbClr val="EB148D"/>
      </a:lt1>
      <a:dk2>
        <a:srgbClr val="FFC000"/>
      </a:dk2>
      <a:lt2>
        <a:srgbClr val="041F41"/>
      </a:lt2>
      <a:accent1>
        <a:srgbClr val="70AC46"/>
      </a:accent1>
      <a:accent2>
        <a:srgbClr val="5B9BD4"/>
      </a:accent2>
      <a:accent3>
        <a:srgbClr val="000000"/>
      </a:accent3>
      <a:accent4>
        <a:srgbClr val="FFFFFF"/>
      </a:accent4>
      <a:accent5>
        <a:srgbClr val="B3B3B3"/>
      </a:accent5>
      <a:accent6>
        <a:srgbClr val="646464"/>
      </a:accent6>
      <a:hlink>
        <a:srgbClr val="0071CE"/>
      </a:hlink>
      <a:folHlink>
        <a:srgbClr val="0071C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000" dirty="0" err="1" smtClean="0">
            <a:solidFill>
              <a:schemeClr val="accent3"/>
            </a:solidFill>
            <a:latin typeface="Bogle" panose="020B0503020203060203" pitchFamily="34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owerpointTemplate_AssociateBrand_200902" id="{19235BB9-E08B-BA4B-9C82-E4B12EB21A16}" vid="{BA8D113A-3F2C-C640-95F4-4D2B391D1B5E}"/>
    </a:ext>
  </a:extLst>
</a:theme>
</file>

<file path=ppt/theme/theme2.xml><?xml version="1.0" encoding="utf-8"?>
<a:theme xmlns:a="http://schemas.openxmlformats.org/drawingml/2006/main" name="Custom Design">
  <a:themeElements>
    <a:clrScheme name="Custom 1">
      <a:dk1>
        <a:srgbClr val="0071CE"/>
      </a:dk1>
      <a:lt1>
        <a:srgbClr val="EB148D"/>
      </a:lt1>
      <a:dk2>
        <a:srgbClr val="FFC000"/>
      </a:dk2>
      <a:lt2>
        <a:srgbClr val="041F41"/>
      </a:lt2>
      <a:accent1>
        <a:srgbClr val="70AC46"/>
      </a:accent1>
      <a:accent2>
        <a:srgbClr val="5B9BD4"/>
      </a:accent2>
      <a:accent3>
        <a:srgbClr val="000000"/>
      </a:accent3>
      <a:accent4>
        <a:srgbClr val="FFFFFF"/>
      </a:accent4>
      <a:accent5>
        <a:srgbClr val="B3B3B3"/>
      </a:accent5>
      <a:accent6>
        <a:srgbClr val="646464"/>
      </a:accent6>
      <a:hlink>
        <a:srgbClr val="0071CE"/>
      </a:hlink>
      <a:folHlink>
        <a:srgbClr val="0071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Template_AssociateBrand_200902" id="{19235BB9-E08B-BA4B-9C82-E4B12EB21A16}" vid="{26BFB7B9-7C66-314C-AB5F-C01996A97A3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D3BAA246B52B4EB099E856BD5822FD" ma:contentTypeVersion="12" ma:contentTypeDescription="Create a new document." ma:contentTypeScope="" ma:versionID="1f25e3c53ce0afa0580163df253f1cc6">
  <xsd:schema xmlns:xsd="http://www.w3.org/2001/XMLSchema" xmlns:xs="http://www.w3.org/2001/XMLSchema" xmlns:p="http://schemas.microsoft.com/office/2006/metadata/properties" xmlns:ns2="5b34241c-4db6-4fb2-86f9-b50e8ebabed6" xmlns:ns3="e7fa269e-0501-4b9e-8494-04a0dc37c81c" targetNamespace="http://schemas.microsoft.com/office/2006/metadata/properties" ma:root="true" ma:fieldsID="ebd68211238a57a3cdb37cc30747e56a" ns2:_="" ns3:_="">
    <xsd:import namespace="5b34241c-4db6-4fb2-86f9-b50e8ebabed6"/>
    <xsd:import namespace="e7fa269e-0501-4b9e-8494-04a0dc37c81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34241c-4db6-4fb2-86f9-b50e8ebabe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fa269e-0501-4b9e-8494-04a0dc37c81c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3AF6F66-2782-42BD-9E30-AAA865F350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34241c-4db6-4fb2-86f9-b50e8ebabed6"/>
    <ds:schemaRef ds:uri="e7fa269e-0501-4b9e-8494-04a0dc37c8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46A0B6F-1829-4F9A-8C6E-D593B9F0475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518AF90-F3B8-4526-B361-BAA7B687E20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PowerpointTemplate_AssociateBrand_200902</Template>
  <TotalTime>141</TotalTime>
  <Words>565</Words>
  <Application>Microsoft Office PowerPoint</Application>
  <PresentationFormat>Widescreen</PresentationFormat>
  <Paragraphs>146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-apple-system</vt:lpstr>
      <vt:lpstr>Arial</vt:lpstr>
      <vt:lpstr>Bogle</vt:lpstr>
      <vt:lpstr>Calibri</vt:lpstr>
      <vt:lpstr>Poppins</vt:lpstr>
      <vt:lpstr>Roboto</vt:lpstr>
      <vt:lpstr>sf pro text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Chaitanya Atluri, Venkata Sai Krishna</dc:creator>
  <cp:lastModifiedBy>Chaitanya Atluri, Venkata Sai Krishna</cp:lastModifiedBy>
  <cp:revision>55</cp:revision>
  <dcterms:created xsi:type="dcterms:W3CDTF">2021-06-20T23:16:40Z</dcterms:created>
  <dcterms:modified xsi:type="dcterms:W3CDTF">2021-06-21T05:58:38Z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0x0101007DD3BAA246B52B4EB099E856BD5822FD</vt:lpwstr>
  </property>
</Properties>
</file>