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400" d="100"/>
          <a:sy n="400" d="100"/>
        </p:scale>
        <p:origin x="-13872" y="-1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50F9-94B1-9865-014F-89E12EEF3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D7E98-602B-4094-A073-D87EC633F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1936-BCB2-C980-21AE-A799D6A2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3182-7631-4A81-A1FD-CC5194AC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88ED7-E0EA-FEC3-E787-4410EA08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AA45-5DD8-2795-A426-7BEC3440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31DF6-B83F-1DF6-8B3D-D2B6104BD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F880-AEEA-771A-119C-A3DAAFFC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75ED-95E6-11B0-5194-F0BB0261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E989-7DEB-9C2C-28E3-4A09BD31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8ABE0-3F2C-447B-F383-8766CDE6F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84888-5AB4-60C6-FFC2-00A57C2A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2A0C6-1AF2-176F-A37C-931676AF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889FA-087C-F94E-4EAA-5C11EF45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5E64-823D-085C-3D80-65FFB075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8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31D3-C6F4-367C-BC0B-0258D41F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71A0-F0DE-D738-984A-E4A696FA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F62B-D6B9-C4E3-0C44-F3EDC40C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0A60-FE26-FD1D-B95C-A6941279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88E2-960C-B01A-E8C5-3A6AC8DB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66F6-505E-6C3D-9CFE-7A8A95BE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92E45-C5CE-E2D1-AA1B-ADDEA688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2B676-4115-437E-1832-7F636D41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9838-3327-6E50-20DA-B37A8256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71BD-F35E-EE9B-E608-34C121F6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3C48-A4D3-2E34-B80F-01620F0B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C64A-DB86-1FC8-5167-026640C6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02D5-EAAF-EC69-E602-F48AD1DD4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4D4A-394F-6654-68A9-7F62047A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20BCF-EDF5-3DFC-56F8-3865A28F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4DB75-C7EB-922F-EAC9-A7E2FD17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3230-5248-7F7B-EE1C-525429D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DF4C8-D6AA-C91E-A025-89469340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DB42E-4525-B911-E00B-F1B55E21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1D059-830B-57E5-B570-E9958BF47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4FDB3-CF77-8262-A04F-640E3270F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5DED7-5304-3D44-F89C-89E5CD7F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F198A-AFC6-EDFD-5A71-3E083110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6A2D6-9ADE-4EF2-B700-133B14F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F517-C815-316C-47DC-CC15C786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0D496-684F-BF74-7756-6B286907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49681-DDC7-46F9-7217-9D7C6488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9BCD4-8002-EB99-D29D-691A04FD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F572-BC74-A08A-8AC3-4830A316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80FF8-2F96-AADB-A654-C513AA43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9094B-566D-5509-4DCA-39104A7A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7B5A-DE0E-F572-9B8D-96BEB95F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3A67-DCC9-13B1-CB9A-A27C7BD4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D98F-DE24-7A34-2F5E-3B160A9E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6092D-F3D0-8D4E-CF75-5E8C6147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D8EA-C478-87FB-D228-FE94BDD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EE5F7-77E2-F0FF-D8DD-0B247C0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7684-E742-CD03-EA6D-313B4BAC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A0309-D096-3E22-DFE1-52EB9F5ED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5F14D-0497-EE38-F496-23587746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F8C8-7FB7-5ABD-63E6-F5DE4FAD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391E2-F4C7-7A36-61DF-7B80D6FD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729A-F302-02BD-4706-D5D6CF3D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4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891AD-884E-D13C-80E1-B79FB5EA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B1864-D195-5F4D-2E56-CE0DF7D7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8F3B-6660-ED37-405E-752E36562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F41C8-7B77-3045-B52A-9E7A4C729DE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80E3-B203-1F56-F8A8-C3188D516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EDE0-CBA1-AE36-5FCB-936233DE0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3AA71-101F-1344-BE70-44D6F1510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lane with colorful ribbons&#10;&#10;AI-generated content may be incorrect.">
            <a:extLst>
              <a:ext uri="{FF2B5EF4-FFF2-40B4-BE49-F238E27FC236}">
                <a16:creationId xmlns:a16="http://schemas.microsoft.com/office/drawing/2014/main" id="{9E591ED9-5F7E-8A41-6FF5-B0BEBA600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00" b="91800" l="9800" r="95800">
                        <a14:foregroundMark x1="41400" y1="10800" x2="41400" y2="10800"/>
                        <a14:foregroundMark x1="39800" y1="6400" x2="39800" y2="6400"/>
                        <a14:foregroundMark x1="32600" y1="9800" x2="32600" y2="9800"/>
                        <a14:foregroundMark x1="30400" y1="10400" x2="30400" y2="10400"/>
                        <a14:foregroundMark x1="29200" y1="11000" x2="29200" y2="11000"/>
                        <a14:foregroundMark x1="28000" y1="11800" x2="28000" y2="11800"/>
                        <a14:foregroundMark x1="26400" y1="12600" x2="26400" y2="12600"/>
                        <a14:foregroundMark x1="26000" y1="12600" x2="26000" y2="12600"/>
                        <a14:foregroundMark x1="44200" y1="15400" x2="44200" y2="15400"/>
                        <a14:foregroundMark x1="43400" y1="14600" x2="43400" y2="14600"/>
                        <a14:foregroundMark x1="9800" y1="18000" x2="9800" y2="18000"/>
                        <a14:foregroundMark x1="31600" y1="29000" x2="31600" y2="29000"/>
                        <a14:foregroundMark x1="27200" y1="27600" x2="27200" y2="27600"/>
                        <a14:foregroundMark x1="92400" y1="27200" x2="92400" y2="27200"/>
                        <a14:foregroundMark x1="95800" y1="24600" x2="95800" y2="24600"/>
                        <a14:foregroundMark x1="53200" y1="91800" x2="53200" y2="91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5241" y="-94631"/>
            <a:ext cx="5726874" cy="5726874"/>
          </a:xfrm>
        </p:spPr>
      </p:pic>
      <p:pic>
        <p:nvPicPr>
          <p:cNvPr id="7" name="Picture 6" descr="A blue and red letters on a black background&#10;&#10;AI-generated content may be incorrect.">
            <a:extLst>
              <a:ext uri="{FF2B5EF4-FFF2-40B4-BE49-F238E27FC236}">
                <a16:creationId xmlns:a16="http://schemas.microsoft.com/office/drawing/2014/main" id="{ABE6CFEB-2EC0-6AC3-BC5C-8B5AA598D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907" y="3690506"/>
            <a:ext cx="1587062" cy="95771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18D470-FE56-554E-1F35-F68F356B9A3F}"/>
              </a:ext>
            </a:extLst>
          </p:cNvPr>
          <p:cNvSpPr/>
          <p:nvPr/>
        </p:nvSpPr>
        <p:spPr>
          <a:xfrm>
            <a:off x="7025397" y="4648216"/>
            <a:ext cx="1924234" cy="5268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CALCULIX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0EB0520-CD1E-90AD-8A1B-AB7499F06F1D}"/>
              </a:ext>
            </a:extLst>
          </p:cNvPr>
          <p:cNvSpPr/>
          <p:nvPr/>
        </p:nvSpPr>
        <p:spPr>
          <a:xfrm>
            <a:off x="2333297" y="5389829"/>
            <a:ext cx="7346730" cy="5268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iome" panose="020B0604020202020204" pitchFamily="34" charset="0"/>
                <a:ea typeface="Apple Symbols" panose="02000000000000000000" pitchFamily="2" charset="-79"/>
                <a:cs typeface="Biome" panose="020B0604020202020204" pitchFamily="34" charset="0"/>
              </a:rPr>
              <a:t>AERO-ELASTIC TOPOLOGY OPTIMIZATION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09900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Biome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Ranjan</dc:creator>
  <cp:lastModifiedBy>Prateek Ranjan</cp:lastModifiedBy>
  <cp:revision>1</cp:revision>
  <dcterms:created xsi:type="dcterms:W3CDTF">2025-01-17T03:28:10Z</dcterms:created>
  <dcterms:modified xsi:type="dcterms:W3CDTF">2025-01-17T04:17:21Z</dcterms:modified>
</cp:coreProperties>
</file>