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Title</a:t>
            </a: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Montserrat</vt:lpstr>
      <vt:lpstr>Simple Light</vt:lpstr>
      <vt:lpstr>           Capstone Project Project Title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chait</dc:creator>
  <cp:lastModifiedBy>917842670989</cp:lastModifiedBy>
  <cp:revision>1</cp:revision>
  <dcterms:modified xsi:type="dcterms:W3CDTF">2022-04-19T07:21:07Z</dcterms:modified>
</cp:coreProperties>
</file>