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5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GER02 🔥" initials="D" lastIdx="1" clrIdx="0">
    <p:extLst>
      <p:ext uri="{19B8F6BF-5375-455C-9EA6-DF929625EA0E}">
        <p15:presenceInfo xmlns:p15="http://schemas.microsoft.com/office/powerpoint/2012/main" userId="40b1fbd9027ea9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25" y="2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16T14:00:47.89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34226" y="1927886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18401" y="-673230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143" y="1212090"/>
            <a:ext cx="6345829" cy="5055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4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SIH1598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–</a:t>
            </a:r>
          </a:p>
          <a:p>
            <a:pPr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“</a:t>
            </a:r>
            <a:r>
              <a:rPr lang="en-US" sz="24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 that showcase the rich   </a:t>
            </a:r>
          </a:p>
          <a:p>
            <a:pPr algn="just"/>
            <a:r>
              <a:rPr lang="en-US" sz="24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cultural heritage and traditions of </a:t>
            </a:r>
          </a:p>
          <a:p>
            <a:pPr algn="just"/>
            <a:r>
              <a:rPr lang="en-US" sz="24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India”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 - </a:t>
            </a:r>
            <a:r>
              <a:rPr lang="en-US" sz="24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Heritage and Culture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 - </a:t>
            </a:r>
            <a:r>
              <a:rPr lang="en-US" sz="24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– </a:t>
            </a:r>
            <a:r>
              <a:rPr lang="en-US" sz="2400" b="1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Vasudhaiva</a:t>
            </a:r>
            <a:r>
              <a:rPr lang="en-US" sz="24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Kutumbakam</a:t>
            </a:r>
            <a:endParaRPr lang="en-IN" sz="2400" b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9944" y="15041"/>
            <a:ext cx="2388089" cy="12383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80816C-522B-74F9-1892-2D4F83CE34AF}"/>
              </a:ext>
            </a:extLst>
          </p:cNvPr>
          <p:cNvSpPr txBox="1"/>
          <p:nvPr/>
        </p:nvSpPr>
        <p:spPr>
          <a:xfrm>
            <a:off x="3603999" y="589911"/>
            <a:ext cx="3773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Student Innovation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D03CFE-3E7D-F018-6451-6A82EA8FF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678AAA-E234-8A73-10D6-CFC62120BE9C}"/>
              </a:ext>
            </a:extLst>
          </p:cNvPr>
          <p:cNvSpPr txBox="1"/>
          <p:nvPr/>
        </p:nvSpPr>
        <p:spPr>
          <a:xfrm>
            <a:off x="7303428" y="6376514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                                                 </a:t>
            </a:r>
            <a:fld id="{677C3CE7-23F7-4828-823C-E0205DF2CF97}" type="slidenum">
              <a:rPr lang="en-US" sz="2800" b="1" smtClean="0">
                <a:solidFill>
                  <a:schemeClr val="bg1"/>
                </a:solidFill>
              </a:rPr>
              <a:pPr/>
              <a:t>1</a:t>
            </a:fld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HELVETICA" panose="020B0604020202020204" pitchFamily="34" charset="0"/>
                <a:ea typeface="ＭＳ Ｐゴシック" pitchFamily="1" charset="-128"/>
                <a:cs typeface="HELVETICA" panose="020B0604020202020204" pitchFamily="34" charset="0"/>
              </a:rPr>
              <a:t>      TEAM MEMBER DETAILS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772997" y="1923519"/>
            <a:ext cx="121919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2735" y="6423818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sz="2800" b="1" smtClean="0">
                <a:solidFill>
                  <a:schemeClr val="bg1"/>
                </a:solidFill>
              </a:rPr>
              <a:pPr/>
              <a:t>2</a:t>
            </a:fld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3D13C0-52A3-DE65-B5B2-68836C646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880083"/>
              </p:ext>
            </p:extLst>
          </p:nvPr>
        </p:nvGraphicFramePr>
        <p:xfrm>
          <a:off x="650448" y="1668544"/>
          <a:ext cx="10624008" cy="417109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261676">
                  <a:extLst>
                    <a:ext uri="{9D8B030D-6E8A-4147-A177-3AD203B41FA5}">
                      <a16:colId xmlns:a16="http://schemas.microsoft.com/office/drawing/2014/main" val="3557166203"/>
                    </a:ext>
                  </a:extLst>
                </a:gridCol>
                <a:gridCol w="3820996">
                  <a:extLst>
                    <a:ext uri="{9D8B030D-6E8A-4147-A177-3AD203B41FA5}">
                      <a16:colId xmlns:a16="http://schemas.microsoft.com/office/drawing/2014/main" val="460812877"/>
                    </a:ext>
                  </a:extLst>
                </a:gridCol>
                <a:gridCol w="3541336">
                  <a:extLst>
                    <a:ext uri="{9D8B030D-6E8A-4147-A177-3AD203B41FA5}">
                      <a16:colId xmlns:a16="http://schemas.microsoft.com/office/drawing/2014/main" val="3991566707"/>
                    </a:ext>
                  </a:extLst>
                </a:gridCol>
              </a:tblGrid>
              <a:tr h="324238">
                <a:tc>
                  <a:txBody>
                    <a:bodyPr/>
                    <a:lstStyle/>
                    <a:p>
                      <a:r>
                        <a:rPr lang="en-IN" sz="3600" dirty="0"/>
                        <a:t>         </a:t>
                      </a:r>
                      <a:r>
                        <a:rPr lang="en-IN" sz="3200" dirty="0"/>
                        <a:t>NAME</a:t>
                      </a:r>
                      <a:r>
                        <a:rPr lang="en-IN" sz="3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 REGISTRATION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sz="3200" dirty="0"/>
                        <a:t>CONTACT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42197"/>
                  </a:ext>
                </a:extLst>
              </a:tr>
              <a:tr h="588502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IN" dirty="0"/>
                        <a:t>1. </a:t>
                      </a:r>
                      <a:r>
                        <a:rPr lang="en-IN" sz="2000" b="0" dirty="0"/>
                        <a:t>PRABHAS CHAUBEY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20235056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7250319673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946064"/>
                  </a:ext>
                </a:extLst>
              </a:tr>
              <a:tr h="588502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2. </a:t>
                      </a:r>
                      <a:r>
                        <a:rPr lang="en-IN" sz="2000" dirty="0"/>
                        <a:t>CHAITANYA GAJBHIYE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20236048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8766927503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61572"/>
                  </a:ext>
                </a:extLst>
              </a:tr>
              <a:tr h="588502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3. </a:t>
                      </a:r>
                      <a:r>
                        <a:rPr lang="en-IN" sz="2000" dirty="0"/>
                        <a:t>PRIYANSHU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202235136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7050574425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20685"/>
                  </a:ext>
                </a:extLst>
              </a:tr>
              <a:tr h="588502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4. </a:t>
                      </a:r>
                      <a:r>
                        <a:rPr lang="en-IN" sz="2000" dirty="0"/>
                        <a:t>BHUMIKA CHAHAR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20236045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9257944607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456728"/>
                  </a:ext>
                </a:extLst>
              </a:tr>
              <a:tr h="588502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5. </a:t>
                      </a:r>
                      <a:r>
                        <a:rPr lang="en-IN" sz="2000" dirty="0"/>
                        <a:t>SUPRIYA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20237055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8957851323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5225"/>
                  </a:ext>
                </a:extLst>
              </a:tr>
              <a:tr h="588502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6. </a:t>
                      </a:r>
                      <a:r>
                        <a:rPr lang="en-IN" sz="2000" dirty="0"/>
                        <a:t>VANESSA SHRIE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20235094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8340519532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35967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EC28EE-42B8-D65B-2620-4887449DB71C}"/>
              </a:ext>
            </a:extLst>
          </p:cNvPr>
          <p:cNvCxnSpPr>
            <a:cxnSpLocks/>
          </p:cNvCxnSpPr>
          <p:nvPr/>
        </p:nvCxnSpPr>
        <p:spPr>
          <a:xfrm>
            <a:off x="3903406" y="1668544"/>
            <a:ext cx="0" cy="41710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DDBC00-1075-AAD1-A50A-6FD8F5F8D01A}"/>
              </a:ext>
            </a:extLst>
          </p:cNvPr>
          <p:cNvCxnSpPr>
            <a:cxnSpLocks/>
          </p:cNvCxnSpPr>
          <p:nvPr/>
        </p:nvCxnSpPr>
        <p:spPr>
          <a:xfrm>
            <a:off x="7570839" y="1668544"/>
            <a:ext cx="68826" cy="41710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DEF0CB-F87A-B1AA-6CD5-A9E265BB0F12}"/>
              </a:ext>
            </a:extLst>
          </p:cNvPr>
          <p:cNvCxnSpPr>
            <a:cxnSpLocks/>
          </p:cNvCxnSpPr>
          <p:nvPr/>
        </p:nvCxnSpPr>
        <p:spPr>
          <a:xfrm>
            <a:off x="11274456" y="1668544"/>
            <a:ext cx="0" cy="41710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1FAD7C-BABE-FACC-F237-8D80A4B47328}"/>
              </a:ext>
            </a:extLst>
          </p:cNvPr>
          <p:cNvCxnSpPr>
            <a:cxnSpLocks/>
          </p:cNvCxnSpPr>
          <p:nvPr/>
        </p:nvCxnSpPr>
        <p:spPr>
          <a:xfrm>
            <a:off x="650448" y="1668544"/>
            <a:ext cx="0" cy="41710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31666F-102D-8C89-597C-2AD5744E877A}"/>
              </a:ext>
            </a:extLst>
          </p:cNvPr>
          <p:cNvCxnSpPr>
            <a:cxnSpLocks/>
          </p:cNvCxnSpPr>
          <p:nvPr/>
        </p:nvCxnSpPr>
        <p:spPr>
          <a:xfrm>
            <a:off x="650448" y="2300748"/>
            <a:ext cx="106240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154515-3488-688E-56C6-0D9957A18FC0}"/>
              </a:ext>
            </a:extLst>
          </p:cNvPr>
          <p:cNvCxnSpPr/>
          <p:nvPr/>
        </p:nvCxnSpPr>
        <p:spPr>
          <a:xfrm>
            <a:off x="650448" y="1668544"/>
            <a:ext cx="106240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685CDEE-4F4F-04EC-586D-DBC8A92E2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65180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FDE9C-AAEA-EEFE-6FE7-D9D1EB00E9FC}"/>
              </a:ext>
            </a:extLst>
          </p:cNvPr>
          <p:cNvSpPr txBox="1"/>
          <p:nvPr/>
        </p:nvSpPr>
        <p:spPr>
          <a:xfrm>
            <a:off x="7303428" y="6376514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                                                 </a:t>
            </a:r>
            <a:fld id="{677C3CE7-23F7-4828-823C-E0205DF2CF97}" type="slidenum">
              <a:rPr lang="en-US" sz="2800" b="1" smtClean="0">
                <a:solidFill>
                  <a:schemeClr val="bg1"/>
                </a:solidFill>
              </a:rPr>
              <a:pPr/>
              <a:t>2</a:t>
            </a:fld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2" name="Google Shape;93;p2">
            <a:extLst>
              <a:ext uri="{FF2B5EF4-FFF2-40B4-BE49-F238E27FC236}">
                <a16:creationId xmlns:a16="http://schemas.microsoft.com/office/drawing/2014/main" id="{2381FF74-9E90-344F-CAFB-87229D953C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9944" y="15041"/>
            <a:ext cx="2388089" cy="123837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Oval 13" descr="Your startup LOGO">
            <a:extLst>
              <a:ext uri="{FF2B5EF4-FFF2-40B4-BE49-F238E27FC236}">
                <a16:creationId xmlns:a16="http://schemas.microsoft.com/office/drawing/2014/main" id="{4A7254E7-7883-BB0B-CDFB-18BFBF8A9F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54524" y="124595"/>
            <a:ext cx="255482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Vasudhaiva</a:t>
            </a:r>
            <a:r>
              <a:rPr lang="en-US" sz="18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Kutumbakam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741575" y="-121481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HELVETICA" panose="020B0604020202020204" pitchFamily="34" charset="0"/>
                <a:ea typeface="ＭＳ Ｐゴシック" pitchFamily="1" charset="-128"/>
                <a:cs typeface="HELVETICA" panose="020B0604020202020204" pitchFamily="34" charset="0"/>
              </a:rPr>
              <a:t>CUL-TECH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69575" y="6478314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sz="2800" b="1">
                <a:solidFill>
                  <a:schemeClr val="bg1"/>
                </a:solidFill>
              </a:rPr>
              <a:pPr/>
              <a:t>3</a:t>
            </a:fld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A7CD8-B8AC-55B4-AA62-85A0C6C90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12559"/>
            <a:ext cx="12191999" cy="466565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2548" y="936295"/>
            <a:ext cx="1181492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IDEA / SOLUTION DETAILS – </a:t>
            </a:r>
          </a:p>
          <a:p>
            <a:pPr algn="just"/>
            <a:r>
              <a:rPr lang="en-US" sz="1600" b="1" u="sng" dirty="0">
                <a:latin typeface="Arial" pitchFamily="34" charset="0"/>
                <a:cs typeface="Arial" pitchFamily="34" charset="0"/>
              </a:rPr>
              <a:t>IDEA :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Our Team is proposing a full stack website which will promote the </a:t>
            </a:r>
            <a:r>
              <a:rPr lang="en-US" sz="1500" b="1" dirty="0">
                <a:latin typeface="Arial" pitchFamily="34" charset="0"/>
                <a:cs typeface="Arial" pitchFamily="34" charset="0"/>
              </a:rPr>
              <a:t>“RICH CULTURE HERITAGE AND TRADITION OF INDIA”</a:t>
            </a:r>
          </a:p>
          <a:p>
            <a:pPr algn="just"/>
            <a:r>
              <a:rPr lang="en-US" sz="1600" dirty="0">
                <a:latin typeface="Arial" pitchFamily="34" charset="0"/>
                <a:cs typeface="Arial" pitchFamily="34" charset="0"/>
              </a:rPr>
              <a:t>               in a unique manner. </a:t>
            </a:r>
          </a:p>
          <a:p>
            <a:pPr algn="just"/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2E564-4959-B0DA-050D-6F00E4B9C331}"/>
              </a:ext>
            </a:extLst>
          </p:cNvPr>
          <p:cNvSpPr txBox="1"/>
          <p:nvPr/>
        </p:nvSpPr>
        <p:spPr>
          <a:xfrm>
            <a:off x="122548" y="1821462"/>
            <a:ext cx="1513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SOLUTION –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CF49DE-6265-2760-034E-4924B8A0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C3389-5499-BE44-ED9F-F1BF10C95205}"/>
              </a:ext>
            </a:extLst>
          </p:cNvPr>
          <p:cNvSpPr txBox="1"/>
          <p:nvPr/>
        </p:nvSpPr>
        <p:spPr>
          <a:xfrm>
            <a:off x="7303428" y="6376514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                                                 </a:t>
            </a:r>
            <a:fld id="{677C3CE7-23F7-4828-823C-E0205DF2CF97}" type="slidenum">
              <a:rPr lang="en-US" sz="2800" b="1" smtClean="0">
                <a:solidFill>
                  <a:schemeClr val="bg1"/>
                </a:solidFill>
              </a:rPr>
              <a:pPr/>
              <a:t>3</a:t>
            </a:fld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3" name="Google Shape;93;p2">
            <a:extLst>
              <a:ext uri="{FF2B5EF4-FFF2-40B4-BE49-F238E27FC236}">
                <a16:creationId xmlns:a16="http://schemas.microsoft.com/office/drawing/2014/main" id="{CD93D0AD-CD8A-2DA8-8904-C41B329ADB9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9944" y="15041"/>
            <a:ext cx="2388089" cy="123837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Oval 14" descr="Your startup LOGO">
            <a:extLst>
              <a:ext uri="{FF2B5EF4-FFF2-40B4-BE49-F238E27FC236}">
                <a16:creationId xmlns:a16="http://schemas.microsoft.com/office/drawing/2014/main" id="{D9A36CCA-ADFA-2BDE-2B01-3512D52E06B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54524" y="124595"/>
            <a:ext cx="255482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Vasudhaiva</a:t>
            </a:r>
            <a:r>
              <a:rPr lang="en-US" sz="18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Kutumbakam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168248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HELVETICA" panose="020B0604020202020204" pitchFamily="34" charset="0"/>
                <a:ea typeface="ＭＳ Ｐゴシック" pitchFamily="1" charset="-128"/>
                <a:cs typeface="HELVETICA" panose="020B0604020202020204" pitchFamily="34" charset="0"/>
              </a:rPr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3574" y="6423818"/>
            <a:ext cx="28448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A4111B-9B0A-0DBC-219F-4EC1021B4DAF}"/>
              </a:ext>
            </a:extLst>
          </p:cNvPr>
          <p:cNvSpPr txBox="1"/>
          <p:nvPr/>
        </p:nvSpPr>
        <p:spPr>
          <a:xfrm>
            <a:off x="3047215" y="323726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A903DC-8B78-B761-885F-BC0D47BE2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5" y="473409"/>
            <a:ext cx="12069341" cy="58805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B1B38E-4781-44B2-A6F6-B749070B2B10}"/>
              </a:ext>
            </a:extLst>
          </p:cNvPr>
          <p:cNvSpPr txBox="1"/>
          <p:nvPr/>
        </p:nvSpPr>
        <p:spPr>
          <a:xfrm>
            <a:off x="2871138" y="205096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" panose="020B0604020202020204" pitchFamily="34" charset="0"/>
                <a:ea typeface="ＭＳ Ｐゴシック" pitchFamily="1" charset="-128"/>
                <a:cs typeface="HELVETICA" panose="020B0604020202020204" pitchFamily="34" charset="0"/>
              </a:rPr>
              <a:t>WEBSITE’S REVENUE MODEL</a:t>
            </a:r>
            <a:endParaRPr lang="en-IN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5FAE1-CEB6-9E1F-C27F-CAE2DFD44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FD567-E2F6-DE3B-7B38-20B13A216AD8}"/>
              </a:ext>
            </a:extLst>
          </p:cNvPr>
          <p:cNvSpPr txBox="1"/>
          <p:nvPr/>
        </p:nvSpPr>
        <p:spPr>
          <a:xfrm>
            <a:off x="7303428" y="6376514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                                                 </a:t>
            </a:r>
            <a:fld id="{677C3CE7-23F7-4828-823C-E0205DF2CF97}" type="slidenum">
              <a:rPr lang="en-US" sz="2800" b="1" smtClean="0">
                <a:solidFill>
                  <a:schemeClr val="bg1"/>
                </a:solidFill>
              </a:rPr>
              <a:pPr/>
              <a:t>4</a:t>
            </a:fld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Google Shape;93;p2">
            <a:extLst>
              <a:ext uri="{FF2B5EF4-FFF2-40B4-BE49-F238E27FC236}">
                <a16:creationId xmlns:a16="http://schemas.microsoft.com/office/drawing/2014/main" id="{892CABED-62D2-C67E-807D-B65515220BF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9944" y="15041"/>
            <a:ext cx="2388089" cy="12383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 descr="Your startup LOGO">
            <a:extLst>
              <a:ext uri="{FF2B5EF4-FFF2-40B4-BE49-F238E27FC236}">
                <a16:creationId xmlns:a16="http://schemas.microsoft.com/office/drawing/2014/main" id="{6C279FDF-ED86-916A-4399-D195C817E83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54524" y="124595"/>
            <a:ext cx="255482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Vasudhaiva</a:t>
            </a:r>
            <a:r>
              <a:rPr lang="en-US" sz="18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Kutumbakam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6711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HELVETICA" panose="020B0604020202020204" pitchFamily="34" charset="0"/>
                <a:ea typeface="ＭＳ Ｐゴシック" pitchFamily="1" charset="-128"/>
                <a:cs typeface="HELVETICA" panose="020B0604020202020204" pitchFamily="34" charset="0"/>
              </a:rPr>
              <a:t>TECH-STACK REQUIRED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546" y="6411499"/>
            <a:ext cx="28448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6EABE-C1DA-F5BB-0780-4CCD1F8DB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796" y="1069608"/>
            <a:ext cx="8978150" cy="5285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5718E3-87FC-2FDA-BE88-911B73588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C8613-57E5-A17C-7048-E0EC645BF3B2}"/>
              </a:ext>
            </a:extLst>
          </p:cNvPr>
          <p:cNvSpPr txBox="1"/>
          <p:nvPr/>
        </p:nvSpPr>
        <p:spPr>
          <a:xfrm>
            <a:off x="7303428" y="6376514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                                                 </a:t>
            </a:r>
            <a:fld id="{677C3CE7-23F7-4828-823C-E0205DF2CF97}" type="slidenum">
              <a:rPr lang="en-US" sz="2800" b="1" smtClean="0">
                <a:solidFill>
                  <a:schemeClr val="bg1"/>
                </a:solidFill>
              </a:rPr>
              <a:pPr/>
              <a:t>5</a:t>
            </a:fld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Google Shape;93;p2">
            <a:extLst>
              <a:ext uri="{FF2B5EF4-FFF2-40B4-BE49-F238E27FC236}">
                <a16:creationId xmlns:a16="http://schemas.microsoft.com/office/drawing/2014/main" id="{2F06B1C0-DB9D-5F7F-3A60-F3149BEAD37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9944" y="15041"/>
            <a:ext cx="2388089" cy="123837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4B69A289-0DC0-72F6-1888-4A6A83FFA28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54524" y="124595"/>
            <a:ext cx="255482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Vasudhaiva</a:t>
            </a:r>
            <a:r>
              <a:rPr lang="en-US" sz="18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Kutumbakam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602B-D0F9-EBE0-6D61-FA07E83EE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8617B-D231-250C-ADDC-A1B828DDE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C5AA7-5493-DF48-266A-BF31592C5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1BAD3D-1BA1-189A-49A6-54624AF7E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78" y="65988"/>
            <a:ext cx="10476322" cy="62284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C1AB75-FC7C-CEE4-2EAE-17F75CADFD82}"/>
              </a:ext>
            </a:extLst>
          </p:cNvPr>
          <p:cNvSpPr txBox="1"/>
          <p:nvPr/>
        </p:nvSpPr>
        <p:spPr>
          <a:xfrm>
            <a:off x="7303428" y="6376514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                                                 </a:t>
            </a:r>
            <a:fld id="{677C3CE7-23F7-4828-823C-E0205DF2CF97}" type="slidenum">
              <a:rPr lang="en-US" sz="2800" b="1" smtClean="0">
                <a:solidFill>
                  <a:schemeClr val="bg1"/>
                </a:solidFill>
              </a:rPr>
              <a:pPr/>
              <a:t>6</a:t>
            </a:fld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0" name="Google Shape;93;p2">
            <a:extLst>
              <a:ext uri="{FF2B5EF4-FFF2-40B4-BE49-F238E27FC236}">
                <a16:creationId xmlns:a16="http://schemas.microsoft.com/office/drawing/2014/main" id="{80BE2FA5-962D-2562-809A-520656D214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9944" y="15041"/>
            <a:ext cx="2388089" cy="12383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1286D572-890D-617F-7B78-A54CFB37FFB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54524" y="124595"/>
            <a:ext cx="255482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Vasudhaiva</a:t>
            </a:r>
            <a:r>
              <a:rPr lang="en-US" sz="18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Kutumbakam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9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7712</TotalTime>
  <Words>176</Words>
  <Application>Microsoft Office PowerPoint</Application>
  <PresentationFormat>Widescreen</PresentationFormat>
  <Paragraphs>66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HELVETICA</vt:lpstr>
      <vt:lpstr>Times New Roman</vt:lpstr>
      <vt:lpstr>TradeGothic</vt:lpstr>
      <vt:lpstr>Office Theme</vt:lpstr>
      <vt:lpstr>SMART INDIA HACKATHON 2024</vt:lpstr>
      <vt:lpstr>       TEAM MEMBER DETAILS</vt:lpstr>
      <vt:lpstr>CUL-TECH APPROACH</vt:lpstr>
      <vt:lpstr>  </vt:lpstr>
      <vt:lpstr>TECH-STACK REQUIRED</vt:lpstr>
      <vt:lpstr> 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DANGER02 🔥</cp:lastModifiedBy>
  <cp:revision>150</cp:revision>
  <dcterms:created xsi:type="dcterms:W3CDTF">2013-12-12T18:46:50Z</dcterms:created>
  <dcterms:modified xsi:type="dcterms:W3CDTF">2024-09-16T14:30:29Z</dcterms:modified>
  <cp:category/>
</cp:coreProperties>
</file>