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F1E3-D17B-4FBB-B960-DF12012B72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3FD2B3-9C83-4910-8869-A6D70904C8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22B8FF-0721-4BD3-BB26-8E53EE352B99}"/>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5" name="Footer Placeholder 4">
            <a:extLst>
              <a:ext uri="{FF2B5EF4-FFF2-40B4-BE49-F238E27FC236}">
                <a16:creationId xmlns:a16="http://schemas.microsoft.com/office/drawing/2014/main" id="{069DFACF-9B3B-4214-A653-F15467FA86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79A92-802E-4A1B-8CC3-9321382E0AA3}"/>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2757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93E9-E79C-4248-88FD-322E194BD9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4220F2-4785-4A8C-8BC2-C038D19FE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97915-AB4D-490B-8E69-CCFF68273BDD}"/>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5" name="Footer Placeholder 4">
            <a:extLst>
              <a:ext uri="{FF2B5EF4-FFF2-40B4-BE49-F238E27FC236}">
                <a16:creationId xmlns:a16="http://schemas.microsoft.com/office/drawing/2014/main" id="{CFAE54D3-ACA3-4A8D-9BDC-A225D1119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D41AC-3D4C-4881-8B46-E92145877AB1}"/>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227226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B08CC3-E1E4-4AA0-8390-7DC838E021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AC8FC0-6014-4273-ADB3-F07D93B6D2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17ED21-C556-425E-9687-7F85F7D1DF74}"/>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5" name="Footer Placeholder 4">
            <a:extLst>
              <a:ext uri="{FF2B5EF4-FFF2-40B4-BE49-F238E27FC236}">
                <a16:creationId xmlns:a16="http://schemas.microsoft.com/office/drawing/2014/main" id="{F2A1D6B6-7C48-4F6C-B6BF-047E20CCB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0D5C6-2926-49AC-A674-93EE4C44C1C4}"/>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185560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9096-2624-4F6E-A727-A99055A141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802649-E5AE-44E7-B5C4-D609E4BDF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FFF09-6FF4-421E-81AF-22C01E58D0C5}"/>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5" name="Footer Placeholder 4">
            <a:extLst>
              <a:ext uri="{FF2B5EF4-FFF2-40B4-BE49-F238E27FC236}">
                <a16:creationId xmlns:a16="http://schemas.microsoft.com/office/drawing/2014/main" id="{4D959505-AB81-4CDE-8738-7B518AFE6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A163B7-33E5-46A5-926C-64EC36B02623}"/>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179907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6F69-DA81-451E-A0DE-02B5F7EFF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78478A-53BB-48B8-B67D-4630BF2AE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0B5A1-7296-4B68-A65F-E917847AD04F}"/>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5" name="Footer Placeholder 4">
            <a:extLst>
              <a:ext uri="{FF2B5EF4-FFF2-40B4-BE49-F238E27FC236}">
                <a16:creationId xmlns:a16="http://schemas.microsoft.com/office/drawing/2014/main" id="{9128D7C1-C9EF-4674-B0CA-D337F76F2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0435AC-739D-40AB-BBF9-B58C096E16BF}"/>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350265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17A6-F7DE-435F-BD43-802DB7F014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6AD4DA-F390-46B4-9B96-92CB9F5FAF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B10AC6-25BB-4147-A821-7D48D676EB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236DEB-248C-4636-9DBE-AFE5C83ED03C}"/>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6" name="Footer Placeholder 5">
            <a:extLst>
              <a:ext uri="{FF2B5EF4-FFF2-40B4-BE49-F238E27FC236}">
                <a16:creationId xmlns:a16="http://schemas.microsoft.com/office/drawing/2014/main" id="{3FDE8FDF-17DB-4CB2-B093-59EB92684B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21DFEE-0C6B-49BA-B06F-9A90664D10A4}"/>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347506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4EBF-EC91-41EF-BA7F-E32D1F8946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CBD94-8157-4CA8-BE7E-58DDD01880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63E9D-C316-4F47-B616-22BFCD276B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D81F96-906C-46F1-BA4D-BB44DEFF0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6788D0-41E8-4D1D-A3EC-EDE07BE970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BD6B18-E215-46F3-9E39-5CFF1A9132AB}"/>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8" name="Footer Placeholder 7">
            <a:extLst>
              <a:ext uri="{FF2B5EF4-FFF2-40B4-BE49-F238E27FC236}">
                <a16:creationId xmlns:a16="http://schemas.microsoft.com/office/drawing/2014/main" id="{BC0A1B8A-AE14-4509-9C6B-E0A752CFD2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A5FD2B-B673-4A73-9A9A-C32BEF9D5594}"/>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165425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9F0B-4C6A-4750-B254-CA2B60D8EF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06F322-39BF-4404-9BF8-5374914B9DF0}"/>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4" name="Footer Placeholder 3">
            <a:extLst>
              <a:ext uri="{FF2B5EF4-FFF2-40B4-BE49-F238E27FC236}">
                <a16:creationId xmlns:a16="http://schemas.microsoft.com/office/drawing/2014/main" id="{85F7B376-7CB2-40ED-A62F-BE024F0D25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165068-7647-4430-9176-DF6E39BC23C3}"/>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345086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7F1A84-3F50-4387-ABAF-390E649CA80C}"/>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3" name="Footer Placeholder 2">
            <a:extLst>
              <a:ext uri="{FF2B5EF4-FFF2-40B4-BE49-F238E27FC236}">
                <a16:creationId xmlns:a16="http://schemas.microsoft.com/office/drawing/2014/main" id="{43AD211E-2518-4F57-AA36-8E993C0214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24BE79-DC3C-452F-A1C9-CC8E9262354B}"/>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371379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4F5E-442F-46E5-AABC-96920D8441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A9888E-92A1-4A8E-82EA-2BC87283C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7A0C38-DC0E-4817-AF53-DEEE09B81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A5656-7947-48E5-A596-019089A891B7}"/>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6" name="Footer Placeholder 5">
            <a:extLst>
              <a:ext uri="{FF2B5EF4-FFF2-40B4-BE49-F238E27FC236}">
                <a16:creationId xmlns:a16="http://schemas.microsoft.com/office/drawing/2014/main" id="{417E8393-11E1-4E0D-BAAE-4AE2F9BC78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86CAB9-1F11-4ADD-9AA1-04C68690C512}"/>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397884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94D2-BAB8-4E03-A06F-EBB6329BB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9F4C59-207E-43CB-8036-4063135EA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4B8FC2-D89F-498F-A9D1-D36798A07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F0E46-0E6C-48D6-A5B5-9CE0C634F818}"/>
              </a:ext>
            </a:extLst>
          </p:cNvPr>
          <p:cNvSpPr>
            <a:spLocks noGrp="1"/>
          </p:cNvSpPr>
          <p:nvPr>
            <p:ph type="dt" sz="half" idx="10"/>
          </p:nvPr>
        </p:nvSpPr>
        <p:spPr/>
        <p:txBody>
          <a:bodyPr/>
          <a:lstStyle/>
          <a:p>
            <a:fld id="{953E4BF2-EBEA-46C2-9E94-FC7016A314E0}" type="datetimeFigureOut">
              <a:rPr lang="en-IN" smtClean="0"/>
              <a:t>29-05-2021</a:t>
            </a:fld>
            <a:endParaRPr lang="en-IN"/>
          </a:p>
        </p:txBody>
      </p:sp>
      <p:sp>
        <p:nvSpPr>
          <p:cNvPr id="6" name="Footer Placeholder 5">
            <a:extLst>
              <a:ext uri="{FF2B5EF4-FFF2-40B4-BE49-F238E27FC236}">
                <a16:creationId xmlns:a16="http://schemas.microsoft.com/office/drawing/2014/main" id="{5E92576E-C8F4-46CF-89B6-794BE02127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4E37B-7E30-4533-B22F-5081E9A85DFA}"/>
              </a:ext>
            </a:extLst>
          </p:cNvPr>
          <p:cNvSpPr>
            <a:spLocks noGrp="1"/>
          </p:cNvSpPr>
          <p:nvPr>
            <p:ph type="sldNum" sz="quarter" idx="12"/>
          </p:nvPr>
        </p:nvSpPr>
        <p:spPr/>
        <p:txBody>
          <a:bodyPr/>
          <a:lstStyle/>
          <a:p>
            <a:fld id="{D0E0FB13-D613-4A1A-8C9D-3FA6BE92FF21}" type="slidenum">
              <a:rPr lang="en-IN" smtClean="0"/>
              <a:t>‹#›</a:t>
            </a:fld>
            <a:endParaRPr lang="en-IN"/>
          </a:p>
        </p:txBody>
      </p:sp>
    </p:spTree>
    <p:extLst>
      <p:ext uri="{BB962C8B-B14F-4D97-AF65-F5344CB8AC3E}">
        <p14:creationId xmlns:p14="http://schemas.microsoft.com/office/powerpoint/2010/main" val="389214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C6B6-3429-4134-B4F4-94763FBC7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E6F040-8893-4022-8AE1-B7FC16785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B51E8-90CA-4D10-A3E5-495DA796E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E4BF2-EBEA-46C2-9E94-FC7016A314E0}" type="datetimeFigureOut">
              <a:rPr lang="en-IN" smtClean="0"/>
              <a:t>29-05-2021</a:t>
            </a:fld>
            <a:endParaRPr lang="en-IN"/>
          </a:p>
        </p:txBody>
      </p:sp>
      <p:sp>
        <p:nvSpPr>
          <p:cNvPr id="5" name="Footer Placeholder 4">
            <a:extLst>
              <a:ext uri="{FF2B5EF4-FFF2-40B4-BE49-F238E27FC236}">
                <a16:creationId xmlns:a16="http://schemas.microsoft.com/office/drawing/2014/main" id="{2BA645FB-91B2-434B-AC7E-012CAF86D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DBBCA3-A60F-426C-B4D7-B1A9A95F96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0FB13-D613-4A1A-8C9D-3FA6BE92FF21}" type="slidenum">
              <a:rPr lang="en-IN" smtClean="0"/>
              <a:t>‹#›</a:t>
            </a:fld>
            <a:endParaRPr lang="en-IN"/>
          </a:p>
        </p:txBody>
      </p:sp>
    </p:spTree>
    <p:extLst>
      <p:ext uri="{BB962C8B-B14F-4D97-AF65-F5344CB8AC3E}">
        <p14:creationId xmlns:p14="http://schemas.microsoft.com/office/powerpoint/2010/main" val="290688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F2A1-3F2A-4BD4-9BF3-2A0E17494169}"/>
              </a:ext>
            </a:extLst>
          </p:cNvPr>
          <p:cNvSpPr>
            <a:spLocks noGrp="1"/>
          </p:cNvSpPr>
          <p:nvPr>
            <p:ph type="ctrTitle"/>
          </p:nvPr>
        </p:nvSpPr>
        <p:spPr/>
        <p:txBody>
          <a:bodyPr/>
          <a:lstStyle/>
          <a:p>
            <a:r>
              <a:rPr lang="en-IN" b="0" i="0" dirty="0">
                <a:solidFill>
                  <a:srgbClr val="1F1F1F"/>
                </a:solidFill>
                <a:effectLst/>
                <a:latin typeface="OpenSans-Light"/>
              </a:rPr>
              <a:t>The Battle of Neighbourhoods</a:t>
            </a:r>
            <a:endParaRPr lang="en-IN" dirty="0"/>
          </a:p>
        </p:txBody>
      </p:sp>
    </p:spTree>
    <p:extLst>
      <p:ext uri="{BB962C8B-B14F-4D97-AF65-F5344CB8AC3E}">
        <p14:creationId xmlns:p14="http://schemas.microsoft.com/office/powerpoint/2010/main" val="382016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895D2A-41C6-4C27-B10A-4C36CCCB10C7}"/>
              </a:ext>
            </a:extLst>
          </p:cNvPr>
          <p:cNvSpPr>
            <a:spLocks noGrp="1"/>
          </p:cNvSpPr>
          <p:nvPr>
            <p:ph type="title"/>
          </p:nvPr>
        </p:nvSpPr>
        <p:spPr/>
        <p:txBody>
          <a:bodyPr/>
          <a:lstStyle/>
          <a:p>
            <a:r>
              <a:rPr lang="en-IN" dirty="0"/>
              <a:t>Problem</a:t>
            </a:r>
          </a:p>
        </p:txBody>
      </p:sp>
      <p:sp>
        <p:nvSpPr>
          <p:cNvPr id="5" name="Content Placeholder 4">
            <a:extLst>
              <a:ext uri="{FF2B5EF4-FFF2-40B4-BE49-F238E27FC236}">
                <a16:creationId xmlns:a16="http://schemas.microsoft.com/office/drawing/2014/main" id="{DE451C5F-E0AA-4985-9134-1560063F96FC}"/>
              </a:ext>
            </a:extLst>
          </p:cNvPr>
          <p:cNvSpPr>
            <a:spLocks noGrp="1"/>
          </p:cNvSpPr>
          <p:nvPr>
            <p:ph idx="1"/>
          </p:nvPr>
        </p:nvSpPr>
        <p:spPr/>
        <p:txBody>
          <a:bodyPr>
            <a:normAutofit/>
          </a:bodyPr>
          <a:lstStyle/>
          <a:p>
            <a:pPr>
              <a:buFont typeface="Wingdings" panose="05000000000000000000" pitchFamily="2" charset="2"/>
              <a:buChar char="§"/>
            </a:pPr>
            <a:r>
              <a:rPr lang="en-US" sz="3200" dirty="0"/>
              <a:t>Many People move from other countries to Canada and immigrants need to do a lots of research for houses at cheaper house and reputed schools. </a:t>
            </a:r>
          </a:p>
          <a:p>
            <a:pPr>
              <a:buFont typeface="Wingdings" panose="05000000000000000000" pitchFamily="2" charset="2"/>
              <a:buChar char="§"/>
            </a:pPr>
            <a:r>
              <a:rPr lang="en-US" sz="3200" dirty="0"/>
              <a:t>This project is for those people who are looking for ease of access to Cafe, School, Super market, medical shops, grocery shops, mall, theatre, hospital. </a:t>
            </a:r>
          </a:p>
          <a:p>
            <a:pPr>
              <a:buFont typeface="Wingdings" panose="05000000000000000000" pitchFamily="2" charset="2"/>
              <a:buChar char="§"/>
            </a:pPr>
            <a:r>
              <a:rPr lang="en-US" sz="3200" dirty="0"/>
              <a:t>This will increase the awareness for the people moving into the city from other places of the country.</a:t>
            </a:r>
            <a:endParaRPr lang="en-IN" sz="3200" dirty="0"/>
          </a:p>
        </p:txBody>
      </p:sp>
    </p:spTree>
    <p:extLst>
      <p:ext uri="{BB962C8B-B14F-4D97-AF65-F5344CB8AC3E}">
        <p14:creationId xmlns:p14="http://schemas.microsoft.com/office/powerpoint/2010/main" val="31850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D7B0-1E96-4FA9-8BFA-609610DF1DF0}"/>
              </a:ext>
            </a:extLst>
          </p:cNvPr>
          <p:cNvSpPr>
            <a:spLocks noGrp="1"/>
          </p:cNvSpPr>
          <p:nvPr>
            <p:ph type="title"/>
          </p:nvPr>
        </p:nvSpPr>
        <p:spPr/>
        <p:txBody>
          <a:bodyPr/>
          <a:lstStyle/>
          <a:p>
            <a:r>
              <a:rPr lang="en-IN" dirty="0"/>
              <a:t>North York</a:t>
            </a:r>
          </a:p>
        </p:txBody>
      </p:sp>
      <p:sp>
        <p:nvSpPr>
          <p:cNvPr id="3" name="Content Placeholder 2">
            <a:extLst>
              <a:ext uri="{FF2B5EF4-FFF2-40B4-BE49-F238E27FC236}">
                <a16:creationId xmlns:a16="http://schemas.microsoft.com/office/drawing/2014/main" id="{16268164-49E6-4457-A0FF-C0147ACFDA6A}"/>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North York is one of the six administrative districts of Toronto, Ontario, Canada. It is located directly north of York, Old Toronto and East York, between Etobicoke to the west and Scarborough to the east. </a:t>
            </a:r>
          </a:p>
          <a:p>
            <a:pPr>
              <a:buFont typeface="Wingdings" panose="05000000000000000000" pitchFamily="2" charset="2"/>
              <a:buChar char="§"/>
            </a:pPr>
            <a:r>
              <a:rPr lang="en-US" dirty="0"/>
              <a:t>The district's central business district is known as North York Centre, which was the location of the former city's government and major corporate headquarters.</a:t>
            </a:r>
          </a:p>
          <a:p>
            <a:pPr>
              <a:buFont typeface="Wingdings" panose="05000000000000000000" pitchFamily="2" charset="2"/>
              <a:buChar char="§"/>
            </a:pPr>
            <a:r>
              <a:rPr lang="en-US" dirty="0"/>
              <a:t> North York Centre continues to be one of Toronto's major corporate areas with many office buildings and businesses. </a:t>
            </a:r>
          </a:p>
          <a:p>
            <a:pPr>
              <a:buFont typeface="Wingdings" panose="05000000000000000000" pitchFamily="2" charset="2"/>
              <a:buChar char="§"/>
            </a:pPr>
            <a:r>
              <a:rPr lang="en-US" dirty="0"/>
              <a:t>The former city hall of North York, the North York Civic Centre, is located within North York City Centre</a:t>
            </a:r>
            <a:endParaRPr lang="en-IN" dirty="0"/>
          </a:p>
        </p:txBody>
      </p:sp>
    </p:spTree>
    <p:extLst>
      <p:ext uri="{BB962C8B-B14F-4D97-AF65-F5344CB8AC3E}">
        <p14:creationId xmlns:p14="http://schemas.microsoft.com/office/powerpoint/2010/main" val="344081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44B2-33BD-4277-8075-328E890A7F0F}"/>
              </a:ext>
            </a:extLst>
          </p:cNvPr>
          <p:cNvSpPr>
            <a:spLocks noGrp="1"/>
          </p:cNvSpPr>
          <p:nvPr>
            <p:ph type="title"/>
          </p:nvPr>
        </p:nvSpPr>
        <p:spPr/>
        <p:txBody>
          <a:bodyPr/>
          <a:lstStyle/>
          <a:p>
            <a:r>
              <a:rPr lang="en-IN" dirty="0"/>
              <a:t>Map of North York</a:t>
            </a:r>
          </a:p>
        </p:txBody>
      </p:sp>
      <p:pic>
        <p:nvPicPr>
          <p:cNvPr id="4" name="Content Placeholder 3">
            <a:extLst>
              <a:ext uri="{FF2B5EF4-FFF2-40B4-BE49-F238E27FC236}">
                <a16:creationId xmlns:a16="http://schemas.microsoft.com/office/drawing/2014/main" id="{B5DF7AB5-8351-4D80-AF05-0A1A5A3CD49D}"/>
              </a:ext>
            </a:extLst>
          </p:cNvPr>
          <p:cNvPicPr>
            <a:picLocks noGrp="1" noChangeAspect="1"/>
          </p:cNvPicPr>
          <p:nvPr>
            <p:ph idx="1"/>
          </p:nvPr>
        </p:nvPicPr>
        <p:blipFill>
          <a:blip r:embed="rId2"/>
          <a:stretch>
            <a:fillRect/>
          </a:stretch>
        </p:blipFill>
        <p:spPr>
          <a:xfrm>
            <a:off x="1942111" y="1690688"/>
            <a:ext cx="8307777" cy="4127374"/>
          </a:xfrm>
          <a:prstGeom prst="rect">
            <a:avLst/>
          </a:prstGeom>
        </p:spPr>
      </p:pic>
    </p:spTree>
    <p:extLst>
      <p:ext uri="{BB962C8B-B14F-4D97-AF65-F5344CB8AC3E}">
        <p14:creationId xmlns:p14="http://schemas.microsoft.com/office/powerpoint/2010/main" val="413288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C1C0-7D6C-46E7-95AF-F98FCADF727A}"/>
              </a:ext>
            </a:extLst>
          </p:cNvPr>
          <p:cNvSpPr>
            <a:spLocks noGrp="1"/>
          </p:cNvSpPr>
          <p:nvPr>
            <p:ph type="title"/>
          </p:nvPr>
        </p:nvSpPr>
        <p:spPr/>
        <p:txBody>
          <a:bodyPr/>
          <a:lstStyle/>
          <a:p>
            <a:r>
              <a:rPr lang="en-IN" dirty="0"/>
              <a:t>Map of North York after clustering</a:t>
            </a:r>
          </a:p>
        </p:txBody>
      </p:sp>
      <p:pic>
        <p:nvPicPr>
          <p:cNvPr id="4" name="Content Placeholder 3">
            <a:extLst>
              <a:ext uri="{FF2B5EF4-FFF2-40B4-BE49-F238E27FC236}">
                <a16:creationId xmlns:a16="http://schemas.microsoft.com/office/drawing/2014/main" id="{3A763B9A-89EC-436B-9AF4-43F9C0345DD5}"/>
              </a:ext>
            </a:extLst>
          </p:cNvPr>
          <p:cNvPicPr>
            <a:picLocks noGrp="1" noChangeAspect="1"/>
          </p:cNvPicPr>
          <p:nvPr>
            <p:ph idx="1"/>
          </p:nvPr>
        </p:nvPicPr>
        <p:blipFill>
          <a:blip r:embed="rId2"/>
          <a:stretch>
            <a:fillRect/>
          </a:stretch>
        </p:blipFill>
        <p:spPr>
          <a:xfrm>
            <a:off x="2130647" y="1767048"/>
            <a:ext cx="7930705" cy="3940042"/>
          </a:xfrm>
          <a:prstGeom prst="rect">
            <a:avLst/>
          </a:prstGeom>
        </p:spPr>
      </p:pic>
    </p:spTree>
    <p:extLst>
      <p:ext uri="{BB962C8B-B14F-4D97-AF65-F5344CB8AC3E}">
        <p14:creationId xmlns:p14="http://schemas.microsoft.com/office/powerpoint/2010/main" val="246727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E1E3-A046-49FB-89E3-CFC4A60E1B8B}"/>
              </a:ext>
            </a:extLst>
          </p:cNvPr>
          <p:cNvSpPr>
            <a:spLocks noGrp="1"/>
          </p:cNvSpPr>
          <p:nvPr>
            <p:ph type="title"/>
          </p:nvPr>
        </p:nvSpPr>
        <p:spPr/>
        <p:txBody>
          <a:bodyPr/>
          <a:lstStyle/>
          <a:p>
            <a:r>
              <a:rPr lang="en-IN" dirty="0"/>
              <a:t>Most Common venues in North York</a:t>
            </a:r>
          </a:p>
        </p:txBody>
      </p:sp>
      <p:pic>
        <p:nvPicPr>
          <p:cNvPr id="4" name="Content Placeholder 3">
            <a:extLst>
              <a:ext uri="{FF2B5EF4-FFF2-40B4-BE49-F238E27FC236}">
                <a16:creationId xmlns:a16="http://schemas.microsoft.com/office/drawing/2014/main" id="{BDB17327-D98E-4B71-B35B-B3287FEB904C}"/>
              </a:ext>
            </a:extLst>
          </p:cNvPr>
          <p:cNvPicPr>
            <a:picLocks noGrp="1"/>
          </p:cNvPicPr>
          <p:nvPr>
            <p:ph idx="1"/>
          </p:nvPr>
        </p:nvPicPr>
        <p:blipFill>
          <a:blip r:embed="rId2"/>
          <a:stretch>
            <a:fillRect/>
          </a:stretch>
        </p:blipFill>
        <p:spPr>
          <a:xfrm>
            <a:off x="838200" y="1949470"/>
            <a:ext cx="10515600" cy="4103648"/>
          </a:xfrm>
          <a:prstGeom prst="rect">
            <a:avLst/>
          </a:prstGeom>
        </p:spPr>
      </p:pic>
    </p:spTree>
    <p:extLst>
      <p:ext uri="{BB962C8B-B14F-4D97-AF65-F5344CB8AC3E}">
        <p14:creationId xmlns:p14="http://schemas.microsoft.com/office/powerpoint/2010/main" val="155590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C329-A297-4182-8105-288F1C7470C1}"/>
              </a:ext>
            </a:extLst>
          </p:cNvPr>
          <p:cNvSpPr>
            <a:spLocks noGrp="1"/>
          </p:cNvSpPr>
          <p:nvPr>
            <p:ph type="title"/>
          </p:nvPr>
        </p:nvSpPr>
        <p:spPr/>
        <p:txBody>
          <a:bodyPr/>
          <a:lstStyle/>
          <a:p>
            <a:r>
              <a:rPr lang="en-IN" dirty="0"/>
              <a:t>Housing prices in North York</a:t>
            </a:r>
          </a:p>
        </p:txBody>
      </p:sp>
      <p:pic>
        <p:nvPicPr>
          <p:cNvPr id="7" name="Content Placeholder 6">
            <a:extLst>
              <a:ext uri="{FF2B5EF4-FFF2-40B4-BE49-F238E27FC236}">
                <a16:creationId xmlns:a16="http://schemas.microsoft.com/office/drawing/2014/main" id="{F3D1819F-26F9-4E49-959B-03C30F513D2C}"/>
              </a:ext>
            </a:extLst>
          </p:cNvPr>
          <p:cNvPicPr>
            <a:picLocks noGrp="1" noChangeAspect="1"/>
          </p:cNvPicPr>
          <p:nvPr>
            <p:ph idx="1"/>
          </p:nvPr>
        </p:nvPicPr>
        <p:blipFill>
          <a:blip r:embed="rId2"/>
          <a:stretch>
            <a:fillRect/>
          </a:stretch>
        </p:blipFill>
        <p:spPr>
          <a:xfrm>
            <a:off x="2909347" y="1569344"/>
            <a:ext cx="6373305" cy="5288656"/>
          </a:xfrm>
          <a:prstGeom prst="rect">
            <a:avLst/>
          </a:prstGeom>
        </p:spPr>
      </p:pic>
    </p:spTree>
    <p:extLst>
      <p:ext uri="{BB962C8B-B14F-4D97-AF65-F5344CB8AC3E}">
        <p14:creationId xmlns:p14="http://schemas.microsoft.com/office/powerpoint/2010/main" val="78211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B61C-E510-4E13-8D38-01925DCF2030}"/>
              </a:ext>
            </a:extLst>
          </p:cNvPr>
          <p:cNvSpPr>
            <a:spLocks noGrp="1"/>
          </p:cNvSpPr>
          <p:nvPr>
            <p:ph type="title"/>
          </p:nvPr>
        </p:nvSpPr>
        <p:spPr/>
        <p:txBody>
          <a:bodyPr/>
          <a:lstStyle/>
          <a:p>
            <a:r>
              <a:rPr lang="en-IN" dirty="0"/>
              <a:t>School ratings in North York</a:t>
            </a:r>
          </a:p>
        </p:txBody>
      </p:sp>
      <p:pic>
        <p:nvPicPr>
          <p:cNvPr id="4" name="Content Placeholder 3">
            <a:extLst>
              <a:ext uri="{FF2B5EF4-FFF2-40B4-BE49-F238E27FC236}">
                <a16:creationId xmlns:a16="http://schemas.microsoft.com/office/drawing/2014/main" id="{083F4CB6-F946-4D6C-B121-CC5D8B976632}"/>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54823" y="1690688"/>
            <a:ext cx="6882353" cy="4895687"/>
          </a:xfrm>
          <a:prstGeom prst="rect">
            <a:avLst/>
          </a:prstGeom>
          <a:noFill/>
          <a:ln>
            <a:noFill/>
          </a:ln>
        </p:spPr>
      </p:pic>
    </p:spTree>
    <p:extLst>
      <p:ext uri="{BB962C8B-B14F-4D97-AF65-F5344CB8AC3E}">
        <p14:creationId xmlns:p14="http://schemas.microsoft.com/office/powerpoint/2010/main" val="346838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6935-7828-49FC-9DCD-DFE8EBD3132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628D7E7-A2C8-4A48-9C9C-99EF0B9FEEE1}"/>
              </a:ext>
            </a:extLst>
          </p:cNvPr>
          <p:cNvSpPr>
            <a:spLocks noGrp="1"/>
          </p:cNvSpPr>
          <p:nvPr>
            <p:ph idx="1"/>
          </p:nvPr>
        </p:nvSpPr>
        <p:spPr/>
        <p:txBody>
          <a:bodyPr/>
          <a:lstStyle/>
          <a:p>
            <a:pPr>
              <a:buFont typeface="Wingdings" panose="05000000000000000000" pitchFamily="2" charset="2"/>
              <a:buChar char="§"/>
            </a:pPr>
            <a:r>
              <a:rPr lang="en-IN" dirty="0"/>
              <a:t>Now from the results the user can select the best school for their kids and also best homes at cheaper price in North </a:t>
            </a:r>
            <a:r>
              <a:rPr lang="en-IN"/>
              <a:t>York Neighbourhood.</a:t>
            </a:r>
            <a:endParaRPr lang="en-IN" dirty="0"/>
          </a:p>
        </p:txBody>
      </p:sp>
    </p:spTree>
    <p:extLst>
      <p:ext uri="{BB962C8B-B14F-4D97-AF65-F5344CB8AC3E}">
        <p14:creationId xmlns:p14="http://schemas.microsoft.com/office/powerpoint/2010/main" val="250925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246</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OpenSans-Light</vt:lpstr>
      <vt:lpstr>Wingdings</vt:lpstr>
      <vt:lpstr>Office Theme</vt:lpstr>
      <vt:lpstr>The Battle of Neighbourhoods</vt:lpstr>
      <vt:lpstr>Problem</vt:lpstr>
      <vt:lpstr>North York</vt:lpstr>
      <vt:lpstr>Map of North York</vt:lpstr>
      <vt:lpstr>Map of North York after clustering</vt:lpstr>
      <vt:lpstr>Most Common venues in North York</vt:lpstr>
      <vt:lpstr>Housing prices in North York</vt:lpstr>
      <vt:lpstr>School ratings in North York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Chaitanya Gumudala</dc:creator>
  <cp:lastModifiedBy>Chaitanya Gumudala</cp:lastModifiedBy>
  <cp:revision>3</cp:revision>
  <dcterms:created xsi:type="dcterms:W3CDTF">2021-05-29T03:53:33Z</dcterms:created>
  <dcterms:modified xsi:type="dcterms:W3CDTF">2021-05-29T03:55:07Z</dcterms:modified>
</cp:coreProperties>
</file>