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43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78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99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06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559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88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89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37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43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00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49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11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7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20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95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00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20-06-2024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965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5355-A4B3-29F9-FDB4-780378E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6490" y="1907458"/>
            <a:ext cx="6449962" cy="1229032"/>
          </a:xfrm>
        </p:spPr>
        <p:txBody>
          <a:bodyPr>
            <a:normAutofit/>
          </a:bodyPr>
          <a:lstStyle/>
          <a:p>
            <a:pPr algn="ctr"/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v d s Chaitanya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E0F8-9A1A-30D0-E716-23EA8EB8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/>
          </a:bodyPr>
          <a:lstStyle/>
          <a:p>
            <a:r>
              <a:rPr lang="en-US" sz="4400" b="1" spc="1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8EF-1AE7-4AE0-FE08-931854F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128B-01B5-9E9C-ED13-A1EC22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pynput and pip install jsonlib.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FF76-3C90-C965-A532-99738A97E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944563"/>
            <a:ext cx="9604375" cy="3449637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946-FD45-B782-D9E4-F98D4661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3" y="618518"/>
            <a:ext cx="10162508" cy="88054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IN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IN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IN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en-IN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4D2C4B-12A9-96A8-0A9B-48C603149E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8" y="1766447"/>
            <a:ext cx="3332163" cy="221773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CF1FB-27C2-F390-5E9A-94CFA0CE8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45" y="1766447"/>
            <a:ext cx="2844089" cy="2227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F722B0-F08A-1AD8-3930-AD264D519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62" y="4271504"/>
            <a:ext cx="7693573" cy="2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A901A-B5B4-B841-82DE-118DCB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70A0-5037-116D-D64E-1F0A0F5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7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5E30-5035-556B-FAE8-0657E0EC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/>
          </a:bodyPr>
          <a:lstStyle/>
          <a:p>
            <a:r>
              <a:rPr lang="en-US" b="1" spc="1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B8F7-B21E-03CD-BFEE-7F52A50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IN" sz="5400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</a:t>
            </a:r>
            <a:r>
              <a:rPr lang="en-IN" sz="5400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IN" sz="5400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5684-5C03-7054-52AB-038A08F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5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3890-E4E6-06F3-C8D9-EC6C3C9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441C-3E00-8DB7-EEA5-FBA74BF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388-650A-6D0B-2B45-8B37D39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0FA7-A0E5-030F-F7D5-AA490E2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2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E398-FAA8-77D8-75BC-5591EC0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7890-516D-4567-96C4-D5E1C62F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8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5DC8-7ED4-8561-2B67-05E9C3BE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THE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 Users?</a:t>
            </a:r>
            <a:b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</a:b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D1DE-6845-74FA-7DA0-1D686800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4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54D1-19B0-89D1-52C8-590F647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953F-2187-25D5-700A-1B8BDE4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0F1A-6BF8-8F9F-854C-FBBD220E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The "Wow" Factor in Our Solution</a:t>
            </a:r>
            <a:b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</a:b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4588-9AEB-EB28-D443-FF9D92B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76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</TotalTime>
  <Words>691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Tw Cen MT</vt:lpstr>
      <vt:lpstr>Wingdings</vt:lpstr>
      <vt:lpstr>Circuit</vt:lpstr>
      <vt:lpstr>B v d s Chaitanya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v d s chaitanya</dc:title>
  <dc:creator>Mellow</dc:creator>
  <cp:lastModifiedBy>Budda Chaitanya</cp:lastModifiedBy>
  <cp:revision>9</cp:revision>
  <dcterms:created xsi:type="dcterms:W3CDTF">2024-06-12T10:41:10Z</dcterms:created>
  <dcterms:modified xsi:type="dcterms:W3CDTF">2024-06-20T03:32:24Z</dcterms:modified>
</cp:coreProperties>
</file>