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0" r:id="rId7"/>
    <p:sldId id="261" r:id="rId8"/>
    <p:sldId id="259" r:id="rId9"/>
    <p:sldId id="258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6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1598-CCE2-4ECA-9345-146B6FB15C5C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2EBE-3255-4693-877E-EA0FBDF85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20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– 8 bits, a standard now since 1956!</a:t>
            </a:r>
          </a:p>
          <a:p>
            <a:r>
              <a:rPr lang="en-US" dirty="0"/>
              <a:t>Bit </a:t>
            </a:r>
          </a:p>
          <a:p>
            <a:r>
              <a:rPr lang="en-US" dirty="0"/>
              <a:t>12-bit, 20-bit were also present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D2EBE-3255-4693-877E-EA0FBDF85B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6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E7A-2CE2-42F5-8675-BE7DC5962403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0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25C6-FD95-4FE2-B8B0-57C6E009EC15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16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0712-C2A7-4A81-88D6-2D799F994100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B711-EB50-46F7-AD27-8BC0F4C11535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2D5C-F1E0-44F9-95FB-B6A9C1BB558B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7B8F7-017A-415D-9AEB-C71E8AE1FB79}" type="datetime1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AB1-2190-4AC4-BA07-726D135B6398}" type="datetime1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8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7DD4-CBFC-401C-A795-D86334810B80}" type="datetime1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9BD5-54AA-42DD-97FD-FB0DF35B8F80}" type="datetime1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7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85A3-F1ED-4A95-B1D1-46E9C35C5B7F}" type="datetime1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6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1D3B-A1B5-42B4-84F3-7ADB3C6F731C}" type="datetime1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C1E5-683A-490A-98C1-7F66DFAAA0CA}" type="datetime1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7B1D-543E-4E80-A408-B7975A0C65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3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762001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+mn-lt"/>
              </a:rPr>
              <a:t>Design Abstraction Levels</a:t>
            </a:r>
          </a:p>
        </p:txBody>
      </p:sp>
      <p:sp>
        <p:nvSpPr>
          <p:cNvPr id="21507" name="AutoShape 3"/>
          <p:cNvSpPr>
            <a:spLocks noChangeAspect="1" noChangeArrowheads="1" noTextEdit="1"/>
          </p:cNvSpPr>
          <p:nvPr/>
        </p:nvSpPr>
        <p:spPr bwMode="auto">
          <a:xfrm>
            <a:off x="2743200" y="1842512"/>
            <a:ext cx="6705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8" name="Freeform 4"/>
          <p:cNvSpPr>
            <a:spLocks/>
          </p:cNvSpPr>
          <p:nvPr/>
        </p:nvSpPr>
        <p:spPr bwMode="auto">
          <a:xfrm>
            <a:off x="3629026" y="2958525"/>
            <a:ext cx="5673725" cy="3459162"/>
          </a:xfrm>
          <a:custGeom>
            <a:avLst/>
            <a:gdLst>
              <a:gd name="T0" fmla="*/ 2147483647 w 3574"/>
              <a:gd name="T1" fmla="*/ 0 h 2179"/>
              <a:gd name="T2" fmla="*/ 2147483647 w 3574"/>
              <a:gd name="T3" fmla="*/ 2147483647 h 2179"/>
              <a:gd name="T4" fmla="*/ 2147483647 w 3574"/>
              <a:gd name="T5" fmla="*/ 2147483647 h 2179"/>
              <a:gd name="T6" fmla="*/ 2147483647 w 3574"/>
              <a:gd name="T7" fmla="*/ 2147483647 h 2179"/>
              <a:gd name="T8" fmla="*/ 0 w 3574"/>
              <a:gd name="T9" fmla="*/ 2147483647 h 2179"/>
              <a:gd name="T10" fmla="*/ 0 w 3574"/>
              <a:gd name="T11" fmla="*/ 2147483647 h 2179"/>
              <a:gd name="T12" fmla="*/ 0 w 3574"/>
              <a:gd name="T13" fmla="*/ 2147483647 h 2179"/>
              <a:gd name="T14" fmla="*/ 2147483647 w 3574"/>
              <a:gd name="T15" fmla="*/ 2147483647 h 2179"/>
              <a:gd name="T16" fmla="*/ 2147483647 w 3574"/>
              <a:gd name="T17" fmla="*/ 2147483647 h 2179"/>
              <a:gd name="T18" fmla="*/ 2147483647 w 3574"/>
              <a:gd name="T19" fmla="*/ 2147483647 h 2179"/>
              <a:gd name="T20" fmla="*/ 2147483647 w 3574"/>
              <a:gd name="T21" fmla="*/ 2147483647 h 2179"/>
              <a:gd name="T22" fmla="*/ 2147483647 w 3574"/>
              <a:gd name="T23" fmla="*/ 2147483647 h 2179"/>
              <a:gd name="T24" fmla="*/ 2147483647 w 3574"/>
              <a:gd name="T25" fmla="*/ 2147483647 h 2179"/>
              <a:gd name="T26" fmla="*/ 2147483647 w 3574"/>
              <a:gd name="T27" fmla="*/ 2147483647 h 2179"/>
              <a:gd name="T28" fmla="*/ 2147483647 w 3574"/>
              <a:gd name="T29" fmla="*/ 2147483647 h 2179"/>
              <a:gd name="T30" fmla="*/ 2147483647 w 3574"/>
              <a:gd name="T31" fmla="*/ 2147483647 h 2179"/>
              <a:gd name="T32" fmla="*/ 2147483647 w 3574"/>
              <a:gd name="T33" fmla="*/ 2147483647 h 2179"/>
              <a:gd name="T34" fmla="*/ 2147483647 w 3574"/>
              <a:gd name="T35" fmla="*/ 2147483647 h 2179"/>
              <a:gd name="T36" fmla="*/ 2147483647 w 3574"/>
              <a:gd name="T37" fmla="*/ 2147483647 h 2179"/>
              <a:gd name="T38" fmla="*/ 2147483647 w 3574"/>
              <a:gd name="T39" fmla="*/ 2147483647 h 2179"/>
              <a:gd name="T40" fmla="*/ 2147483647 w 3574"/>
              <a:gd name="T41" fmla="*/ 2147483647 h 2179"/>
              <a:gd name="T42" fmla="*/ 2147483647 w 3574"/>
              <a:gd name="T43" fmla="*/ 2147483647 h 2179"/>
              <a:gd name="T44" fmla="*/ 2147483647 w 3574"/>
              <a:gd name="T45" fmla="*/ 0 h 2179"/>
              <a:gd name="T46" fmla="*/ 2147483647 w 3574"/>
              <a:gd name="T47" fmla="*/ 0 h 2179"/>
              <a:gd name="T48" fmla="*/ 2147483647 w 3574"/>
              <a:gd name="T49" fmla="*/ 0 h 21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574"/>
              <a:gd name="T76" fmla="*/ 0 h 2179"/>
              <a:gd name="T77" fmla="*/ 3574 w 3574"/>
              <a:gd name="T78" fmla="*/ 2179 h 21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574" h="2179">
                <a:moveTo>
                  <a:pt x="138" y="0"/>
                </a:moveTo>
                <a:lnTo>
                  <a:pt x="84" y="8"/>
                </a:lnTo>
                <a:lnTo>
                  <a:pt x="46" y="39"/>
                </a:lnTo>
                <a:lnTo>
                  <a:pt x="16" y="85"/>
                </a:lnTo>
                <a:lnTo>
                  <a:pt x="0" y="138"/>
                </a:lnTo>
                <a:lnTo>
                  <a:pt x="0" y="1086"/>
                </a:lnTo>
                <a:lnTo>
                  <a:pt x="0" y="2041"/>
                </a:lnTo>
                <a:lnTo>
                  <a:pt x="16" y="2095"/>
                </a:lnTo>
                <a:lnTo>
                  <a:pt x="46" y="2141"/>
                </a:lnTo>
                <a:lnTo>
                  <a:pt x="84" y="2171"/>
                </a:lnTo>
                <a:lnTo>
                  <a:pt x="138" y="2179"/>
                </a:lnTo>
                <a:lnTo>
                  <a:pt x="1783" y="2179"/>
                </a:lnTo>
                <a:lnTo>
                  <a:pt x="3436" y="2179"/>
                </a:lnTo>
                <a:lnTo>
                  <a:pt x="3490" y="2171"/>
                </a:lnTo>
                <a:lnTo>
                  <a:pt x="3528" y="2141"/>
                </a:lnTo>
                <a:lnTo>
                  <a:pt x="3558" y="2095"/>
                </a:lnTo>
                <a:lnTo>
                  <a:pt x="3574" y="2041"/>
                </a:lnTo>
                <a:lnTo>
                  <a:pt x="3574" y="1086"/>
                </a:lnTo>
                <a:lnTo>
                  <a:pt x="3574" y="138"/>
                </a:lnTo>
                <a:lnTo>
                  <a:pt x="3558" y="85"/>
                </a:lnTo>
                <a:lnTo>
                  <a:pt x="3528" y="39"/>
                </a:lnTo>
                <a:lnTo>
                  <a:pt x="3490" y="8"/>
                </a:lnTo>
                <a:lnTo>
                  <a:pt x="3436" y="0"/>
                </a:lnTo>
                <a:lnTo>
                  <a:pt x="1783" y="0"/>
                </a:lnTo>
                <a:lnTo>
                  <a:pt x="138" y="0"/>
                </a:lnTo>
                <a:close/>
              </a:path>
            </a:pathLst>
          </a:custGeom>
          <a:solidFill>
            <a:srgbClr val="7B84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09" name="Freeform 5"/>
          <p:cNvSpPr>
            <a:spLocks/>
          </p:cNvSpPr>
          <p:nvPr/>
        </p:nvSpPr>
        <p:spPr bwMode="auto">
          <a:xfrm>
            <a:off x="3629026" y="2958526"/>
            <a:ext cx="5684837" cy="3470275"/>
          </a:xfrm>
          <a:custGeom>
            <a:avLst/>
            <a:gdLst>
              <a:gd name="T0" fmla="*/ 2147483647 w 3581"/>
              <a:gd name="T1" fmla="*/ 2147483647 h 2186"/>
              <a:gd name="T2" fmla="*/ 2147483647 w 3581"/>
              <a:gd name="T3" fmla="*/ 2147483647 h 2186"/>
              <a:gd name="T4" fmla="*/ 2147483647 w 3581"/>
              <a:gd name="T5" fmla="*/ 2147483647 h 2186"/>
              <a:gd name="T6" fmla="*/ 2147483647 w 3581"/>
              <a:gd name="T7" fmla="*/ 2147483647 h 2186"/>
              <a:gd name="T8" fmla="*/ 2147483647 w 3581"/>
              <a:gd name="T9" fmla="*/ 2147483647 h 2186"/>
              <a:gd name="T10" fmla="*/ 2147483647 w 3581"/>
              <a:gd name="T11" fmla="*/ 2147483647 h 2186"/>
              <a:gd name="T12" fmla="*/ 2147483647 w 3581"/>
              <a:gd name="T13" fmla="*/ 2147483647 h 2186"/>
              <a:gd name="T14" fmla="*/ 2147483647 w 3581"/>
              <a:gd name="T15" fmla="*/ 2147483647 h 2186"/>
              <a:gd name="T16" fmla="*/ 2147483647 w 3581"/>
              <a:gd name="T17" fmla="*/ 2147483647 h 2186"/>
              <a:gd name="T18" fmla="*/ 2147483647 w 3581"/>
              <a:gd name="T19" fmla="*/ 2147483647 h 2186"/>
              <a:gd name="T20" fmla="*/ 2147483647 w 3581"/>
              <a:gd name="T21" fmla="*/ 2147483647 h 2186"/>
              <a:gd name="T22" fmla="*/ 2147483647 w 3581"/>
              <a:gd name="T23" fmla="*/ 2147483647 h 2186"/>
              <a:gd name="T24" fmla="*/ 2147483647 w 3581"/>
              <a:gd name="T25" fmla="*/ 2147483647 h 2186"/>
              <a:gd name="T26" fmla="*/ 2147483647 w 3581"/>
              <a:gd name="T27" fmla="*/ 2147483647 h 2186"/>
              <a:gd name="T28" fmla="*/ 2147483647 w 3581"/>
              <a:gd name="T29" fmla="*/ 2147483647 h 2186"/>
              <a:gd name="T30" fmla="*/ 2147483647 w 3581"/>
              <a:gd name="T31" fmla="*/ 2147483647 h 2186"/>
              <a:gd name="T32" fmla="*/ 2147483647 w 3581"/>
              <a:gd name="T33" fmla="*/ 2147483647 h 2186"/>
              <a:gd name="T34" fmla="*/ 2147483647 w 3581"/>
              <a:gd name="T35" fmla="*/ 2147483647 h 2186"/>
              <a:gd name="T36" fmla="*/ 2147483647 w 3581"/>
              <a:gd name="T37" fmla="*/ 2147483647 h 2186"/>
              <a:gd name="T38" fmla="*/ 2147483647 w 3581"/>
              <a:gd name="T39" fmla="*/ 2147483647 h 2186"/>
              <a:gd name="T40" fmla="*/ 2147483647 w 3581"/>
              <a:gd name="T41" fmla="*/ 2147483647 h 2186"/>
              <a:gd name="T42" fmla="*/ 2147483647 w 3581"/>
              <a:gd name="T43" fmla="*/ 2147483647 h 2186"/>
              <a:gd name="T44" fmla="*/ 2147483647 w 3581"/>
              <a:gd name="T45" fmla="*/ 2147483647 h 2186"/>
              <a:gd name="T46" fmla="*/ 2147483647 w 3581"/>
              <a:gd name="T47" fmla="*/ 2147483647 h 2186"/>
              <a:gd name="T48" fmla="*/ 2147483647 w 3581"/>
              <a:gd name="T49" fmla="*/ 0 h 2186"/>
              <a:gd name="T50" fmla="*/ 2147483647 w 3581"/>
              <a:gd name="T51" fmla="*/ 0 h 2186"/>
              <a:gd name="T52" fmla="*/ 2147483647 w 3581"/>
              <a:gd name="T53" fmla="*/ 2147483647 h 2186"/>
              <a:gd name="T54" fmla="*/ 2147483647 w 3581"/>
              <a:gd name="T55" fmla="*/ 2147483647 h 2186"/>
              <a:gd name="T56" fmla="*/ 2147483647 w 3581"/>
              <a:gd name="T57" fmla="*/ 2147483647 h 2186"/>
              <a:gd name="T58" fmla="*/ 2147483647 w 3581"/>
              <a:gd name="T59" fmla="*/ 2147483647 h 2186"/>
              <a:gd name="T60" fmla="*/ 2147483647 w 3581"/>
              <a:gd name="T61" fmla="*/ 2147483647 h 2186"/>
              <a:gd name="T62" fmla="*/ 2147483647 w 3581"/>
              <a:gd name="T63" fmla="*/ 2147483647 h 2186"/>
              <a:gd name="T64" fmla="*/ 2147483647 w 3581"/>
              <a:gd name="T65" fmla="*/ 2147483647 h 2186"/>
              <a:gd name="T66" fmla="*/ 2147483647 w 3581"/>
              <a:gd name="T67" fmla="*/ 2147483647 h 2186"/>
              <a:gd name="T68" fmla="*/ 2147483647 w 3581"/>
              <a:gd name="T69" fmla="*/ 2147483647 h 2186"/>
              <a:gd name="T70" fmla="*/ 2147483647 w 3581"/>
              <a:gd name="T71" fmla="*/ 2147483647 h 2186"/>
              <a:gd name="T72" fmla="*/ 2147483647 w 3581"/>
              <a:gd name="T73" fmla="*/ 2147483647 h 2186"/>
              <a:gd name="T74" fmla="*/ 2147483647 w 3581"/>
              <a:gd name="T75" fmla="*/ 2147483647 h 2186"/>
              <a:gd name="T76" fmla="*/ 2147483647 w 3581"/>
              <a:gd name="T77" fmla="*/ 2147483647 h 2186"/>
              <a:gd name="T78" fmla="*/ 2147483647 w 3581"/>
              <a:gd name="T79" fmla="*/ 2147483647 h 2186"/>
              <a:gd name="T80" fmla="*/ 2147483647 w 3581"/>
              <a:gd name="T81" fmla="*/ 2147483647 h 2186"/>
              <a:gd name="T82" fmla="*/ 0 w 3581"/>
              <a:gd name="T83" fmla="*/ 2147483647 h 2186"/>
              <a:gd name="T84" fmla="*/ 0 w 3581"/>
              <a:gd name="T85" fmla="*/ 2147483647 h 2186"/>
              <a:gd name="T86" fmla="*/ 0 w 3581"/>
              <a:gd name="T87" fmla="*/ 2147483647 h 2186"/>
              <a:gd name="T88" fmla="*/ 2147483647 w 3581"/>
              <a:gd name="T89" fmla="*/ 2147483647 h 2186"/>
              <a:gd name="T90" fmla="*/ 2147483647 w 3581"/>
              <a:gd name="T91" fmla="*/ 2147483647 h 2186"/>
              <a:gd name="T92" fmla="*/ 2147483647 w 3581"/>
              <a:gd name="T93" fmla="*/ 2147483647 h 2186"/>
              <a:gd name="T94" fmla="*/ 2147483647 w 3581"/>
              <a:gd name="T95" fmla="*/ 0 h 218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3581"/>
              <a:gd name="T145" fmla="*/ 0 h 2186"/>
              <a:gd name="T146" fmla="*/ 3581 w 3581"/>
              <a:gd name="T147" fmla="*/ 2186 h 218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3581" h="2186">
                <a:moveTo>
                  <a:pt x="138" y="8"/>
                </a:moveTo>
                <a:lnTo>
                  <a:pt x="84" y="16"/>
                </a:lnTo>
                <a:lnTo>
                  <a:pt x="92" y="16"/>
                </a:lnTo>
                <a:lnTo>
                  <a:pt x="54" y="46"/>
                </a:lnTo>
                <a:lnTo>
                  <a:pt x="23" y="92"/>
                </a:lnTo>
                <a:lnTo>
                  <a:pt x="23" y="85"/>
                </a:lnTo>
                <a:lnTo>
                  <a:pt x="8" y="138"/>
                </a:lnTo>
                <a:lnTo>
                  <a:pt x="8" y="1086"/>
                </a:lnTo>
                <a:lnTo>
                  <a:pt x="8" y="2041"/>
                </a:lnTo>
                <a:lnTo>
                  <a:pt x="23" y="2095"/>
                </a:lnTo>
                <a:lnTo>
                  <a:pt x="54" y="2141"/>
                </a:lnTo>
                <a:lnTo>
                  <a:pt x="92" y="2171"/>
                </a:lnTo>
                <a:lnTo>
                  <a:pt x="84" y="2171"/>
                </a:lnTo>
                <a:lnTo>
                  <a:pt x="138" y="2179"/>
                </a:lnTo>
                <a:lnTo>
                  <a:pt x="1783" y="2179"/>
                </a:lnTo>
                <a:lnTo>
                  <a:pt x="3436" y="2179"/>
                </a:lnTo>
                <a:lnTo>
                  <a:pt x="3490" y="2171"/>
                </a:lnTo>
                <a:lnTo>
                  <a:pt x="3528" y="2141"/>
                </a:lnTo>
                <a:lnTo>
                  <a:pt x="3558" y="2095"/>
                </a:lnTo>
                <a:lnTo>
                  <a:pt x="3574" y="2041"/>
                </a:lnTo>
                <a:lnTo>
                  <a:pt x="3574" y="1086"/>
                </a:lnTo>
                <a:lnTo>
                  <a:pt x="3574" y="138"/>
                </a:lnTo>
                <a:lnTo>
                  <a:pt x="3558" y="85"/>
                </a:lnTo>
                <a:lnTo>
                  <a:pt x="3558" y="92"/>
                </a:lnTo>
                <a:lnTo>
                  <a:pt x="3528" y="46"/>
                </a:lnTo>
                <a:lnTo>
                  <a:pt x="3490" y="16"/>
                </a:lnTo>
                <a:lnTo>
                  <a:pt x="3436" y="8"/>
                </a:lnTo>
                <a:lnTo>
                  <a:pt x="1783" y="8"/>
                </a:lnTo>
                <a:lnTo>
                  <a:pt x="138" y="8"/>
                </a:lnTo>
                <a:lnTo>
                  <a:pt x="138" y="0"/>
                </a:lnTo>
                <a:lnTo>
                  <a:pt x="1783" y="0"/>
                </a:lnTo>
                <a:lnTo>
                  <a:pt x="3436" y="0"/>
                </a:lnTo>
                <a:lnTo>
                  <a:pt x="3490" y="8"/>
                </a:lnTo>
                <a:lnTo>
                  <a:pt x="3497" y="8"/>
                </a:lnTo>
                <a:lnTo>
                  <a:pt x="3536" y="39"/>
                </a:lnTo>
                <a:lnTo>
                  <a:pt x="3566" y="85"/>
                </a:lnTo>
                <a:lnTo>
                  <a:pt x="3581" y="138"/>
                </a:lnTo>
                <a:lnTo>
                  <a:pt x="3581" y="1086"/>
                </a:lnTo>
                <a:lnTo>
                  <a:pt x="3581" y="2041"/>
                </a:lnTo>
                <a:lnTo>
                  <a:pt x="3566" y="2095"/>
                </a:lnTo>
                <a:lnTo>
                  <a:pt x="3566" y="2102"/>
                </a:lnTo>
                <a:lnTo>
                  <a:pt x="3536" y="2148"/>
                </a:lnTo>
                <a:lnTo>
                  <a:pt x="3497" y="2179"/>
                </a:lnTo>
                <a:lnTo>
                  <a:pt x="3490" y="2179"/>
                </a:lnTo>
                <a:lnTo>
                  <a:pt x="3436" y="2186"/>
                </a:lnTo>
                <a:lnTo>
                  <a:pt x="1783" y="2186"/>
                </a:lnTo>
                <a:lnTo>
                  <a:pt x="138" y="2186"/>
                </a:lnTo>
                <a:lnTo>
                  <a:pt x="84" y="2179"/>
                </a:lnTo>
                <a:lnTo>
                  <a:pt x="46" y="2148"/>
                </a:lnTo>
                <a:lnTo>
                  <a:pt x="16" y="2102"/>
                </a:lnTo>
                <a:lnTo>
                  <a:pt x="16" y="2095"/>
                </a:lnTo>
                <a:lnTo>
                  <a:pt x="0" y="2041"/>
                </a:lnTo>
                <a:lnTo>
                  <a:pt x="0" y="1086"/>
                </a:lnTo>
                <a:lnTo>
                  <a:pt x="0" y="138"/>
                </a:lnTo>
                <a:lnTo>
                  <a:pt x="16" y="85"/>
                </a:lnTo>
                <a:lnTo>
                  <a:pt x="46" y="39"/>
                </a:lnTo>
                <a:lnTo>
                  <a:pt x="84" y="8"/>
                </a:lnTo>
                <a:lnTo>
                  <a:pt x="138" y="0"/>
                </a:lnTo>
                <a:lnTo>
                  <a:pt x="13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0" name="Freeform 6"/>
          <p:cNvSpPr>
            <a:spLocks/>
          </p:cNvSpPr>
          <p:nvPr/>
        </p:nvSpPr>
        <p:spPr bwMode="auto">
          <a:xfrm>
            <a:off x="3848101" y="2958525"/>
            <a:ext cx="1587" cy="12700"/>
          </a:xfrm>
          <a:custGeom>
            <a:avLst/>
            <a:gdLst>
              <a:gd name="T0" fmla="*/ 0 w 1587"/>
              <a:gd name="T1" fmla="*/ 2147483647 h 8"/>
              <a:gd name="T2" fmla="*/ 0 w 1587"/>
              <a:gd name="T3" fmla="*/ 2147483647 h 8"/>
              <a:gd name="T4" fmla="*/ 0 w 1587"/>
              <a:gd name="T5" fmla="*/ 2147483647 h 8"/>
              <a:gd name="T6" fmla="*/ 0 w 1587"/>
              <a:gd name="T7" fmla="*/ 0 h 8"/>
              <a:gd name="T8" fmla="*/ 0 w 1587"/>
              <a:gd name="T9" fmla="*/ 0 h 8"/>
              <a:gd name="T10" fmla="*/ 0 w 1587"/>
              <a:gd name="T11" fmla="*/ 0 h 8"/>
              <a:gd name="T12" fmla="*/ 0 w 1587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8"/>
              <a:gd name="T23" fmla="*/ 1587 w 158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4699000" y="3844350"/>
            <a:ext cx="4614862" cy="2597150"/>
          </a:xfrm>
          <a:custGeom>
            <a:avLst/>
            <a:gdLst>
              <a:gd name="T0" fmla="*/ 2147483647 w 2907"/>
              <a:gd name="T1" fmla="*/ 0 h 1636"/>
              <a:gd name="T2" fmla="*/ 2147483647 w 2907"/>
              <a:gd name="T3" fmla="*/ 2147483647 h 1636"/>
              <a:gd name="T4" fmla="*/ 2147483647 w 2907"/>
              <a:gd name="T5" fmla="*/ 2147483647 h 1636"/>
              <a:gd name="T6" fmla="*/ 2147483647 w 2907"/>
              <a:gd name="T7" fmla="*/ 2147483647 h 1636"/>
              <a:gd name="T8" fmla="*/ 0 w 2907"/>
              <a:gd name="T9" fmla="*/ 2147483647 h 1636"/>
              <a:gd name="T10" fmla="*/ 0 w 2907"/>
              <a:gd name="T11" fmla="*/ 2147483647 h 1636"/>
              <a:gd name="T12" fmla="*/ 0 w 2907"/>
              <a:gd name="T13" fmla="*/ 2147483647 h 1636"/>
              <a:gd name="T14" fmla="*/ 2147483647 w 2907"/>
              <a:gd name="T15" fmla="*/ 2147483647 h 1636"/>
              <a:gd name="T16" fmla="*/ 2147483647 w 2907"/>
              <a:gd name="T17" fmla="*/ 2147483647 h 1636"/>
              <a:gd name="T18" fmla="*/ 2147483647 w 2907"/>
              <a:gd name="T19" fmla="*/ 2147483647 h 1636"/>
              <a:gd name="T20" fmla="*/ 2147483647 w 2907"/>
              <a:gd name="T21" fmla="*/ 2147483647 h 1636"/>
              <a:gd name="T22" fmla="*/ 2147483647 w 2907"/>
              <a:gd name="T23" fmla="*/ 2147483647 h 1636"/>
              <a:gd name="T24" fmla="*/ 2147483647 w 2907"/>
              <a:gd name="T25" fmla="*/ 2147483647 h 1636"/>
              <a:gd name="T26" fmla="*/ 2147483647 w 2907"/>
              <a:gd name="T27" fmla="*/ 2147483647 h 1636"/>
              <a:gd name="T28" fmla="*/ 2147483647 w 2907"/>
              <a:gd name="T29" fmla="*/ 2147483647 h 1636"/>
              <a:gd name="T30" fmla="*/ 2147483647 w 2907"/>
              <a:gd name="T31" fmla="*/ 2147483647 h 1636"/>
              <a:gd name="T32" fmla="*/ 2147483647 w 2907"/>
              <a:gd name="T33" fmla="*/ 2147483647 h 1636"/>
              <a:gd name="T34" fmla="*/ 2147483647 w 2907"/>
              <a:gd name="T35" fmla="*/ 2147483647 h 1636"/>
              <a:gd name="T36" fmla="*/ 2147483647 w 2907"/>
              <a:gd name="T37" fmla="*/ 2147483647 h 1636"/>
              <a:gd name="T38" fmla="*/ 2147483647 w 2907"/>
              <a:gd name="T39" fmla="*/ 2147483647 h 1636"/>
              <a:gd name="T40" fmla="*/ 2147483647 w 2907"/>
              <a:gd name="T41" fmla="*/ 2147483647 h 1636"/>
              <a:gd name="T42" fmla="*/ 2147483647 w 2907"/>
              <a:gd name="T43" fmla="*/ 2147483647 h 1636"/>
              <a:gd name="T44" fmla="*/ 2147483647 w 2907"/>
              <a:gd name="T45" fmla="*/ 0 h 1636"/>
              <a:gd name="T46" fmla="*/ 2147483647 w 2907"/>
              <a:gd name="T47" fmla="*/ 0 h 1636"/>
              <a:gd name="T48" fmla="*/ 2147483647 w 2907"/>
              <a:gd name="T49" fmla="*/ 0 h 16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907"/>
              <a:gd name="T76" fmla="*/ 0 h 1636"/>
              <a:gd name="T77" fmla="*/ 2907 w 2907"/>
              <a:gd name="T78" fmla="*/ 1636 h 16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907" h="1636">
                <a:moveTo>
                  <a:pt x="137" y="0"/>
                </a:moveTo>
                <a:lnTo>
                  <a:pt x="84" y="8"/>
                </a:lnTo>
                <a:lnTo>
                  <a:pt x="38" y="39"/>
                </a:lnTo>
                <a:lnTo>
                  <a:pt x="7" y="84"/>
                </a:lnTo>
                <a:lnTo>
                  <a:pt x="0" y="138"/>
                </a:lnTo>
                <a:lnTo>
                  <a:pt x="0" y="818"/>
                </a:lnTo>
                <a:lnTo>
                  <a:pt x="0" y="1499"/>
                </a:lnTo>
                <a:lnTo>
                  <a:pt x="7" y="1552"/>
                </a:lnTo>
                <a:lnTo>
                  <a:pt x="38" y="1590"/>
                </a:lnTo>
                <a:lnTo>
                  <a:pt x="84" y="1621"/>
                </a:lnTo>
                <a:lnTo>
                  <a:pt x="137" y="1636"/>
                </a:lnTo>
                <a:lnTo>
                  <a:pt x="1454" y="1636"/>
                </a:lnTo>
                <a:lnTo>
                  <a:pt x="2770" y="1636"/>
                </a:lnTo>
                <a:lnTo>
                  <a:pt x="2823" y="1621"/>
                </a:lnTo>
                <a:lnTo>
                  <a:pt x="2862" y="1590"/>
                </a:lnTo>
                <a:lnTo>
                  <a:pt x="2892" y="1552"/>
                </a:lnTo>
                <a:lnTo>
                  <a:pt x="2907" y="1499"/>
                </a:lnTo>
                <a:lnTo>
                  <a:pt x="2907" y="818"/>
                </a:lnTo>
                <a:lnTo>
                  <a:pt x="2907" y="138"/>
                </a:lnTo>
                <a:lnTo>
                  <a:pt x="2892" y="84"/>
                </a:lnTo>
                <a:lnTo>
                  <a:pt x="2862" y="39"/>
                </a:lnTo>
                <a:lnTo>
                  <a:pt x="2823" y="8"/>
                </a:lnTo>
                <a:lnTo>
                  <a:pt x="2770" y="0"/>
                </a:lnTo>
                <a:lnTo>
                  <a:pt x="1454" y="0"/>
                </a:lnTo>
                <a:lnTo>
                  <a:pt x="137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4699000" y="3844350"/>
            <a:ext cx="4627562" cy="2609850"/>
          </a:xfrm>
          <a:custGeom>
            <a:avLst/>
            <a:gdLst>
              <a:gd name="T0" fmla="*/ 2147483647 w 2915"/>
              <a:gd name="T1" fmla="*/ 2147483647 h 1644"/>
              <a:gd name="T2" fmla="*/ 2147483647 w 2915"/>
              <a:gd name="T3" fmla="*/ 2147483647 h 1644"/>
              <a:gd name="T4" fmla="*/ 2147483647 w 2915"/>
              <a:gd name="T5" fmla="*/ 2147483647 h 1644"/>
              <a:gd name="T6" fmla="*/ 2147483647 w 2915"/>
              <a:gd name="T7" fmla="*/ 2147483647 h 1644"/>
              <a:gd name="T8" fmla="*/ 2147483647 w 2915"/>
              <a:gd name="T9" fmla="*/ 2147483647 h 1644"/>
              <a:gd name="T10" fmla="*/ 2147483647 w 2915"/>
              <a:gd name="T11" fmla="*/ 2147483647 h 1644"/>
              <a:gd name="T12" fmla="*/ 2147483647 w 2915"/>
              <a:gd name="T13" fmla="*/ 2147483647 h 1644"/>
              <a:gd name="T14" fmla="*/ 2147483647 w 2915"/>
              <a:gd name="T15" fmla="*/ 2147483647 h 1644"/>
              <a:gd name="T16" fmla="*/ 2147483647 w 2915"/>
              <a:gd name="T17" fmla="*/ 2147483647 h 1644"/>
              <a:gd name="T18" fmla="*/ 2147483647 w 2915"/>
              <a:gd name="T19" fmla="*/ 2147483647 h 1644"/>
              <a:gd name="T20" fmla="*/ 2147483647 w 2915"/>
              <a:gd name="T21" fmla="*/ 2147483647 h 1644"/>
              <a:gd name="T22" fmla="*/ 2147483647 w 2915"/>
              <a:gd name="T23" fmla="*/ 2147483647 h 1644"/>
              <a:gd name="T24" fmla="*/ 2147483647 w 2915"/>
              <a:gd name="T25" fmla="*/ 2147483647 h 1644"/>
              <a:gd name="T26" fmla="*/ 2147483647 w 2915"/>
              <a:gd name="T27" fmla="*/ 2147483647 h 1644"/>
              <a:gd name="T28" fmla="*/ 2147483647 w 2915"/>
              <a:gd name="T29" fmla="*/ 2147483647 h 1644"/>
              <a:gd name="T30" fmla="*/ 2147483647 w 2915"/>
              <a:gd name="T31" fmla="*/ 2147483647 h 1644"/>
              <a:gd name="T32" fmla="*/ 2147483647 w 2915"/>
              <a:gd name="T33" fmla="*/ 2147483647 h 1644"/>
              <a:gd name="T34" fmla="*/ 2147483647 w 2915"/>
              <a:gd name="T35" fmla="*/ 2147483647 h 1644"/>
              <a:gd name="T36" fmla="*/ 2147483647 w 2915"/>
              <a:gd name="T37" fmla="*/ 2147483647 h 1644"/>
              <a:gd name="T38" fmla="*/ 2147483647 w 2915"/>
              <a:gd name="T39" fmla="*/ 2147483647 h 1644"/>
              <a:gd name="T40" fmla="*/ 2147483647 w 2915"/>
              <a:gd name="T41" fmla="*/ 2147483647 h 1644"/>
              <a:gd name="T42" fmla="*/ 2147483647 w 2915"/>
              <a:gd name="T43" fmla="*/ 2147483647 h 1644"/>
              <a:gd name="T44" fmla="*/ 2147483647 w 2915"/>
              <a:gd name="T45" fmla="*/ 2147483647 h 1644"/>
              <a:gd name="T46" fmla="*/ 2147483647 w 2915"/>
              <a:gd name="T47" fmla="*/ 2147483647 h 1644"/>
              <a:gd name="T48" fmla="*/ 2147483647 w 2915"/>
              <a:gd name="T49" fmla="*/ 0 h 1644"/>
              <a:gd name="T50" fmla="*/ 2147483647 w 2915"/>
              <a:gd name="T51" fmla="*/ 0 h 1644"/>
              <a:gd name="T52" fmla="*/ 2147483647 w 2915"/>
              <a:gd name="T53" fmla="*/ 2147483647 h 1644"/>
              <a:gd name="T54" fmla="*/ 2147483647 w 2915"/>
              <a:gd name="T55" fmla="*/ 2147483647 h 1644"/>
              <a:gd name="T56" fmla="*/ 2147483647 w 2915"/>
              <a:gd name="T57" fmla="*/ 2147483647 h 1644"/>
              <a:gd name="T58" fmla="*/ 2147483647 w 2915"/>
              <a:gd name="T59" fmla="*/ 2147483647 h 1644"/>
              <a:gd name="T60" fmla="*/ 2147483647 w 2915"/>
              <a:gd name="T61" fmla="*/ 2147483647 h 1644"/>
              <a:gd name="T62" fmla="*/ 2147483647 w 2915"/>
              <a:gd name="T63" fmla="*/ 2147483647 h 1644"/>
              <a:gd name="T64" fmla="*/ 2147483647 w 2915"/>
              <a:gd name="T65" fmla="*/ 2147483647 h 1644"/>
              <a:gd name="T66" fmla="*/ 2147483647 w 2915"/>
              <a:gd name="T67" fmla="*/ 2147483647 h 1644"/>
              <a:gd name="T68" fmla="*/ 2147483647 w 2915"/>
              <a:gd name="T69" fmla="*/ 2147483647 h 1644"/>
              <a:gd name="T70" fmla="*/ 2147483647 w 2915"/>
              <a:gd name="T71" fmla="*/ 2147483647 h 1644"/>
              <a:gd name="T72" fmla="*/ 2147483647 w 2915"/>
              <a:gd name="T73" fmla="*/ 2147483647 h 1644"/>
              <a:gd name="T74" fmla="*/ 2147483647 w 2915"/>
              <a:gd name="T75" fmla="*/ 2147483647 h 1644"/>
              <a:gd name="T76" fmla="*/ 2147483647 w 2915"/>
              <a:gd name="T77" fmla="*/ 2147483647 h 1644"/>
              <a:gd name="T78" fmla="*/ 2147483647 w 2915"/>
              <a:gd name="T79" fmla="*/ 2147483647 h 1644"/>
              <a:gd name="T80" fmla="*/ 2147483647 w 2915"/>
              <a:gd name="T81" fmla="*/ 2147483647 h 1644"/>
              <a:gd name="T82" fmla="*/ 0 w 2915"/>
              <a:gd name="T83" fmla="*/ 2147483647 h 1644"/>
              <a:gd name="T84" fmla="*/ 0 w 2915"/>
              <a:gd name="T85" fmla="*/ 2147483647 h 1644"/>
              <a:gd name="T86" fmla="*/ 0 w 2915"/>
              <a:gd name="T87" fmla="*/ 2147483647 h 1644"/>
              <a:gd name="T88" fmla="*/ 2147483647 w 2915"/>
              <a:gd name="T89" fmla="*/ 2147483647 h 1644"/>
              <a:gd name="T90" fmla="*/ 2147483647 w 2915"/>
              <a:gd name="T91" fmla="*/ 2147483647 h 1644"/>
              <a:gd name="T92" fmla="*/ 2147483647 w 2915"/>
              <a:gd name="T93" fmla="*/ 2147483647 h 1644"/>
              <a:gd name="T94" fmla="*/ 2147483647 w 2915"/>
              <a:gd name="T95" fmla="*/ 0 h 16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915"/>
              <a:gd name="T145" fmla="*/ 0 h 1644"/>
              <a:gd name="T146" fmla="*/ 2915 w 2915"/>
              <a:gd name="T147" fmla="*/ 1644 h 164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915" h="1644">
                <a:moveTo>
                  <a:pt x="137" y="8"/>
                </a:moveTo>
                <a:lnTo>
                  <a:pt x="84" y="16"/>
                </a:lnTo>
                <a:lnTo>
                  <a:pt x="91" y="16"/>
                </a:lnTo>
                <a:lnTo>
                  <a:pt x="46" y="46"/>
                </a:lnTo>
                <a:lnTo>
                  <a:pt x="15" y="92"/>
                </a:lnTo>
                <a:lnTo>
                  <a:pt x="15" y="84"/>
                </a:lnTo>
                <a:lnTo>
                  <a:pt x="7" y="138"/>
                </a:lnTo>
                <a:lnTo>
                  <a:pt x="7" y="818"/>
                </a:lnTo>
                <a:lnTo>
                  <a:pt x="7" y="1499"/>
                </a:lnTo>
                <a:lnTo>
                  <a:pt x="15" y="1552"/>
                </a:lnTo>
                <a:lnTo>
                  <a:pt x="46" y="1590"/>
                </a:lnTo>
                <a:lnTo>
                  <a:pt x="91" y="1621"/>
                </a:lnTo>
                <a:lnTo>
                  <a:pt x="84" y="1621"/>
                </a:lnTo>
                <a:lnTo>
                  <a:pt x="137" y="1636"/>
                </a:lnTo>
                <a:lnTo>
                  <a:pt x="1454" y="1636"/>
                </a:lnTo>
                <a:lnTo>
                  <a:pt x="2770" y="1636"/>
                </a:lnTo>
                <a:lnTo>
                  <a:pt x="2823" y="1621"/>
                </a:lnTo>
                <a:lnTo>
                  <a:pt x="2862" y="1590"/>
                </a:lnTo>
                <a:lnTo>
                  <a:pt x="2892" y="1552"/>
                </a:lnTo>
                <a:lnTo>
                  <a:pt x="2907" y="1499"/>
                </a:lnTo>
                <a:lnTo>
                  <a:pt x="2907" y="818"/>
                </a:lnTo>
                <a:lnTo>
                  <a:pt x="2907" y="138"/>
                </a:lnTo>
                <a:lnTo>
                  <a:pt x="2892" y="84"/>
                </a:lnTo>
                <a:lnTo>
                  <a:pt x="2892" y="92"/>
                </a:lnTo>
                <a:lnTo>
                  <a:pt x="2862" y="46"/>
                </a:lnTo>
                <a:lnTo>
                  <a:pt x="2823" y="16"/>
                </a:lnTo>
                <a:lnTo>
                  <a:pt x="2770" y="8"/>
                </a:lnTo>
                <a:lnTo>
                  <a:pt x="1454" y="8"/>
                </a:lnTo>
                <a:lnTo>
                  <a:pt x="137" y="8"/>
                </a:lnTo>
                <a:lnTo>
                  <a:pt x="137" y="0"/>
                </a:lnTo>
                <a:lnTo>
                  <a:pt x="1454" y="0"/>
                </a:lnTo>
                <a:lnTo>
                  <a:pt x="2770" y="0"/>
                </a:lnTo>
                <a:lnTo>
                  <a:pt x="2823" y="8"/>
                </a:lnTo>
                <a:lnTo>
                  <a:pt x="2831" y="8"/>
                </a:lnTo>
                <a:lnTo>
                  <a:pt x="2869" y="39"/>
                </a:lnTo>
                <a:lnTo>
                  <a:pt x="2900" y="84"/>
                </a:lnTo>
                <a:lnTo>
                  <a:pt x="2915" y="138"/>
                </a:lnTo>
                <a:lnTo>
                  <a:pt x="2915" y="818"/>
                </a:lnTo>
                <a:lnTo>
                  <a:pt x="2915" y="1499"/>
                </a:lnTo>
                <a:lnTo>
                  <a:pt x="2900" y="1552"/>
                </a:lnTo>
                <a:lnTo>
                  <a:pt x="2900" y="1560"/>
                </a:lnTo>
                <a:lnTo>
                  <a:pt x="2869" y="1598"/>
                </a:lnTo>
                <a:lnTo>
                  <a:pt x="2831" y="1628"/>
                </a:lnTo>
                <a:lnTo>
                  <a:pt x="2823" y="1628"/>
                </a:lnTo>
                <a:lnTo>
                  <a:pt x="2770" y="1644"/>
                </a:lnTo>
                <a:lnTo>
                  <a:pt x="1454" y="1644"/>
                </a:lnTo>
                <a:lnTo>
                  <a:pt x="137" y="1644"/>
                </a:lnTo>
                <a:lnTo>
                  <a:pt x="84" y="1628"/>
                </a:lnTo>
                <a:lnTo>
                  <a:pt x="38" y="1598"/>
                </a:lnTo>
                <a:lnTo>
                  <a:pt x="7" y="1560"/>
                </a:lnTo>
                <a:lnTo>
                  <a:pt x="7" y="1552"/>
                </a:lnTo>
                <a:lnTo>
                  <a:pt x="0" y="1499"/>
                </a:lnTo>
                <a:lnTo>
                  <a:pt x="0" y="818"/>
                </a:lnTo>
                <a:lnTo>
                  <a:pt x="0" y="138"/>
                </a:lnTo>
                <a:lnTo>
                  <a:pt x="7" y="84"/>
                </a:lnTo>
                <a:lnTo>
                  <a:pt x="38" y="39"/>
                </a:lnTo>
                <a:lnTo>
                  <a:pt x="84" y="8"/>
                </a:lnTo>
                <a:lnTo>
                  <a:pt x="137" y="0"/>
                </a:lnTo>
                <a:lnTo>
                  <a:pt x="13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3" name="Freeform 9"/>
          <p:cNvSpPr>
            <a:spLocks/>
          </p:cNvSpPr>
          <p:nvPr/>
        </p:nvSpPr>
        <p:spPr bwMode="auto">
          <a:xfrm>
            <a:off x="4916487" y="3844350"/>
            <a:ext cx="1588" cy="12700"/>
          </a:xfrm>
          <a:custGeom>
            <a:avLst/>
            <a:gdLst>
              <a:gd name="T0" fmla="*/ 0 w 1588"/>
              <a:gd name="T1" fmla="*/ 2147483647 h 8"/>
              <a:gd name="T2" fmla="*/ 0 w 1588"/>
              <a:gd name="T3" fmla="*/ 2147483647 h 8"/>
              <a:gd name="T4" fmla="*/ 0 w 1588"/>
              <a:gd name="T5" fmla="*/ 2147483647 h 8"/>
              <a:gd name="T6" fmla="*/ 0 w 1588"/>
              <a:gd name="T7" fmla="*/ 0 h 8"/>
              <a:gd name="T8" fmla="*/ 0 w 1588"/>
              <a:gd name="T9" fmla="*/ 0 h 8"/>
              <a:gd name="T10" fmla="*/ 0 w 1588"/>
              <a:gd name="T11" fmla="*/ 0 h 8"/>
              <a:gd name="T12" fmla="*/ 0 w 1588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4" name="Freeform 10"/>
          <p:cNvSpPr>
            <a:spLocks/>
          </p:cNvSpPr>
          <p:nvPr/>
        </p:nvSpPr>
        <p:spPr bwMode="auto">
          <a:xfrm>
            <a:off x="5827712" y="4439662"/>
            <a:ext cx="3486150" cy="2001838"/>
          </a:xfrm>
          <a:custGeom>
            <a:avLst/>
            <a:gdLst>
              <a:gd name="T0" fmla="*/ 2147483647 w 2196"/>
              <a:gd name="T1" fmla="*/ 0 h 1261"/>
              <a:gd name="T2" fmla="*/ 2147483647 w 2196"/>
              <a:gd name="T3" fmla="*/ 2147483647 h 1261"/>
              <a:gd name="T4" fmla="*/ 2147483647 w 2196"/>
              <a:gd name="T5" fmla="*/ 2147483647 h 1261"/>
              <a:gd name="T6" fmla="*/ 2147483647 w 2196"/>
              <a:gd name="T7" fmla="*/ 2147483647 h 1261"/>
              <a:gd name="T8" fmla="*/ 0 w 2196"/>
              <a:gd name="T9" fmla="*/ 2147483647 h 1261"/>
              <a:gd name="T10" fmla="*/ 0 w 2196"/>
              <a:gd name="T11" fmla="*/ 2147483647 h 1261"/>
              <a:gd name="T12" fmla="*/ 0 w 2196"/>
              <a:gd name="T13" fmla="*/ 2147483647 h 1261"/>
              <a:gd name="T14" fmla="*/ 2147483647 w 2196"/>
              <a:gd name="T15" fmla="*/ 2147483647 h 1261"/>
              <a:gd name="T16" fmla="*/ 2147483647 w 2196"/>
              <a:gd name="T17" fmla="*/ 2147483647 h 1261"/>
              <a:gd name="T18" fmla="*/ 2147483647 w 2196"/>
              <a:gd name="T19" fmla="*/ 2147483647 h 1261"/>
              <a:gd name="T20" fmla="*/ 2147483647 w 2196"/>
              <a:gd name="T21" fmla="*/ 2147483647 h 1261"/>
              <a:gd name="T22" fmla="*/ 2147483647 w 2196"/>
              <a:gd name="T23" fmla="*/ 2147483647 h 1261"/>
              <a:gd name="T24" fmla="*/ 2147483647 w 2196"/>
              <a:gd name="T25" fmla="*/ 2147483647 h 1261"/>
              <a:gd name="T26" fmla="*/ 2147483647 w 2196"/>
              <a:gd name="T27" fmla="*/ 2147483647 h 1261"/>
              <a:gd name="T28" fmla="*/ 2147483647 w 2196"/>
              <a:gd name="T29" fmla="*/ 2147483647 h 1261"/>
              <a:gd name="T30" fmla="*/ 2147483647 w 2196"/>
              <a:gd name="T31" fmla="*/ 2147483647 h 1261"/>
              <a:gd name="T32" fmla="*/ 2147483647 w 2196"/>
              <a:gd name="T33" fmla="*/ 2147483647 h 1261"/>
              <a:gd name="T34" fmla="*/ 2147483647 w 2196"/>
              <a:gd name="T35" fmla="*/ 2147483647 h 1261"/>
              <a:gd name="T36" fmla="*/ 2147483647 w 2196"/>
              <a:gd name="T37" fmla="*/ 2147483647 h 1261"/>
              <a:gd name="T38" fmla="*/ 2147483647 w 2196"/>
              <a:gd name="T39" fmla="*/ 2147483647 h 1261"/>
              <a:gd name="T40" fmla="*/ 2147483647 w 2196"/>
              <a:gd name="T41" fmla="*/ 2147483647 h 1261"/>
              <a:gd name="T42" fmla="*/ 2147483647 w 2196"/>
              <a:gd name="T43" fmla="*/ 2147483647 h 1261"/>
              <a:gd name="T44" fmla="*/ 2147483647 w 2196"/>
              <a:gd name="T45" fmla="*/ 0 h 1261"/>
              <a:gd name="T46" fmla="*/ 2147483647 w 2196"/>
              <a:gd name="T47" fmla="*/ 0 h 1261"/>
              <a:gd name="T48" fmla="*/ 2147483647 w 2196"/>
              <a:gd name="T49" fmla="*/ 0 h 126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196"/>
              <a:gd name="T76" fmla="*/ 0 h 1261"/>
              <a:gd name="T77" fmla="*/ 2196 w 2196"/>
              <a:gd name="T78" fmla="*/ 1261 h 126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196" h="1261">
                <a:moveTo>
                  <a:pt x="138" y="0"/>
                </a:moveTo>
                <a:lnTo>
                  <a:pt x="84" y="8"/>
                </a:lnTo>
                <a:lnTo>
                  <a:pt x="39" y="38"/>
                </a:lnTo>
                <a:lnTo>
                  <a:pt x="8" y="84"/>
                </a:lnTo>
                <a:lnTo>
                  <a:pt x="0" y="138"/>
                </a:lnTo>
                <a:lnTo>
                  <a:pt x="0" y="627"/>
                </a:lnTo>
                <a:lnTo>
                  <a:pt x="0" y="1124"/>
                </a:lnTo>
                <a:lnTo>
                  <a:pt x="8" y="1177"/>
                </a:lnTo>
                <a:lnTo>
                  <a:pt x="39" y="1215"/>
                </a:lnTo>
                <a:lnTo>
                  <a:pt x="84" y="1246"/>
                </a:lnTo>
                <a:lnTo>
                  <a:pt x="138" y="1261"/>
                </a:lnTo>
                <a:lnTo>
                  <a:pt x="1095" y="1261"/>
                </a:lnTo>
                <a:lnTo>
                  <a:pt x="2059" y="1261"/>
                </a:lnTo>
                <a:lnTo>
                  <a:pt x="2112" y="1246"/>
                </a:lnTo>
                <a:lnTo>
                  <a:pt x="2151" y="1215"/>
                </a:lnTo>
                <a:lnTo>
                  <a:pt x="2181" y="1177"/>
                </a:lnTo>
                <a:lnTo>
                  <a:pt x="2196" y="1124"/>
                </a:lnTo>
                <a:lnTo>
                  <a:pt x="2196" y="627"/>
                </a:lnTo>
                <a:lnTo>
                  <a:pt x="2196" y="138"/>
                </a:lnTo>
                <a:lnTo>
                  <a:pt x="2181" y="84"/>
                </a:lnTo>
                <a:lnTo>
                  <a:pt x="2151" y="38"/>
                </a:lnTo>
                <a:lnTo>
                  <a:pt x="2112" y="8"/>
                </a:lnTo>
                <a:lnTo>
                  <a:pt x="2059" y="0"/>
                </a:lnTo>
                <a:lnTo>
                  <a:pt x="1095" y="0"/>
                </a:lnTo>
                <a:lnTo>
                  <a:pt x="138" y="0"/>
                </a:lnTo>
                <a:close/>
              </a:path>
            </a:pathLst>
          </a:custGeom>
          <a:solidFill>
            <a:srgbClr val="7B84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5" name="Freeform 11"/>
          <p:cNvSpPr>
            <a:spLocks/>
          </p:cNvSpPr>
          <p:nvPr/>
        </p:nvSpPr>
        <p:spPr bwMode="auto">
          <a:xfrm>
            <a:off x="5827712" y="4439662"/>
            <a:ext cx="3498850" cy="2014538"/>
          </a:xfrm>
          <a:custGeom>
            <a:avLst/>
            <a:gdLst>
              <a:gd name="T0" fmla="*/ 2147483647 w 2204"/>
              <a:gd name="T1" fmla="*/ 2147483647 h 1269"/>
              <a:gd name="T2" fmla="*/ 2147483647 w 2204"/>
              <a:gd name="T3" fmla="*/ 2147483647 h 1269"/>
              <a:gd name="T4" fmla="*/ 2147483647 w 2204"/>
              <a:gd name="T5" fmla="*/ 2147483647 h 1269"/>
              <a:gd name="T6" fmla="*/ 2147483647 w 2204"/>
              <a:gd name="T7" fmla="*/ 2147483647 h 1269"/>
              <a:gd name="T8" fmla="*/ 2147483647 w 2204"/>
              <a:gd name="T9" fmla="*/ 2147483647 h 1269"/>
              <a:gd name="T10" fmla="*/ 2147483647 w 2204"/>
              <a:gd name="T11" fmla="*/ 2147483647 h 1269"/>
              <a:gd name="T12" fmla="*/ 2147483647 w 2204"/>
              <a:gd name="T13" fmla="*/ 2147483647 h 1269"/>
              <a:gd name="T14" fmla="*/ 2147483647 w 2204"/>
              <a:gd name="T15" fmla="*/ 2147483647 h 1269"/>
              <a:gd name="T16" fmla="*/ 2147483647 w 2204"/>
              <a:gd name="T17" fmla="*/ 2147483647 h 1269"/>
              <a:gd name="T18" fmla="*/ 2147483647 w 2204"/>
              <a:gd name="T19" fmla="*/ 2147483647 h 1269"/>
              <a:gd name="T20" fmla="*/ 2147483647 w 2204"/>
              <a:gd name="T21" fmla="*/ 2147483647 h 1269"/>
              <a:gd name="T22" fmla="*/ 2147483647 w 2204"/>
              <a:gd name="T23" fmla="*/ 2147483647 h 1269"/>
              <a:gd name="T24" fmla="*/ 2147483647 w 2204"/>
              <a:gd name="T25" fmla="*/ 2147483647 h 1269"/>
              <a:gd name="T26" fmla="*/ 2147483647 w 2204"/>
              <a:gd name="T27" fmla="*/ 2147483647 h 1269"/>
              <a:gd name="T28" fmla="*/ 2147483647 w 2204"/>
              <a:gd name="T29" fmla="*/ 2147483647 h 1269"/>
              <a:gd name="T30" fmla="*/ 2147483647 w 2204"/>
              <a:gd name="T31" fmla="*/ 2147483647 h 1269"/>
              <a:gd name="T32" fmla="*/ 2147483647 w 2204"/>
              <a:gd name="T33" fmla="*/ 2147483647 h 1269"/>
              <a:gd name="T34" fmla="*/ 2147483647 w 2204"/>
              <a:gd name="T35" fmla="*/ 2147483647 h 1269"/>
              <a:gd name="T36" fmla="*/ 2147483647 w 2204"/>
              <a:gd name="T37" fmla="*/ 2147483647 h 1269"/>
              <a:gd name="T38" fmla="*/ 2147483647 w 2204"/>
              <a:gd name="T39" fmla="*/ 2147483647 h 1269"/>
              <a:gd name="T40" fmla="*/ 2147483647 w 2204"/>
              <a:gd name="T41" fmla="*/ 2147483647 h 1269"/>
              <a:gd name="T42" fmla="*/ 2147483647 w 2204"/>
              <a:gd name="T43" fmla="*/ 2147483647 h 1269"/>
              <a:gd name="T44" fmla="*/ 2147483647 w 2204"/>
              <a:gd name="T45" fmla="*/ 2147483647 h 1269"/>
              <a:gd name="T46" fmla="*/ 2147483647 w 2204"/>
              <a:gd name="T47" fmla="*/ 2147483647 h 1269"/>
              <a:gd name="T48" fmla="*/ 2147483647 w 2204"/>
              <a:gd name="T49" fmla="*/ 0 h 1269"/>
              <a:gd name="T50" fmla="*/ 2147483647 w 2204"/>
              <a:gd name="T51" fmla="*/ 0 h 1269"/>
              <a:gd name="T52" fmla="*/ 2147483647 w 2204"/>
              <a:gd name="T53" fmla="*/ 2147483647 h 1269"/>
              <a:gd name="T54" fmla="*/ 2147483647 w 2204"/>
              <a:gd name="T55" fmla="*/ 2147483647 h 1269"/>
              <a:gd name="T56" fmla="*/ 2147483647 w 2204"/>
              <a:gd name="T57" fmla="*/ 2147483647 h 1269"/>
              <a:gd name="T58" fmla="*/ 2147483647 w 2204"/>
              <a:gd name="T59" fmla="*/ 2147483647 h 1269"/>
              <a:gd name="T60" fmla="*/ 2147483647 w 2204"/>
              <a:gd name="T61" fmla="*/ 2147483647 h 1269"/>
              <a:gd name="T62" fmla="*/ 2147483647 w 2204"/>
              <a:gd name="T63" fmla="*/ 2147483647 h 1269"/>
              <a:gd name="T64" fmla="*/ 2147483647 w 2204"/>
              <a:gd name="T65" fmla="*/ 2147483647 h 1269"/>
              <a:gd name="T66" fmla="*/ 2147483647 w 2204"/>
              <a:gd name="T67" fmla="*/ 2147483647 h 1269"/>
              <a:gd name="T68" fmla="*/ 2147483647 w 2204"/>
              <a:gd name="T69" fmla="*/ 2147483647 h 1269"/>
              <a:gd name="T70" fmla="*/ 2147483647 w 2204"/>
              <a:gd name="T71" fmla="*/ 2147483647 h 1269"/>
              <a:gd name="T72" fmla="*/ 2147483647 w 2204"/>
              <a:gd name="T73" fmla="*/ 2147483647 h 1269"/>
              <a:gd name="T74" fmla="*/ 2147483647 w 2204"/>
              <a:gd name="T75" fmla="*/ 2147483647 h 1269"/>
              <a:gd name="T76" fmla="*/ 2147483647 w 2204"/>
              <a:gd name="T77" fmla="*/ 2147483647 h 1269"/>
              <a:gd name="T78" fmla="*/ 2147483647 w 2204"/>
              <a:gd name="T79" fmla="*/ 2147483647 h 1269"/>
              <a:gd name="T80" fmla="*/ 2147483647 w 2204"/>
              <a:gd name="T81" fmla="*/ 2147483647 h 1269"/>
              <a:gd name="T82" fmla="*/ 0 w 2204"/>
              <a:gd name="T83" fmla="*/ 2147483647 h 1269"/>
              <a:gd name="T84" fmla="*/ 0 w 2204"/>
              <a:gd name="T85" fmla="*/ 2147483647 h 1269"/>
              <a:gd name="T86" fmla="*/ 0 w 2204"/>
              <a:gd name="T87" fmla="*/ 2147483647 h 1269"/>
              <a:gd name="T88" fmla="*/ 2147483647 w 2204"/>
              <a:gd name="T89" fmla="*/ 2147483647 h 1269"/>
              <a:gd name="T90" fmla="*/ 2147483647 w 2204"/>
              <a:gd name="T91" fmla="*/ 2147483647 h 1269"/>
              <a:gd name="T92" fmla="*/ 2147483647 w 2204"/>
              <a:gd name="T93" fmla="*/ 2147483647 h 1269"/>
              <a:gd name="T94" fmla="*/ 2147483647 w 2204"/>
              <a:gd name="T95" fmla="*/ 0 h 126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204"/>
              <a:gd name="T145" fmla="*/ 0 h 1269"/>
              <a:gd name="T146" fmla="*/ 2204 w 2204"/>
              <a:gd name="T147" fmla="*/ 1269 h 1269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204" h="1269">
                <a:moveTo>
                  <a:pt x="138" y="8"/>
                </a:moveTo>
                <a:lnTo>
                  <a:pt x="84" y="15"/>
                </a:lnTo>
                <a:lnTo>
                  <a:pt x="92" y="15"/>
                </a:lnTo>
                <a:lnTo>
                  <a:pt x="46" y="46"/>
                </a:lnTo>
                <a:lnTo>
                  <a:pt x="16" y="92"/>
                </a:lnTo>
                <a:lnTo>
                  <a:pt x="16" y="84"/>
                </a:lnTo>
                <a:lnTo>
                  <a:pt x="8" y="138"/>
                </a:lnTo>
                <a:lnTo>
                  <a:pt x="8" y="627"/>
                </a:lnTo>
                <a:lnTo>
                  <a:pt x="8" y="1124"/>
                </a:lnTo>
                <a:lnTo>
                  <a:pt x="16" y="1177"/>
                </a:lnTo>
                <a:lnTo>
                  <a:pt x="46" y="1215"/>
                </a:lnTo>
                <a:lnTo>
                  <a:pt x="92" y="1246"/>
                </a:lnTo>
                <a:lnTo>
                  <a:pt x="84" y="1246"/>
                </a:lnTo>
                <a:lnTo>
                  <a:pt x="138" y="1261"/>
                </a:lnTo>
                <a:lnTo>
                  <a:pt x="1095" y="1261"/>
                </a:lnTo>
                <a:lnTo>
                  <a:pt x="2059" y="1261"/>
                </a:lnTo>
                <a:lnTo>
                  <a:pt x="2112" y="1246"/>
                </a:lnTo>
                <a:lnTo>
                  <a:pt x="2151" y="1215"/>
                </a:lnTo>
                <a:lnTo>
                  <a:pt x="2181" y="1177"/>
                </a:lnTo>
                <a:lnTo>
                  <a:pt x="2196" y="1124"/>
                </a:lnTo>
                <a:lnTo>
                  <a:pt x="2196" y="627"/>
                </a:lnTo>
                <a:lnTo>
                  <a:pt x="2196" y="138"/>
                </a:lnTo>
                <a:lnTo>
                  <a:pt x="2181" y="84"/>
                </a:lnTo>
                <a:lnTo>
                  <a:pt x="2181" y="92"/>
                </a:lnTo>
                <a:lnTo>
                  <a:pt x="2151" y="46"/>
                </a:lnTo>
                <a:lnTo>
                  <a:pt x="2112" y="15"/>
                </a:lnTo>
                <a:lnTo>
                  <a:pt x="2059" y="8"/>
                </a:lnTo>
                <a:lnTo>
                  <a:pt x="1095" y="8"/>
                </a:lnTo>
                <a:lnTo>
                  <a:pt x="138" y="8"/>
                </a:lnTo>
                <a:lnTo>
                  <a:pt x="138" y="0"/>
                </a:lnTo>
                <a:lnTo>
                  <a:pt x="1095" y="0"/>
                </a:lnTo>
                <a:lnTo>
                  <a:pt x="2059" y="0"/>
                </a:lnTo>
                <a:lnTo>
                  <a:pt x="2112" y="8"/>
                </a:lnTo>
                <a:lnTo>
                  <a:pt x="2120" y="8"/>
                </a:lnTo>
                <a:lnTo>
                  <a:pt x="2158" y="38"/>
                </a:lnTo>
                <a:lnTo>
                  <a:pt x="2189" y="84"/>
                </a:lnTo>
                <a:lnTo>
                  <a:pt x="2204" y="138"/>
                </a:lnTo>
                <a:lnTo>
                  <a:pt x="2204" y="627"/>
                </a:lnTo>
                <a:lnTo>
                  <a:pt x="2204" y="1124"/>
                </a:lnTo>
                <a:lnTo>
                  <a:pt x="2189" y="1177"/>
                </a:lnTo>
                <a:lnTo>
                  <a:pt x="2189" y="1185"/>
                </a:lnTo>
                <a:lnTo>
                  <a:pt x="2158" y="1223"/>
                </a:lnTo>
                <a:lnTo>
                  <a:pt x="2120" y="1253"/>
                </a:lnTo>
                <a:lnTo>
                  <a:pt x="2112" y="1253"/>
                </a:lnTo>
                <a:lnTo>
                  <a:pt x="2059" y="1269"/>
                </a:lnTo>
                <a:lnTo>
                  <a:pt x="1095" y="1269"/>
                </a:lnTo>
                <a:lnTo>
                  <a:pt x="138" y="1269"/>
                </a:lnTo>
                <a:lnTo>
                  <a:pt x="84" y="1253"/>
                </a:lnTo>
                <a:lnTo>
                  <a:pt x="39" y="1223"/>
                </a:lnTo>
                <a:lnTo>
                  <a:pt x="8" y="1185"/>
                </a:lnTo>
                <a:lnTo>
                  <a:pt x="8" y="1177"/>
                </a:lnTo>
                <a:lnTo>
                  <a:pt x="0" y="1124"/>
                </a:lnTo>
                <a:lnTo>
                  <a:pt x="0" y="627"/>
                </a:lnTo>
                <a:lnTo>
                  <a:pt x="0" y="138"/>
                </a:lnTo>
                <a:lnTo>
                  <a:pt x="8" y="84"/>
                </a:lnTo>
                <a:lnTo>
                  <a:pt x="39" y="38"/>
                </a:lnTo>
                <a:lnTo>
                  <a:pt x="84" y="8"/>
                </a:lnTo>
                <a:lnTo>
                  <a:pt x="138" y="0"/>
                </a:lnTo>
                <a:lnTo>
                  <a:pt x="13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6" name="Freeform 12"/>
          <p:cNvSpPr>
            <a:spLocks/>
          </p:cNvSpPr>
          <p:nvPr/>
        </p:nvSpPr>
        <p:spPr bwMode="auto">
          <a:xfrm>
            <a:off x="6046787" y="4439662"/>
            <a:ext cx="1588" cy="12700"/>
          </a:xfrm>
          <a:custGeom>
            <a:avLst/>
            <a:gdLst>
              <a:gd name="T0" fmla="*/ 0 w 1588"/>
              <a:gd name="T1" fmla="*/ 2147483647 h 8"/>
              <a:gd name="T2" fmla="*/ 0 w 1588"/>
              <a:gd name="T3" fmla="*/ 2147483647 h 8"/>
              <a:gd name="T4" fmla="*/ 0 w 1588"/>
              <a:gd name="T5" fmla="*/ 2147483647 h 8"/>
              <a:gd name="T6" fmla="*/ 0 w 1588"/>
              <a:gd name="T7" fmla="*/ 0 h 8"/>
              <a:gd name="T8" fmla="*/ 0 w 1588"/>
              <a:gd name="T9" fmla="*/ 0 h 8"/>
              <a:gd name="T10" fmla="*/ 0 w 1588"/>
              <a:gd name="T11" fmla="*/ 0 h 8"/>
              <a:gd name="T12" fmla="*/ 0 w 1588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7" name="Freeform 13"/>
          <p:cNvSpPr>
            <a:spLocks/>
          </p:cNvSpPr>
          <p:nvPr/>
        </p:nvSpPr>
        <p:spPr bwMode="auto">
          <a:xfrm>
            <a:off x="6908800" y="5301676"/>
            <a:ext cx="2405062" cy="1139825"/>
          </a:xfrm>
          <a:custGeom>
            <a:avLst/>
            <a:gdLst>
              <a:gd name="T0" fmla="*/ 2147483647 w 1515"/>
              <a:gd name="T1" fmla="*/ 0 h 718"/>
              <a:gd name="T2" fmla="*/ 2147483647 w 1515"/>
              <a:gd name="T3" fmla="*/ 2147483647 h 718"/>
              <a:gd name="T4" fmla="*/ 2147483647 w 1515"/>
              <a:gd name="T5" fmla="*/ 2147483647 h 718"/>
              <a:gd name="T6" fmla="*/ 2147483647 w 1515"/>
              <a:gd name="T7" fmla="*/ 2147483647 h 718"/>
              <a:gd name="T8" fmla="*/ 0 w 1515"/>
              <a:gd name="T9" fmla="*/ 2147483647 h 718"/>
              <a:gd name="T10" fmla="*/ 0 w 1515"/>
              <a:gd name="T11" fmla="*/ 2147483647 h 718"/>
              <a:gd name="T12" fmla="*/ 0 w 1515"/>
              <a:gd name="T13" fmla="*/ 2147483647 h 718"/>
              <a:gd name="T14" fmla="*/ 2147483647 w 1515"/>
              <a:gd name="T15" fmla="*/ 2147483647 h 718"/>
              <a:gd name="T16" fmla="*/ 2147483647 w 1515"/>
              <a:gd name="T17" fmla="*/ 2147483647 h 718"/>
              <a:gd name="T18" fmla="*/ 2147483647 w 1515"/>
              <a:gd name="T19" fmla="*/ 2147483647 h 718"/>
              <a:gd name="T20" fmla="*/ 2147483647 w 1515"/>
              <a:gd name="T21" fmla="*/ 2147483647 h 718"/>
              <a:gd name="T22" fmla="*/ 2147483647 w 1515"/>
              <a:gd name="T23" fmla="*/ 2147483647 h 718"/>
              <a:gd name="T24" fmla="*/ 2147483647 w 1515"/>
              <a:gd name="T25" fmla="*/ 2147483647 h 718"/>
              <a:gd name="T26" fmla="*/ 2147483647 w 1515"/>
              <a:gd name="T27" fmla="*/ 2147483647 h 718"/>
              <a:gd name="T28" fmla="*/ 2147483647 w 1515"/>
              <a:gd name="T29" fmla="*/ 2147483647 h 718"/>
              <a:gd name="T30" fmla="*/ 2147483647 w 1515"/>
              <a:gd name="T31" fmla="*/ 2147483647 h 718"/>
              <a:gd name="T32" fmla="*/ 2147483647 w 1515"/>
              <a:gd name="T33" fmla="*/ 2147483647 h 718"/>
              <a:gd name="T34" fmla="*/ 2147483647 w 1515"/>
              <a:gd name="T35" fmla="*/ 2147483647 h 718"/>
              <a:gd name="T36" fmla="*/ 2147483647 w 1515"/>
              <a:gd name="T37" fmla="*/ 2147483647 h 718"/>
              <a:gd name="T38" fmla="*/ 2147483647 w 1515"/>
              <a:gd name="T39" fmla="*/ 2147483647 h 718"/>
              <a:gd name="T40" fmla="*/ 2147483647 w 1515"/>
              <a:gd name="T41" fmla="*/ 2147483647 h 718"/>
              <a:gd name="T42" fmla="*/ 2147483647 w 1515"/>
              <a:gd name="T43" fmla="*/ 2147483647 h 718"/>
              <a:gd name="T44" fmla="*/ 2147483647 w 1515"/>
              <a:gd name="T45" fmla="*/ 0 h 718"/>
              <a:gd name="T46" fmla="*/ 2147483647 w 1515"/>
              <a:gd name="T47" fmla="*/ 0 h 718"/>
              <a:gd name="T48" fmla="*/ 2147483647 w 1515"/>
              <a:gd name="T49" fmla="*/ 0 h 7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515"/>
              <a:gd name="T76" fmla="*/ 0 h 718"/>
              <a:gd name="T77" fmla="*/ 1515 w 1515"/>
              <a:gd name="T78" fmla="*/ 718 h 71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515" h="718">
                <a:moveTo>
                  <a:pt x="138" y="0"/>
                </a:moveTo>
                <a:lnTo>
                  <a:pt x="84" y="15"/>
                </a:lnTo>
                <a:lnTo>
                  <a:pt x="39" y="46"/>
                </a:lnTo>
                <a:lnTo>
                  <a:pt x="16" y="84"/>
                </a:lnTo>
                <a:lnTo>
                  <a:pt x="0" y="137"/>
                </a:lnTo>
                <a:lnTo>
                  <a:pt x="0" y="359"/>
                </a:lnTo>
                <a:lnTo>
                  <a:pt x="0" y="581"/>
                </a:lnTo>
                <a:lnTo>
                  <a:pt x="16" y="634"/>
                </a:lnTo>
                <a:lnTo>
                  <a:pt x="39" y="672"/>
                </a:lnTo>
                <a:lnTo>
                  <a:pt x="84" y="703"/>
                </a:lnTo>
                <a:lnTo>
                  <a:pt x="138" y="718"/>
                </a:lnTo>
                <a:lnTo>
                  <a:pt x="758" y="718"/>
                </a:lnTo>
                <a:lnTo>
                  <a:pt x="1378" y="718"/>
                </a:lnTo>
                <a:lnTo>
                  <a:pt x="1431" y="703"/>
                </a:lnTo>
                <a:lnTo>
                  <a:pt x="1470" y="672"/>
                </a:lnTo>
                <a:lnTo>
                  <a:pt x="1500" y="634"/>
                </a:lnTo>
                <a:lnTo>
                  <a:pt x="1515" y="581"/>
                </a:lnTo>
                <a:lnTo>
                  <a:pt x="1515" y="359"/>
                </a:lnTo>
                <a:lnTo>
                  <a:pt x="1515" y="137"/>
                </a:lnTo>
                <a:lnTo>
                  <a:pt x="1500" y="84"/>
                </a:lnTo>
                <a:lnTo>
                  <a:pt x="1470" y="46"/>
                </a:lnTo>
                <a:lnTo>
                  <a:pt x="1431" y="15"/>
                </a:lnTo>
                <a:lnTo>
                  <a:pt x="1378" y="0"/>
                </a:lnTo>
                <a:lnTo>
                  <a:pt x="758" y="0"/>
                </a:lnTo>
                <a:lnTo>
                  <a:pt x="13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8" name="Freeform 14"/>
          <p:cNvSpPr>
            <a:spLocks/>
          </p:cNvSpPr>
          <p:nvPr/>
        </p:nvSpPr>
        <p:spPr bwMode="auto">
          <a:xfrm>
            <a:off x="6908800" y="5301676"/>
            <a:ext cx="2417762" cy="1152525"/>
          </a:xfrm>
          <a:custGeom>
            <a:avLst/>
            <a:gdLst>
              <a:gd name="T0" fmla="*/ 2147483647 w 1523"/>
              <a:gd name="T1" fmla="*/ 2147483647 h 726"/>
              <a:gd name="T2" fmla="*/ 2147483647 w 1523"/>
              <a:gd name="T3" fmla="*/ 2147483647 h 726"/>
              <a:gd name="T4" fmla="*/ 2147483647 w 1523"/>
              <a:gd name="T5" fmla="*/ 2147483647 h 726"/>
              <a:gd name="T6" fmla="*/ 2147483647 w 1523"/>
              <a:gd name="T7" fmla="*/ 2147483647 h 726"/>
              <a:gd name="T8" fmla="*/ 2147483647 w 1523"/>
              <a:gd name="T9" fmla="*/ 2147483647 h 726"/>
              <a:gd name="T10" fmla="*/ 2147483647 w 1523"/>
              <a:gd name="T11" fmla="*/ 2147483647 h 726"/>
              <a:gd name="T12" fmla="*/ 2147483647 w 1523"/>
              <a:gd name="T13" fmla="*/ 2147483647 h 726"/>
              <a:gd name="T14" fmla="*/ 2147483647 w 1523"/>
              <a:gd name="T15" fmla="*/ 2147483647 h 726"/>
              <a:gd name="T16" fmla="*/ 2147483647 w 1523"/>
              <a:gd name="T17" fmla="*/ 2147483647 h 726"/>
              <a:gd name="T18" fmla="*/ 2147483647 w 1523"/>
              <a:gd name="T19" fmla="*/ 2147483647 h 726"/>
              <a:gd name="T20" fmla="*/ 2147483647 w 1523"/>
              <a:gd name="T21" fmla="*/ 2147483647 h 726"/>
              <a:gd name="T22" fmla="*/ 2147483647 w 1523"/>
              <a:gd name="T23" fmla="*/ 2147483647 h 726"/>
              <a:gd name="T24" fmla="*/ 2147483647 w 1523"/>
              <a:gd name="T25" fmla="*/ 2147483647 h 726"/>
              <a:gd name="T26" fmla="*/ 2147483647 w 1523"/>
              <a:gd name="T27" fmla="*/ 2147483647 h 726"/>
              <a:gd name="T28" fmla="*/ 2147483647 w 1523"/>
              <a:gd name="T29" fmla="*/ 2147483647 h 726"/>
              <a:gd name="T30" fmla="*/ 2147483647 w 1523"/>
              <a:gd name="T31" fmla="*/ 2147483647 h 726"/>
              <a:gd name="T32" fmla="*/ 2147483647 w 1523"/>
              <a:gd name="T33" fmla="*/ 2147483647 h 726"/>
              <a:gd name="T34" fmla="*/ 2147483647 w 1523"/>
              <a:gd name="T35" fmla="*/ 2147483647 h 726"/>
              <a:gd name="T36" fmla="*/ 2147483647 w 1523"/>
              <a:gd name="T37" fmla="*/ 2147483647 h 726"/>
              <a:gd name="T38" fmla="*/ 2147483647 w 1523"/>
              <a:gd name="T39" fmla="*/ 2147483647 h 726"/>
              <a:gd name="T40" fmla="*/ 2147483647 w 1523"/>
              <a:gd name="T41" fmla="*/ 2147483647 h 726"/>
              <a:gd name="T42" fmla="*/ 2147483647 w 1523"/>
              <a:gd name="T43" fmla="*/ 2147483647 h 726"/>
              <a:gd name="T44" fmla="*/ 2147483647 w 1523"/>
              <a:gd name="T45" fmla="*/ 2147483647 h 726"/>
              <a:gd name="T46" fmla="*/ 2147483647 w 1523"/>
              <a:gd name="T47" fmla="*/ 2147483647 h 726"/>
              <a:gd name="T48" fmla="*/ 2147483647 w 1523"/>
              <a:gd name="T49" fmla="*/ 0 h 726"/>
              <a:gd name="T50" fmla="*/ 2147483647 w 1523"/>
              <a:gd name="T51" fmla="*/ 0 h 726"/>
              <a:gd name="T52" fmla="*/ 2147483647 w 1523"/>
              <a:gd name="T53" fmla="*/ 2147483647 h 726"/>
              <a:gd name="T54" fmla="*/ 2147483647 w 1523"/>
              <a:gd name="T55" fmla="*/ 2147483647 h 726"/>
              <a:gd name="T56" fmla="*/ 2147483647 w 1523"/>
              <a:gd name="T57" fmla="*/ 2147483647 h 726"/>
              <a:gd name="T58" fmla="*/ 2147483647 w 1523"/>
              <a:gd name="T59" fmla="*/ 2147483647 h 726"/>
              <a:gd name="T60" fmla="*/ 2147483647 w 1523"/>
              <a:gd name="T61" fmla="*/ 2147483647 h 726"/>
              <a:gd name="T62" fmla="*/ 2147483647 w 1523"/>
              <a:gd name="T63" fmla="*/ 2147483647 h 726"/>
              <a:gd name="T64" fmla="*/ 2147483647 w 1523"/>
              <a:gd name="T65" fmla="*/ 2147483647 h 726"/>
              <a:gd name="T66" fmla="*/ 2147483647 w 1523"/>
              <a:gd name="T67" fmla="*/ 2147483647 h 726"/>
              <a:gd name="T68" fmla="*/ 2147483647 w 1523"/>
              <a:gd name="T69" fmla="*/ 2147483647 h 726"/>
              <a:gd name="T70" fmla="*/ 2147483647 w 1523"/>
              <a:gd name="T71" fmla="*/ 2147483647 h 726"/>
              <a:gd name="T72" fmla="*/ 2147483647 w 1523"/>
              <a:gd name="T73" fmla="*/ 2147483647 h 726"/>
              <a:gd name="T74" fmla="*/ 2147483647 w 1523"/>
              <a:gd name="T75" fmla="*/ 2147483647 h 726"/>
              <a:gd name="T76" fmla="*/ 2147483647 w 1523"/>
              <a:gd name="T77" fmla="*/ 2147483647 h 726"/>
              <a:gd name="T78" fmla="*/ 2147483647 w 1523"/>
              <a:gd name="T79" fmla="*/ 2147483647 h 726"/>
              <a:gd name="T80" fmla="*/ 2147483647 w 1523"/>
              <a:gd name="T81" fmla="*/ 2147483647 h 726"/>
              <a:gd name="T82" fmla="*/ 0 w 1523"/>
              <a:gd name="T83" fmla="*/ 2147483647 h 726"/>
              <a:gd name="T84" fmla="*/ 0 w 1523"/>
              <a:gd name="T85" fmla="*/ 2147483647 h 726"/>
              <a:gd name="T86" fmla="*/ 0 w 1523"/>
              <a:gd name="T87" fmla="*/ 2147483647 h 726"/>
              <a:gd name="T88" fmla="*/ 2147483647 w 1523"/>
              <a:gd name="T89" fmla="*/ 2147483647 h 726"/>
              <a:gd name="T90" fmla="*/ 2147483647 w 1523"/>
              <a:gd name="T91" fmla="*/ 2147483647 h 726"/>
              <a:gd name="T92" fmla="*/ 2147483647 w 1523"/>
              <a:gd name="T93" fmla="*/ 2147483647 h 726"/>
              <a:gd name="T94" fmla="*/ 2147483647 w 1523"/>
              <a:gd name="T95" fmla="*/ 0 h 72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523"/>
              <a:gd name="T145" fmla="*/ 0 h 726"/>
              <a:gd name="T146" fmla="*/ 1523 w 1523"/>
              <a:gd name="T147" fmla="*/ 726 h 72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523" h="726">
                <a:moveTo>
                  <a:pt x="138" y="7"/>
                </a:moveTo>
                <a:lnTo>
                  <a:pt x="84" y="23"/>
                </a:lnTo>
                <a:lnTo>
                  <a:pt x="92" y="23"/>
                </a:lnTo>
                <a:lnTo>
                  <a:pt x="46" y="53"/>
                </a:lnTo>
                <a:lnTo>
                  <a:pt x="23" y="91"/>
                </a:lnTo>
                <a:lnTo>
                  <a:pt x="23" y="84"/>
                </a:lnTo>
                <a:lnTo>
                  <a:pt x="8" y="137"/>
                </a:lnTo>
                <a:lnTo>
                  <a:pt x="8" y="359"/>
                </a:lnTo>
                <a:lnTo>
                  <a:pt x="8" y="581"/>
                </a:lnTo>
                <a:lnTo>
                  <a:pt x="23" y="634"/>
                </a:lnTo>
                <a:lnTo>
                  <a:pt x="46" y="672"/>
                </a:lnTo>
                <a:lnTo>
                  <a:pt x="92" y="703"/>
                </a:lnTo>
                <a:lnTo>
                  <a:pt x="84" y="703"/>
                </a:lnTo>
                <a:lnTo>
                  <a:pt x="138" y="718"/>
                </a:lnTo>
                <a:lnTo>
                  <a:pt x="758" y="718"/>
                </a:lnTo>
                <a:lnTo>
                  <a:pt x="1378" y="718"/>
                </a:lnTo>
                <a:lnTo>
                  <a:pt x="1431" y="703"/>
                </a:lnTo>
                <a:lnTo>
                  <a:pt x="1470" y="672"/>
                </a:lnTo>
                <a:lnTo>
                  <a:pt x="1500" y="634"/>
                </a:lnTo>
                <a:lnTo>
                  <a:pt x="1515" y="581"/>
                </a:lnTo>
                <a:lnTo>
                  <a:pt x="1515" y="359"/>
                </a:lnTo>
                <a:lnTo>
                  <a:pt x="1515" y="137"/>
                </a:lnTo>
                <a:lnTo>
                  <a:pt x="1500" y="84"/>
                </a:lnTo>
                <a:lnTo>
                  <a:pt x="1500" y="91"/>
                </a:lnTo>
                <a:lnTo>
                  <a:pt x="1470" y="53"/>
                </a:lnTo>
                <a:lnTo>
                  <a:pt x="1431" y="23"/>
                </a:lnTo>
                <a:lnTo>
                  <a:pt x="1378" y="7"/>
                </a:lnTo>
                <a:lnTo>
                  <a:pt x="758" y="7"/>
                </a:lnTo>
                <a:lnTo>
                  <a:pt x="138" y="7"/>
                </a:lnTo>
                <a:lnTo>
                  <a:pt x="138" y="0"/>
                </a:lnTo>
                <a:lnTo>
                  <a:pt x="758" y="0"/>
                </a:lnTo>
                <a:lnTo>
                  <a:pt x="1378" y="0"/>
                </a:lnTo>
                <a:lnTo>
                  <a:pt x="1431" y="15"/>
                </a:lnTo>
                <a:lnTo>
                  <a:pt x="1439" y="15"/>
                </a:lnTo>
                <a:lnTo>
                  <a:pt x="1477" y="46"/>
                </a:lnTo>
                <a:lnTo>
                  <a:pt x="1508" y="84"/>
                </a:lnTo>
                <a:lnTo>
                  <a:pt x="1523" y="137"/>
                </a:lnTo>
                <a:lnTo>
                  <a:pt x="1523" y="359"/>
                </a:lnTo>
                <a:lnTo>
                  <a:pt x="1523" y="581"/>
                </a:lnTo>
                <a:lnTo>
                  <a:pt x="1508" y="634"/>
                </a:lnTo>
                <a:lnTo>
                  <a:pt x="1508" y="642"/>
                </a:lnTo>
                <a:lnTo>
                  <a:pt x="1477" y="680"/>
                </a:lnTo>
                <a:lnTo>
                  <a:pt x="1439" y="710"/>
                </a:lnTo>
                <a:lnTo>
                  <a:pt x="1431" y="710"/>
                </a:lnTo>
                <a:lnTo>
                  <a:pt x="1378" y="726"/>
                </a:lnTo>
                <a:lnTo>
                  <a:pt x="758" y="726"/>
                </a:lnTo>
                <a:lnTo>
                  <a:pt x="138" y="726"/>
                </a:lnTo>
                <a:lnTo>
                  <a:pt x="84" y="710"/>
                </a:lnTo>
                <a:lnTo>
                  <a:pt x="39" y="680"/>
                </a:lnTo>
                <a:lnTo>
                  <a:pt x="16" y="642"/>
                </a:lnTo>
                <a:lnTo>
                  <a:pt x="16" y="634"/>
                </a:lnTo>
                <a:lnTo>
                  <a:pt x="0" y="581"/>
                </a:lnTo>
                <a:lnTo>
                  <a:pt x="0" y="359"/>
                </a:lnTo>
                <a:lnTo>
                  <a:pt x="0" y="137"/>
                </a:lnTo>
                <a:lnTo>
                  <a:pt x="16" y="84"/>
                </a:lnTo>
                <a:lnTo>
                  <a:pt x="39" y="46"/>
                </a:lnTo>
                <a:lnTo>
                  <a:pt x="84" y="15"/>
                </a:lnTo>
                <a:lnTo>
                  <a:pt x="138" y="0"/>
                </a:lnTo>
                <a:lnTo>
                  <a:pt x="138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19" name="Freeform 15"/>
          <p:cNvSpPr>
            <a:spLocks/>
          </p:cNvSpPr>
          <p:nvPr/>
        </p:nvSpPr>
        <p:spPr bwMode="auto">
          <a:xfrm>
            <a:off x="7127876" y="5301675"/>
            <a:ext cx="1587" cy="11112"/>
          </a:xfrm>
          <a:custGeom>
            <a:avLst/>
            <a:gdLst>
              <a:gd name="T0" fmla="*/ 0 w 1587"/>
              <a:gd name="T1" fmla="*/ 2147483647 h 7"/>
              <a:gd name="T2" fmla="*/ 0 w 1587"/>
              <a:gd name="T3" fmla="*/ 2147483647 h 7"/>
              <a:gd name="T4" fmla="*/ 0 w 1587"/>
              <a:gd name="T5" fmla="*/ 2147483647 h 7"/>
              <a:gd name="T6" fmla="*/ 0 w 1587"/>
              <a:gd name="T7" fmla="*/ 0 h 7"/>
              <a:gd name="T8" fmla="*/ 0 w 1587"/>
              <a:gd name="T9" fmla="*/ 0 h 7"/>
              <a:gd name="T10" fmla="*/ 0 w 1587"/>
              <a:gd name="T11" fmla="*/ 0 h 7"/>
              <a:gd name="T12" fmla="*/ 0 w 1587"/>
              <a:gd name="T13" fmla="*/ 214748364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7"/>
              <a:gd name="T23" fmla="*/ 1587 w 1587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7">
                <a:moveTo>
                  <a:pt x="0" y="7"/>
                </a:move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0" name="Freeform 16"/>
          <p:cNvSpPr>
            <a:spLocks/>
          </p:cNvSpPr>
          <p:nvPr/>
        </p:nvSpPr>
        <p:spPr bwMode="auto">
          <a:xfrm>
            <a:off x="7104063" y="6017637"/>
            <a:ext cx="595313" cy="241300"/>
          </a:xfrm>
          <a:custGeom>
            <a:avLst/>
            <a:gdLst>
              <a:gd name="T0" fmla="*/ 0 w 375"/>
              <a:gd name="T1" fmla="*/ 2147483647 h 152"/>
              <a:gd name="T2" fmla="*/ 0 w 375"/>
              <a:gd name="T3" fmla="*/ 0 h 152"/>
              <a:gd name="T4" fmla="*/ 2147483647 w 375"/>
              <a:gd name="T5" fmla="*/ 0 h 152"/>
              <a:gd name="T6" fmla="*/ 0 w 375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375"/>
              <a:gd name="T13" fmla="*/ 0 h 152"/>
              <a:gd name="T14" fmla="*/ 375 w 375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5" h="152">
                <a:moveTo>
                  <a:pt x="0" y="152"/>
                </a:moveTo>
                <a:lnTo>
                  <a:pt x="0" y="0"/>
                </a:lnTo>
                <a:lnTo>
                  <a:pt x="375" y="0"/>
                </a:lnTo>
                <a:lnTo>
                  <a:pt x="0" y="15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104063" y="6017637"/>
            <a:ext cx="11113" cy="2413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2" name="Freeform 18"/>
          <p:cNvSpPr>
            <a:spLocks/>
          </p:cNvSpPr>
          <p:nvPr/>
        </p:nvSpPr>
        <p:spPr bwMode="auto">
          <a:xfrm>
            <a:off x="7104063" y="6017637"/>
            <a:ext cx="595313" cy="254000"/>
          </a:xfrm>
          <a:custGeom>
            <a:avLst/>
            <a:gdLst>
              <a:gd name="T0" fmla="*/ 0 w 375"/>
              <a:gd name="T1" fmla="*/ 0 h 160"/>
              <a:gd name="T2" fmla="*/ 2147483647 w 375"/>
              <a:gd name="T3" fmla="*/ 0 h 160"/>
              <a:gd name="T4" fmla="*/ 2147483647 w 375"/>
              <a:gd name="T5" fmla="*/ 2147483647 h 160"/>
              <a:gd name="T6" fmla="*/ 2147483647 w 375"/>
              <a:gd name="T7" fmla="*/ 2147483647 h 160"/>
              <a:gd name="T8" fmla="*/ 0 w 375"/>
              <a:gd name="T9" fmla="*/ 2147483647 h 160"/>
              <a:gd name="T10" fmla="*/ 0 w 375"/>
              <a:gd name="T11" fmla="*/ 2147483647 h 160"/>
              <a:gd name="T12" fmla="*/ 0 w 375"/>
              <a:gd name="T13" fmla="*/ 2147483647 h 160"/>
              <a:gd name="T14" fmla="*/ 0 w 375"/>
              <a:gd name="T15" fmla="*/ 2147483647 h 160"/>
              <a:gd name="T16" fmla="*/ 2147483647 w 375"/>
              <a:gd name="T17" fmla="*/ 0 h 160"/>
              <a:gd name="T18" fmla="*/ 2147483647 w 375"/>
              <a:gd name="T19" fmla="*/ 0 h 160"/>
              <a:gd name="T20" fmla="*/ 2147483647 w 375"/>
              <a:gd name="T21" fmla="*/ 2147483647 h 160"/>
              <a:gd name="T22" fmla="*/ 0 w 375"/>
              <a:gd name="T23" fmla="*/ 2147483647 h 160"/>
              <a:gd name="T24" fmla="*/ 0 w 375"/>
              <a:gd name="T25" fmla="*/ 0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5"/>
              <a:gd name="T40" fmla="*/ 0 h 160"/>
              <a:gd name="T41" fmla="*/ 375 w 375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5" h="160">
                <a:moveTo>
                  <a:pt x="0" y="0"/>
                </a:moveTo>
                <a:lnTo>
                  <a:pt x="375" y="0"/>
                </a:lnTo>
                <a:lnTo>
                  <a:pt x="375" y="7"/>
                </a:lnTo>
                <a:lnTo>
                  <a:pt x="0" y="160"/>
                </a:lnTo>
                <a:lnTo>
                  <a:pt x="0" y="152"/>
                </a:lnTo>
                <a:lnTo>
                  <a:pt x="375" y="0"/>
                </a:lnTo>
                <a:lnTo>
                  <a:pt x="375" y="7"/>
                </a:lnTo>
                <a:lnTo>
                  <a:pt x="0" y="7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7104063" y="6004937"/>
            <a:ext cx="606425" cy="266700"/>
          </a:xfrm>
          <a:custGeom>
            <a:avLst/>
            <a:gdLst>
              <a:gd name="T0" fmla="*/ 0 w 382"/>
              <a:gd name="T1" fmla="*/ 2147483647 h 168"/>
              <a:gd name="T2" fmla="*/ 2147483647 w 382"/>
              <a:gd name="T3" fmla="*/ 2147483647 h 168"/>
              <a:gd name="T4" fmla="*/ 2147483647 w 382"/>
              <a:gd name="T5" fmla="*/ 2147483647 h 168"/>
              <a:gd name="T6" fmla="*/ 2147483647 w 382"/>
              <a:gd name="T7" fmla="*/ 2147483647 h 168"/>
              <a:gd name="T8" fmla="*/ 2147483647 w 382"/>
              <a:gd name="T9" fmla="*/ 2147483647 h 168"/>
              <a:gd name="T10" fmla="*/ 2147483647 w 382"/>
              <a:gd name="T11" fmla="*/ 0 h 168"/>
              <a:gd name="T12" fmla="*/ 0 w 382"/>
              <a:gd name="T13" fmla="*/ 2147483647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"/>
              <a:gd name="T22" fmla="*/ 0 h 168"/>
              <a:gd name="T23" fmla="*/ 382 w 382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" h="168">
                <a:moveTo>
                  <a:pt x="0" y="168"/>
                </a:moveTo>
                <a:lnTo>
                  <a:pt x="222" y="168"/>
                </a:lnTo>
                <a:lnTo>
                  <a:pt x="336" y="145"/>
                </a:lnTo>
                <a:lnTo>
                  <a:pt x="359" y="130"/>
                </a:lnTo>
                <a:lnTo>
                  <a:pt x="375" y="99"/>
                </a:lnTo>
                <a:lnTo>
                  <a:pt x="382" y="0"/>
                </a:lnTo>
                <a:lnTo>
                  <a:pt x="0" y="16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104062" y="6271637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5" name="Freeform 21"/>
          <p:cNvSpPr>
            <a:spLocks/>
          </p:cNvSpPr>
          <p:nvPr/>
        </p:nvSpPr>
        <p:spPr bwMode="auto">
          <a:xfrm>
            <a:off x="7104063" y="6211313"/>
            <a:ext cx="582613" cy="73025"/>
          </a:xfrm>
          <a:custGeom>
            <a:avLst/>
            <a:gdLst>
              <a:gd name="T0" fmla="*/ 0 w 367"/>
              <a:gd name="T1" fmla="*/ 2147483647 h 46"/>
              <a:gd name="T2" fmla="*/ 2147483647 w 367"/>
              <a:gd name="T3" fmla="*/ 2147483647 h 46"/>
              <a:gd name="T4" fmla="*/ 2147483647 w 367"/>
              <a:gd name="T5" fmla="*/ 2147483647 h 46"/>
              <a:gd name="T6" fmla="*/ 2147483647 w 367"/>
              <a:gd name="T7" fmla="*/ 2147483647 h 46"/>
              <a:gd name="T8" fmla="*/ 2147483647 w 367"/>
              <a:gd name="T9" fmla="*/ 2147483647 h 46"/>
              <a:gd name="T10" fmla="*/ 2147483647 w 367"/>
              <a:gd name="T11" fmla="*/ 2147483647 h 46"/>
              <a:gd name="T12" fmla="*/ 2147483647 w 367"/>
              <a:gd name="T13" fmla="*/ 2147483647 h 46"/>
              <a:gd name="T14" fmla="*/ 2147483647 w 367"/>
              <a:gd name="T15" fmla="*/ 0 h 46"/>
              <a:gd name="T16" fmla="*/ 2147483647 w 367"/>
              <a:gd name="T17" fmla="*/ 0 h 46"/>
              <a:gd name="T18" fmla="*/ 2147483647 w 367"/>
              <a:gd name="T19" fmla="*/ 0 h 46"/>
              <a:gd name="T20" fmla="*/ 2147483647 w 367"/>
              <a:gd name="T21" fmla="*/ 2147483647 h 46"/>
              <a:gd name="T22" fmla="*/ 2147483647 w 367"/>
              <a:gd name="T23" fmla="*/ 2147483647 h 46"/>
              <a:gd name="T24" fmla="*/ 2147483647 w 367"/>
              <a:gd name="T25" fmla="*/ 2147483647 h 46"/>
              <a:gd name="T26" fmla="*/ 2147483647 w 367"/>
              <a:gd name="T27" fmla="*/ 2147483647 h 46"/>
              <a:gd name="T28" fmla="*/ 2147483647 w 367"/>
              <a:gd name="T29" fmla="*/ 2147483647 h 46"/>
              <a:gd name="T30" fmla="*/ 2147483647 w 367"/>
              <a:gd name="T31" fmla="*/ 2147483647 h 46"/>
              <a:gd name="T32" fmla="*/ 2147483647 w 367"/>
              <a:gd name="T33" fmla="*/ 2147483647 h 46"/>
              <a:gd name="T34" fmla="*/ 0 w 367"/>
              <a:gd name="T35" fmla="*/ 2147483647 h 46"/>
              <a:gd name="T36" fmla="*/ 0 w 367"/>
              <a:gd name="T37" fmla="*/ 2147483647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67"/>
              <a:gd name="T58" fmla="*/ 0 h 46"/>
              <a:gd name="T59" fmla="*/ 367 w 367"/>
              <a:gd name="T60" fmla="*/ 46 h 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67" h="46">
                <a:moveTo>
                  <a:pt x="0" y="38"/>
                </a:moveTo>
                <a:lnTo>
                  <a:pt x="222" y="38"/>
                </a:lnTo>
                <a:lnTo>
                  <a:pt x="336" y="15"/>
                </a:lnTo>
                <a:lnTo>
                  <a:pt x="359" y="0"/>
                </a:lnTo>
                <a:lnTo>
                  <a:pt x="367" y="0"/>
                </a:lnTo>
                <a:lnTo>
                  <a:pt x="367" y="8"/>
                </a:lnTo>
                <a:lnTo>
                  <a:pt x="344" y="23"/>
                </a:lnTo>
                <a:lnTo>
                  <a:pt x="336" y="23"/>
                </a:lnTo>
                <a:lnTo>
                  <a:pt x="222" y="46"/>
                </a:lnTo>
                <a:lnTo>
                  <a:pt x="0" y="46"/>
                </a:lnTo>
                <a:lnTo>
                  <a:pt x="0" y="3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6" name="Freeform 22"/>
          <p:cNvSpPr>
            <a:spLocks/>
          </p:cNvSpPr>
          <p:nvPr/>
        </p:nvSpPr>
        <p:spPr bwMode="auto">
          <a:xfrm>
            <a:off x="7673975" y="6162100"/>
            <a:ext cx="36512" cy="49212"/>
          </a:xfrm>
          <a:custGeom>
            <a:avLst/>
            <a:gdLst>
              <a:gd name="T0" fmla="*/ 0 w 23"/>
              <a:gd name="T1" fmla="*/ 2147483647 h 31"/>
              <a:gd name="T2" fmla="*/ 2147483647 w 23"/>
              <a:gd name="T3" fmla="*/ 0 h 31"/>
              <a:gd name="T4" fmla="*/ 2147483647 w 23"/>
              <a:gd name="T5" fmla="*/ 0 h 31"/>
              <a:gd name="T6" fmla="*/ 2147483647 w 23"/>
              <a:gd name="T7" fmla="*/ 0 h 31"/>
              <a:gd name="T8" fmla="*/ 2147483647 w 23"/>
              <a:gd name="T9" fmla="*/ 0 h 31"/>
              <a:gd name="T10" fmla="*/ 2147483647 w 23"/>
              <a:gd name="T11" fmla="*/ 2147483647 h 31"/>
              <a:gd name="T12" fmla="*/ 0 w 23"/>
              <a:gd name="T13" fmla="*/ 2147483647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"/>
              <a:gd name="T22" fmla="*/ 0 h 31"/>
              <a:gd name="T23" fmla="*/ 23 w 23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" h="31">
                <a:moveTo>
                  <a:pt x="0" y="31"/>
                </a:moveTo>
                <a:lnTo>
                  <a:pt x="16" y="0"/>
                </a:lnTo>
                <a:lnTo>
                  <a:pt x="23" y="0"/>
                </a:lnTo>
                <a:lnTo>
                  <a:pt x="8" y="31"/>
                </a:lnTo>
                <a:lnTo>
                  <a:pt x="0" y="3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710487" y="600493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8" name="Freeform 24"/>
          <p:cNvSpPr>
            <a:spLocks/>
          </p:cNvSpPr>
          <p:nvPr/>
        </p:nvSpPr>
        <p:spPr bwMode="auto">
          <a:xfrm>
            <a:off x="7699375" y="6004938"/>
            <a:ext cx="23812" cy="157163"/>
          </a:xfrm>
          <a:custGeom>
            <a:avLst/>
            <a:gdLst>
              <a:gd name="T0" fmla="*/ 0 w 15"/>
              <a:gd name="T1" fmla="*/ 2147483647 h 99"/>
              <a:gd name="T2" fmla="*/ 2147483647 w 15"/>
              <a:gd name="T3" fmla="*/ 2147483647 h 99"/>
              <a:gd name="T4" fmla="*/ 2147483647 w 15"/>
              <a:gd name="T5" fmla="*/ 0 h 99"/>
              <a:gd name="T6" fmla="*/ 2147483647 w 15"/>
              <a:gd name="T7" fmla="*/ 0 h 99"/>
              <a:gd name="T8" fmla="*/ 0 w 15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99"/>
              <a:gd name="T17" fmla="*/ 15 w 15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99">
                <a:moveTo>
                  <a:pt x="0" y="99"/>
                </a:moveTo>
                <a:lnTo>
                  <a:pt x="7" y="99"/>
                </a:lnTo>
                <a:lnTo>
                  <a:pt x="15" y="0"/>
                </a:lnTo>
                <a:lnTo>
                  <a:pt x="7" y="0"/>
                </a:lnTo>
                <a:lnTo>
                  <a:pt x="0" y="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8548687" y="6004937"/>
            <a:ext cx="558800" cy="266700"/>
          </a:xfrm>
          <a:custGeom>
            <a:avLst/>
            <a:gdLst>
              <a:gd name="T0" fmla="*/ 2147483647 w 352"/>
              <a:gd name="T1" fmla="*/ 2147483647 h 168"/>
              <a:gd name="T2" fmla="*/ 2147483647 w 352"/>
              <a:gd name="T3" fmla="*/ 2147483647 h 168"/>
              <a:gd name="T4" fmla="*/ 2147483647 w 352"/>
              <a:gd name="T5" fmla="*/ 2147483647 h 168"/>
              <a:gd name="T6" fmla="*/ 2147483647 w 352"/>
              <a:gd name="T7" fmla="*/ 2147483647 h 168"/>
              <a:gd name="T8" fmla="*/ 2147483647 w 352"/>
              <a:gd name="T9" fmla="*/ 2147483647 h 168"/>
              <a:gd name="T10" fmla="*/ 0 w 352"/>
              <a:gd name="T11" fmla="*/ 0 h 168"/>
              <a:gd name="T12" fmla="*/ 2147483647 w 352"/>
              <a:gd name="T13" fmla="*/ 2147483647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2"/>
              <a:gd name="T22" fmla="*/ 0 h 168"/>
              <a:gd name="T23" fmla="*/ 352 w 352"/>
              <a:gd name="T24" fmla="*/ 168 h 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2" h="168">
                <a:moveTo>
                  <a:pt x="352" y="168"/>
                </a:moveTo>
                <a:lnTo>
                  <a:pt x="153" y="168"/>
                </a:lnTo>
                <a:lnTo>
                  <a:pt x="46" y="145"/>
                </a:lnTo>
                <a:lnTo>
                  <a:pt x="23" y="130"/>
                </a:lnTo>
                <a:lnTo>
                  <a:pt x="8" y="99"/>
                </a:lnTo>
                <a:lnTo>
                  <a:pt x="0" y="0"/>
                </a:lnTo>
                <a:lnTo>
                  <a:pt x="352" y="16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9107487" y="6271637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1" name="Freeform 27"/>
          <p:cNvSpPr>
            <a:spLocks/>
          </p:cNvSpPr>
          <p:nvPr/>
        </p:nvSpPr>
        <p:spPr bwMode="auto">
          <a:xfrm>
            <a:off x="8585201" y="6211313"/>
            <a:ext cx="522287" cy="73025"/>
          </a:xfrm>
          <a:custGeom>
            <a:avLst/>
            <a:gdLst>
              <a:gd name="T0" fmla="*/ 2147483647 w 329"/>
              <a:gd name="T1" fmla="*/ 2147483647 h 46"/>
              <a:gd name="T2" fmla="*/ 2147483647 w 329"/>
              <a:gd name="T3" fmla="*/ 2147483647 h 46"/>
              <a:gd name="T4" fmla="*/ 2147483647 w 329"/>
              <a:gd name="T5" fmla="*/ 2147483647 h 46"/>
              <a:gd name="T6" fmla="*/ 2147483647 w 329"/>
              <a:gd name="T7" fmla="*/ 2147483647 h 46"/>
              <a:gd name="T8" fmla="*/ 2147483647 w 329"/>
              <a:gd name="T9" fmla="*/ 2147483647 h 46"/>
              <a:gd name="T10" fmla="*/ 2147483647 w 329"/>
              <a:gd name="T11" fmla="*/ 2147483647 h 46"/>
              <a:gd name="T12" fmla="*/ 2147483647 w 329"/>
              <a:gd name="T13" fmla="*/ 2147483647 h 46"/>
              <a:gd name="T14" fmla="*/ 0 w 329"/>
              <a:gd name="T15" fmla="*/ 2147483647 h 46"/>
              <a:gd name="T16" fmla="*/ 0 w 329"/>
              <a:gd name="T17" fmla="*/ 0 h 46"/>
              <a:gd name="T18" fmla="*/ 2147483647 w 329"/>
              <a:gd name="T19" fmla="*/ 0 h 46"/>
              <a:gd name="T20" fmla="*/ 2147483647 w 329"/>
              <a:gd name="T21" fmla="*/ 0 h 46"/>
              <a:gd name="T22" fmla="*/ 2147483647 w 329"/>
              <a:gd name="T23" fmla="*/ 2147483647 h 46"/>
              <a:gd name="T24" fmla="*/ 2147483647 w 329"/>
              <a:gd name="T25" fmla="*/ 2147483647 h 46"/>
              <a:gd name="T26" fmla="*/ 2147483647 w 329"/>
              <a:gd name="T27" fmla="*/ 2147483647 h 46"/>
              <a:gd name="T28" fmla="*/ 2147483647 w 329"/>
              <a:gd name="T29" fmla="*/ 2147483647 h 46"/>
              <a:gd name="T30" fmla="*/ 2147483647 w 329"/>
              <a:gd name="T31" fmla="*/ 2147483647 h 46"/>
              <a:gd name="T32" fmla="*/ 2147483647 w 329"/>
              <a:gd name="T33" fmla="*/ 2147483647 h 46"/>
              <a:gd name="T34" fmla="*/ 2147483647 w 329"/>
              <a:gd name="T35" fmla="*/ 2147483647 h 46"/>
              <a:gd name="T36" fmla="*/ 2147483647 w 329"/>
              <a:gd name="T37" fmla="*/ 2147483647 h 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29"/>
              <a:gd name="T58" fmla="*/ 0 h 46"/>
              <a:gd name="T59" fmla="*/ 329 w 329"/>
              <a:gd name="T60" fmla="*/ 46 h 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29" h="46">
                <a:moveTo>
                  <a:pt x="329" y="46"/>
                </a:moveTo>
                <a:lnTo>
                  <a:pt x="130" y="46"/>
                </a:lnTo>
                <a:lnTo>
                  <a:pt x="23" y="23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31" y="15"/>
                </a:lnTo>
                <a:lnTo>
                  <a:pt x="23" y="15"/>
                </a:lnTo>
                <a:lnTo>
                  <a:pt x="130" y="38"/>
                </a:lnTo>
                <a:lnTo>
                  <a:pt x="329" y="38"/>
                </a:lnTo>
                <a:lnTo>
                  <a:pt x="329" y="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8561388" y="6162100"/>
            <a:ext cx="36513" cy="49212"/>
          </a:xfrm>
          <a:custGeom>
            <a:avLst/>
            <a:gdLst>
              <a:gd name="T0" fmla="*/ 2147483647 w 23"/>
              <a:gd name="T1" fmla="*/ 2147483647 h 31"/>
              <a:gd name="T2" fmla="*/ 0 w 23"/>
              <a:gd name="T3" fmla="*/ 0 h 31"/>
              <a:gd name="T4" fmla="*/ 0 w 23"/>
              <a:gd name="T5" fmla="*/ 0 h 31"/>
              <a:gd name="T6" fmla="*/ 2147483647 w 23"/>
              <a:gd name="T7" fmla="*/ 0 h 31"/>
              <a:gd name="T8" fmla="*/ 2147483647 w 23"/>
              <a:gd name="T9" fmla="*/ 0 h 31"/>
              <a:gd name="T10" fmla="*/ 2147483647 w 23"/>
              <a:gd name="T11" fmla="*/ 2147483647 h 31"/>
              <a:gd name="T12" fmla="*/ 2147483647 w 23"/>
              <a:gd name="T13" fmla="*/ 2147483647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"/>
              <a:gd name="T22" fmla="*/ 0 h 31"/>
              <a:gd name="T23" fmla="*/ 23 w 23"/>
              <a:gd name="T24" fmla="*/ 31 h 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" h="31">
                <a:moveTo>
                  <a:pt x="15" y="31"/>
                </a:moveTo>
                <a:lnTo>
                  <a:pt x="0" y="0"/>
                </a:lnTo>
                <a:lnTo>
                  <a:pt x="8" y="0"/>
                </a:lnTo>
                <a:lnTo>
                  <a:pt x="23" y="31"/>
                </a:lnTo>
                <a:lnTo>
                  <a:pt x="15" y="3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8548687" y="600493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8548687" y="6004938"/>
            <a:ext cx="25400" cy="157163"/>
          </a:xfrm>
          <a:custGeom>
            <a:avLst/>
            <a:gdLst>
              <a:gd name="T0" fmla="*/ 2147483647 w 16"/>
              <a:gd name="T1" fmla="*/ 2147483647 h 99"/>
              <a:gd name="T2" fmla="*/ 2147483647 w 16"/>
              <a:gd name="T3" fmla="*/ 2147483647 h 99"/>
              <a:gd name="T4" fmla="*/ 2147483647 w 16"/>
              <a:gd name="T5" fmla="*/ 0 h 99"/>
              <a:gd name="T6" fmla="*/ 0 w 16"/>
              <a:gd name="T7" fmla="*/ 0 h 99"/>
              <a:gd name="T8" fmla="*/ 2147483647 w 16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99"/>
              <a:gd name="T17" fmla="*/ 16 w 16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99">
                <a:moveTo>
                  <a:pt x="8" y="99"/>
                </a:moveTo>
                <a:lnTo>
                  <a:pt x="16" y="99"/>
                </a:lnTo>
                <a:lnTo>
                  <a:pt x="8" y="0"/>
                </a:lnTo>
                <a:lnTo>
                  <a:pt x="0" y="0"/>
                </a:lnTo>
                <a:lnTo>
                  <a:pt x="8" y="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5" name="Freeform 31"/>
          <p:cNvSpPr>
            <a:spLocks/>
          </p:cNvSpPr>
          <p:nvPr/>
        </p:nvSpPr>
        <p:spPr bwMode="auto">
          <a:xfrm>
            <a:off x="8574087" y="6017637"/>
            <a:ext cx="533400" cy="241300"/>
          </a:xfrm>
          <a:custGeom>
            <a:avLst/>
            <a:gdLst>
              <a:gd name="T0" fmla="*/ 2147483647 w 336"/>
              <a:gd name="T1" fmla="*/ 2147483647 h 152"/>
              <a:gd name="T2" fmla="*/ 2147483647 w 336"/>
              <a:gd name="T3" fmla="*/ 0 h 152"/>
              <a:gd name="T4" fmla="*/ 0 w 336"/>
              <a:gd name="T5" fmla="*/ 0 h 152"/>
              <a:gd name="T6" fmla="*/ 2147483647 w 336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52"/>
              <a:gd name="T14" fmla="*/ 336 w 336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52">
                <a:moveTo>
                  <a:pt x="336" y="152"/>
                </a:moveTo>
                <a:lnTo>
                  <a:pt x="336" y="0"/>
                </a:lnTo>
                <a:lnTo>
                  <a:pt x="0" y="0"/>
                </a:lnTo>
                <a:lnTo>
                  <a:pt x="336" y="15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9107487" y="6017637"/>
            <a:ext cx="12700" cy="2413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7" name="Freeform 33"/>
          <p:cNvSpPr>
            <a:spLocks/>
          </p:cNvSpPr>
          <p:nvPr/>
        </p:nvSpPr>
        <p:spPr bwMode="auto">
          <a:xfrm>
            <a:off x="8574087" y="6017637"/>
            <a:ext cx="546100" cy="254000"/>
          </a:xfrm>
          <a:custGeom>
            <a:avLst/>
            <a:gdLst>
              <a:gd name="T0" fmla="*/ 2147483647 w 344"/>
              <a:gd name="T1" fmla="*/ 2147483647 h 160"/>
              <a:gd name="T2" fmla="*/ 0 w 344"/>
              <a:gd name="T3" fmla="*/ 2147483647 h 160"/>
              <a:gd name="T4" fmla="*/ 0 w 344"/>
              <a:gd name="T5" fmla="*/ 0 h 160"/>
              <a:gd name="T6" fmla="*/ 0 w 344"/>
              <a:gd name="T7" fmla="*/ 0 h 160"/>
              <a:gd name="T8" fmla="*/ 2147483647 w 344"/>
              <a:gd name="T9" fmla="*/ 2147483647 h 160"/>
              <a:gd name="T10" fmla="*/ 2147483647 w 344"/>
              <a:gd name="T11" fmla="*/ 2147483647 h 160"/>
              <a:gd name="T12" fmla="*/ 2147483647 w 344"/>
              <a:gd name="T13" fmla="*/ 2147483647 h 160"/>
              <a:gd name="T14" fmla="*/ 2147483647 w 344"/>
              <a:gd name="T15" fmla="*/ 2147483647 h 160"/>
              <a:gd name="T16" fmla="*/ 0 w 344"/>
              <a:gd name="T17" fmla="*/ 2147483647 h 160"/>
              <a:gd name="T18" fmla="*/ 0 w 344"/>
              <a:gd name="T19" fmla="*/ 2147483647 h 160"/>
              <a:gd name="T20" fmla="*/ 0 w 344"/>
              <a:gd name="T21" fmla="*/ 0 h 160"/>
              <a:gd name="T22" fmla="*/ 2147483647 w 344"/>
              <a:gd name="T23" fmla="*/ 0 h 160"/>
              <a:gd name="T24" fmla="*/ 2147483647 w 344"/>
              <a:gd name="T25" fmla="*/ 2147483647 h 16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44"/>
              <a:gd name="T40" fmla="*/ 0 h 160"/>
              <a:gd name="T41" fmla="*/ 344 w 344"/>
              <a:gd name="T42" fmla="*/ 160 h 16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44" h="160">
                <a:moveTo>
                  <a:pt x="336" y="7"/>
                </a:moveTo>
                <a:lnTo>
                  <a:pt x="0" y="7"/>
                </a:lnTo>
                <a:lnTo>
                  <a:pt x="0" y="0"/>
                </a:lnTo>
                <a:lnTo>
                  <a:pt x="336" y="152"/>
                </a:lnTo>
                <a:lnTo>
                  <a:pt x="344" y="152"/>
                </a:lnTo>
                <a:lnTo>
                  <a:pt x="344" y="160"/>
                </a:lnTo>
                <a:lnTo>
                  <a:pt x="336" y="160"/>
                </a:lnTo>
                <a:lnTo>
                  <a:pt x="0" y="7"/>
                </a:lnTo>
                <a:lnTo>
                  <a:pt x="0" y="0"/>
                </a:lnTo>
                <a:lnTo>
                  <a:pt x="336" y="0"/>
                </a:lnTo>
                <a:lnTo>
                  <a:pt x="336" y="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7626350" y="5895401"/>
            <a:ext cx="984250" cy="109537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7626350" y="5895400"/>
            <a:ext cx="995362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8610600" y="5895401"/>
            <a:ext cx="11112" cy="1222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7626350" y="6004937"/>
            <a:ext cx="98425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7626350" y="5895401"/>
            <a:ext cx="11112" cy="109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43" name="Freeform 39"/>
          <p:cNvSpPr>
            <a:spLocks/>
          </p:cNvSpPr>
          <p:nvPr/>
        </p:nvSpPr>
        <p:spPr bwMode="auto">
          <a:xfrm>
            <a:off x="7626350" y="5774750"/>
            <a:ext cx="995362" cy="133350"/>
          </a:xfrm>
          <a:custGeom>
            <a:avLst/>
            <a:gdLst>
              <a:gd name="T0" fmla="*/ 0 w 627"/>
              <a:gd name="T1" fmla="*/ 2147483647 h 84"/>
              <a:gd name="T2" fmla="*/ 2147483647 w 627"/>
              <a:gd name="T3" fmla="*/ 0 h 84"/>
              <a:gd name="T4" fmla="*/ 2147483647 w 627"/>
              <a:gd name="T5" fmla="*/ 0 h 84"/>
              <a:gd name="T6" fmla="*/ 2147483647 w 627"/>
              <a:gd name="T7" fmla="*/ 2147483647 h 84"/>
              <a:gd name="T8" fmla="*/ 0 w 627"/>
              <a:gd name="T9" fmla="*/ 2147483647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7"/>
              <a:gd name="T16" fmla="*/ 0 h 84"/>
              <a:gd name="T17" fmla="*/ 627 w 627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7" h="84">
                <a:moveTo>
                  <a:pt x="0" y="84"/>
                </a:moveTo>
                <a:lnTo>
                  <a:pt x="61" y="0"/>
                </a:lnTo>
                <a:lnTo>
                  <a:pt x="574" y="0"/>
                </a:lnTo>
                <a:lnTo>
                  <a:pt x="627" y="84"/>
                </a:lnTo>
                <a:lnTo>
                  <a:pt x="0" y="84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4" name="Freeform 40"/>
          <p:cNvSpPr>
            <a:spLocks/>
          </p:cNvSpPr>
          <p:nvPr/>
        </p:nvSpPr>
        <p:spPr bwMode="auto">
          <a:xfrm>
            <a:off x="7626350" y="5774750"/>
            <a:ext cx="1020762" cy="144462"/>
          </a:xfrm>
          <a:custGeom>
            <a:avLst/>
            <a:gdLst>
              <a:gd name="T0" fmla="*/ 0 w 643"/>
              <a:gd name="T1" fmla="*/ 2147483647 h 91"/>
              <a:gd name="T2" fmla="*/ 2147483647 w 643"/>
              <a:gd name="T3" fmla="*/ 0 h 91"/>
              <a:gd name="T4" fmla="*/ 2147483647 w 643"/>
              <a:gd name="T5" fmla="*/ 0 h 91"/>
              <a:gd name="T6" fmla="*/ 2147483647 w 643"/>
              <a:gd name="T7" fmla="*/ 0 h 91"/>
              <a:gd name="T8" fmla="*/ 2147483647 w 643"/>
              <a:gd name="T9" fmla="*/ 0 h 91"/>
              <a:gd name="T10" fmla="*/ 2147483647 w 643"/>
              <a:gd name="T11" fmla="*/ 0 h 91"/>
              <a:gd name="T12" fmla="*/ 2147483647 w 643"/>
              <a:gd name="T13" fmla="*/ 0 h 91"/>
              <a:gd name="T14" fmla="*/ 2147483647 w 643"/>
              <a:gd name="T15" fmla="*/ 2147483647 h 91"/>
              <a:gd name="T16" fmla="*/ 2147483647 w 643"/>
              <a:gd name="T17" fmla="*/ 2147483647 h 91"/>
              <a:gd name="T18" fmla="*/ 2147483647 w 643"/>
              <a:gd name="T19" fmla="*/ 2147483647 h 91"/>
              <a:gd name="T20" fmla="*/ 2147483647 w 643"/>
              <a:gd name="T21" fmla="*/ 2147483647 h 91"/>
              <a:gd name="T22" fmla="*/ 2147483647 w 643"/>
              <a:gd name="T23" fmla="*/ 2147483647 h 91"/>
              <a:gd name="T24" fmla="*/ 2147483647 w 643"/>
              <a:gd name="T25" fmla="*/ 0 h 91"/>
              <a:gd name="T26" fmla="*/ 2147483647 w 643"/>
              <a:gd name="T27" fmla="*/ 2147483647 h 91"/>
              <a:gd name="T28" fmla="*/ 2147483647 w 643"/>
              <a:gd name="T29" fmla="*/ 2147483647 h 91"/>
              <a:gd name="T30" fmla="*/ 2147483647 w 643"/>
              <a:gd name="T31" fmla="*/ 0 h 91"/>
              <a:gd name="T32" fmla="*/ 2147483647 w 643"/>
              <a:gd name="T33" fmla="*/ 2147483647 h 91"/>
              <a:gd name="T34" fmla="*/ 2147483647 w 643"/>
              <a:gd name="T35" fmla="*/ 2147483647 h 91"/>
              <a:gd name="T36" fmla="*/ 0 w 643"/>
              <a:gd name="T37" fmla="*/ 2147483647 h 9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3"/>
              <a:gd name="T58" fmla="*/ 0 h 91"/>
              <a:gd name="T59" fmla="*/ 643 w 643"/>
              <a:gd name="T60" fmla="*/ 91 h 9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3" h="91">
                <a:moveTo>
                  <a:pt x="0" y="84"/>
                </a:moveTo>
                <a:lnTo>
                  <a:pt x="61" y="0"/>
                </a:lnTo>
                <a:lnTo>
                  <a:pt x="574" y="0"/>
                </a:lnTo>
                <a:lnTo>
                  <a:pt x="581" y="0"/>
                </a:lnTo>
                <a:lnTo>
                  <a:pt x="635" y="84"/>
                </a:lnTo>
                <a:lnTo>
                  <a:pt x="643" y="91"/>
                </a:lnTo>
                <a:lnTo>
                  <a:pt x="627" y="91"/>
                </a:lnTo>
                <a:lnTo>
                  <a:pt x="574" y="7"/>
                </a:lnTo>
                <a:lnTo>
                  <a:pt x="581" y="0"/>
                </a:lnTo>
                <a:lnTo>
                  <a:pt x="574" y="7"/>
                </a:lnTo>
                <a:lnTo>
                  <a:pt x="61" y="7"/>
                </a:lnTo>
                <a:lnTo>
                  <a:pt x="61" y="0"/>
                </a:lnTo>
                <a:lnTo>
                  <a:pt x="69" y="7"/>
                </a:lnTo>
                <a:lnTo>
                  <a:pt x="7" y="91"/>
                </a:lnTo>
                <a:lnTo>
                  <a:pt x="0" y="84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5" name="Freeform 41"/>
          <p:cNvSpPr>
            <a:spLocks/>
          </p:cNvSpPr>
          <p:nvPr/>
        </p:nvSpPr>
        <p:spPr bwMode="auto">
          <a:xfrm>
            <a:off x="7613650" y="5908100"/>
            <a:ext cx="1008062" cy="11112"/>
          </a:xfrm>
          <a:custGeom>
            <a:avLst/>
            <a:gdLst>
              <a:gd name="T0" fmla="*/ 2147483647 w 635"/>
              <a:gd name="T1" fmla="*/ 2147483647 h 7"/>
              <a:gd name="T2" fmla="*/ 2147483647 w 635"/>
              <a:gd name="T3" fmla="*/ 2147483647 h 7"/>
              <a:gd name="T4" fmla="*/ 0 w 635"/>
              <a:gd name="T5" fmla="*/ 2147483647 h 7"/>
              <a:gd name="T6" fmla="*/ 2147483647 w 635"/>
              <a:gd name="T7" fmla="*/ 0 h 7"/>
              <a:gd name="T8" fmla="*/ 2147483647 w 635"/>
              <a:gd name="T9" fmla="*/ 0 h 7"/>
              <a:gd name="T10" fmla="*/ 2147483647 w 635"/>
              <a:gd name="T11" fmla="*/ 0 h 7"/>
              <a:gd name="T12" fmla="*/ 2147483647 w 635"/>
              <a:gd name="T13" fmla="*/ 214748364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5"/>
              <a:gd name="T22" fmla="*/ 0 h 7"/>
              <a:gd name="T23" fmla="*/ 635 w 635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5" h="7">
                <a:moveTo>
                  <a:pt x="635" y="7"/>
                </a:moveTo>
                <a:lnTo>
                  <a:pt x="8" y="7"/>
                </a:lnTo>
                <a:lnTo>
                  <a:pt x="0" y="7"/>
                </a:lnTo>
                <a:lnTo>
                  <a:pt x="8" y="0"/>
                </a:lnTo>
                <a:lnTo>
                  <a:pt x="635" y="0"/>
                </a:lnTo>
                <a:lnTo>
                  <a:pt x="635" y="7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8804275" y="6004938"/>
            <a:ext cx="1779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n+</a:t>
            </a:r>
            <a:endParaRPr lang="en-US" altLang="en-US" sz="2400"/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7346950" y="6004938"/>
            <a:ext cx="17793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n+</a:t>
            </a:r>
            <a:endParaRPr lang="en-US" altLang="en-US" sz="2400"/>
          </a:p>
        </p:txBody>
      </p: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7286626" y="5798562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endParaRPr lang="en-US" altLang="en-US" sz="2400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8172450" y="5579488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en-US" altLang="en-US" sz="2400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8099425" y="57747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8099425" y="5568376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2" name="Rectangle 48"/>
          <p:cNvSpPr>
            <a:spLocks noChangeArrowheads="1"/>
          </p:cNvSpPr>
          <p:nvPr/>
        </p:nvSpPr>
        <p:spPr bwMode="auto">
          <a:xfrm>
            <a:off x="8099425" y="5568376"/>
            <a:ext cx="12700" cy="206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3" name="Freeform 49"/>
          <p:cNvSpPr>
            <a:spLocks/>
          </p:cNvSpPr>
          <p:nvPr/>
        </p:nvSpPr>
        <p:spPr bwMode="auto">
          <a:xfrm>
            <a:off x="8075613" y="5495351"/>
            <a:ext cx="73025" cy="84137"/>
          </a:xfrm>
          <a:custGeom>
            <a:avLst/>
            <a:gdLst>
              <a:gd name="T0" fmla="*/ 2147483647 w 46"/>
              <a:gd name="T1" fmla="*/ 2147483647 h 53"/>
              <a:gd name="T2" fmla="*/ 2147483647 w 46"/>
              <a:gd name="T3" fmla="*/ 2147483647 h 53"/>
              <a:gd name="T4" fmla="*/ 2147483647 w 46"/>
              <a:gd name="T5" fmla="*/ 2147483647 h 53"/>
              <a:gd name="T6" fmla="*/ 2147483647 w 46"/>
              <a:gd name="T7" fmla="*/ 2147483647 h 53"/>
              <a:gd name="T8" fmla="*/ 2147483647 w 46"/>
              <a:gd name="T9" fmla="*/ 2147483647 h 53"/>
              <a:gd name="T10" fmla="*/ 2147483647 w 46"/>
              <a:gd name="T11" fmla="*/ 2147483647 h 53"/>
              <a:gd name="T12" fmla="*/ 2147483647 w 46"/>
              <a:gd name="T13" fmla="*/ 2147483647 h 53"/>
              <a:gd name="T14" fmla="*/ 2147483647 w 46"/>
              <a:gd name="T15" fmla="*/ 2147483647 h 53"/>
              <a:gd name="T16" fmla="*/ 2147483647 w 46"/>
              <a:gd name="T17" fmla="*/ 2147483647 h 53"/>
              <a:gd name="T18" fmla="*/ 2147483647 w 46"/>
              <a:gd name="T19" fmla="*/ 2147483647 h 53"/>
              <a:gd name="T20" fmla="*/ 2147483647 w 46"/>
              <a:gd name="T21" fmla="*/ 2147483647 h 53"/>
              <a:gd name="T22" fmla="*/ 2147483647 w 46"/>
              <a:gd name="T23" fmla="*/ 2147483647 h 53"/>
              <a:gd name="T24" fmla="*/ 2147483647 w 46"/>
              <a:gd name="T25" fmla="*/ 2147483647 h 53"/>
              <a:gd name="T26" fmla="*/ 2147483647 w 46"/>
              <a:gd name="T27" fmla="*/ 2147483647 h 53"/>
              <a:gd name="T28" fmla="*/ 2147483647 w 46"/>
              <a:gd name="T29" fmla="*/ 2147483647 h 53"/>
              <a:gd name="T30" fmla="*/ 2147483647 w 46"/>
              <a:gd name="T31" fmla="*/ 2147483647 h 53"/>
              <a:gd name="T32" fmla="*/ 2147483647 w 46"/>
              <a:gd name="T33" fmla="*/ 2147483647 h 53"/>
              <a:gd name="T34" fmla="*/ 2147483647 w 46"/>
              <a:gd name="T35" fmla="*/ 2147483647 h 53"/>
              <a:gd name="T36" fmla="*/ 2147483647 w 46"/>
              <a:gd name="T37" fmla="*/ 2147483647 h 53"/>
              <a:gd name="T38" fmla="*/ 2147483647 w 46"/>
              <a:gd name="T39" fmla="*/ 2147483647 h 53"/>
              <a:gd name="T40" fmla="*/ 2147483647 w 46"/>
              <a:gd name="T41" fmla="*/ 2147483647 h 53"/>
              <a:gd name="T42" fmla="*/ 2147483647 w 46"/>
              <a:gd name="T43" fmla="*/ 2147483647 h 53"/>
              <a:gd name="T44" fmla="*/ 2147483647 w 46"/>
              <a:gd name="T45" fmla="*/ 2147483647 h 53"/>
              <a:gd name="T46" fmla="*/ 2147483647 w 46"/>
              <a:gd name="T47" fmla="*/ 2147483647 h 53"/>
              <a:gd name="T48" fmla="*/ 2147483647 w 46"/>
              <a:gd name="T49" fmla="*/ 2147483647 h 53"/>
              <a:gd name="T50" fmla="*/ 2147483647 w 46"/>
              <a:gd name="T51" fmla="*/ 2147483647 h 53"/>
              <a:gd name="T52" fmla="*/ 2147483647 w 46"/>
              <a:gd name="T53" fmla="*/ 2147483647 h 53"/>
              <a:gd name="T54" fmla="*/ 2147483647 w 46"/>
              <a:gd name="T55" fmla="*/ 2147483647 h 53"/>
              <a:gd name="T56" fmla="*/ 2147483647 w 46"/>
              <a:gd name="T57" fmla="*/ 2147483647 h 53"/>
              <a:gd name="T58" fmla="*/ 2147483647 w 46"/>
              <a:gd name="T59" fmla="*/ 2147483647 h 53"/>
              <a:gd name="T60" fmla="*/ 2147483647 w 46"/>
              <a:gd name="T61" fmla="*/ 2147483647 h 53"/>
              <a:gd name="T62" fmla="*/ 2147483647 w 46"/>
              <a:gd name="T63" fmla="*/ 2147483647 h 53"/>
              <a:gd name="T64" fmla="*/ 2147483647 w 46"/>
              <a:gd name="T65" fmla="*/ 2147483647 h 53"/>
              <a:gd name="T66" fmla="*/ 2147483647 w 46"/>
              <a:gd name="T67" fmla="*/ 2147483647 h 53"/>
              <a:gd name="T68" fmla="*/ 2147483647 w 46"/>
              <a:gd name="T69" fmla="*/ 2147483647 h 53"/>
              <a:gd name="T70" fmla="*/ 0 w 46"/>
              <a:gd name="T71" fmla="*/ 2147483647 h 53"/>
              <a:gd name="T72" fmla="*/ 0 w 46"/>
              <a:gd name="T73" fmla="*/ 2147483647 h 53"/>
              <a:gd name="T74" fmla="*/ 0 w 46"/>
              <a:gd name="T75" fmla="*/ 2147483647 h 53"/>
              <a:gd name="T76" fmla="*/ 2147483647 w 46"/>
              <a:gd name="T77" fmla="*/ 2147483647 h 53"/>
              <a:gd name="T78" fmla="*/ 2147483647 w 46"/>
              <a:gd name="T79" fmla="*/ 2147483647 h 53"/>
              <a:gd name="T80" fmla="*/ 2147483647 w 46"/>
              <a:gd name="T81" fmla="*/ 2147483647 h 53"/>
              <a:gd name="T82" fmla="*/ 2147483647 w 46"/>
              <a:gd name="T83" fmla="*/ 0 h 53"/>
              <a:gd name="T84" fmla="*/ 2147483647 w 46"/>
              <a:gd name="T85" fmla="*/ 0 h 53"/>
              <a:gd name="T86" fmla="*/ 2147483647 w 46"/>
              <a:gd name="T87" fmla="*/ 0 h 53"/>
              <a:gd name="T88" fmla="*/ 2147483647 w 46"/>
              <a:gd name="T89" fmla="*/ 2147483647 h 53"/>
              <a:gd name="T90" fmla="*/ 2147483647 w 46"/>
              <a:gd name="T91" fmla="*/ 2147483647 h 53"/>
              <a:gd name="T92" fmla="*/ 2147483647 w 46"/>
              <a:gd name="T93" fmla="*/ 2147483647 h 53"/>
              <a:gd name="T94" fmla="*/ 2147483647 w 46"/>
              <a:gd name="T95" fmla="*/ 2147483647 h 53"/>
              <a:gd name="T96" fmla="*/ 2147483647 w 46"/>
              <a:gd name="T97" fmla="*/ 2147483647 h 5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3"/>
              <a:gd name="T149" fmla="*/ 46 w 46"/>
              <a:gd name="T150" fmla="*/ 53 h 5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3">
                <a:moveTo>
                  <a:pt x="38" y="23"/>
                </a:moveTo>
                <a:lnTo>
                  <a:pt x="31" y="8"/>
                </a:lnTo>
                <a:lnTo>
                  <a:pt x="31" y="15"/>
                </a:lnTo>
                <a:lnTo>
                  <a:pt x="15" y="8"/>
                </a:lnTo>
                <a:lnTo>
                  <a:pt x="23" y="8"/>
                </a:lnTo>
                <a:lnTo>
                  <a:pt x="15" y="15"/>
                </a:lnTo>
                <a:lnTo>
                  <a:pt x="15" y="8"/>
                </a:lnTo>
                <a:lnTo>
                  <a:pt x="8" y="23"/>
                </a:lnTo>
                <a:lnTo>
                  <a:pt x="15" y="38"/>
                </a:lnTo>
                <a:lnTo>
                  <a:pt x="23" y="46"/>
                </a:lnTo>
                <a:lnTo>
                  <a:pt x="15" y="46"/>
                </a:lnTo>
                <a:lnTo>
                  <a:pt x="31" y="38"/>
                </a:lnTo>
                <a:lnTo>
                  <a:pt x="38" y="23"/>
                </a:lnTo>
                <a:lnTo>
                  <a:pt x="46" y="23"/>
                </a:lnTo>
                <a:lnTo>
                  <a:pt x="38" y="38"/>
                </a:lnTo>
                <a:lnTo>
                  <a:pt x="31" y="46"/>
                </a:lnTo>
                <a:lnTo>
                  <a:pt x="15" y="53"/>
                </a:lnTo>
                <a:lnTo>
                  <a:pt x="8" y="46"/>
                </a:lnTo>
                <a:lnTo>
                  <a:pt x="8" y="38"/>
                </a:lnTo>
                <a:lnTo>
                  <a:pt x="0" y="23"/>
                </a:lnTo>
                <a:lnTo>
                  <a:pt x="8" y="8"/>
                </a:lnTo>
                <a:lnTo>
                  <a:pt x="15" y="0"/>
                </a:lnTo>
                <a:lnTo>
                  <a:pt x="31" y="8"/>
                </a:lnTo>
                <a:lnTo>
                  <a:pt x="38" y="8"/>
                </a:lnTo>
                <a:lnTo>
                  <a:pt x="46" y="23"/>
                </a:lnTo>
                <a:lnTo>
                  <a:pt x="38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4" name="Freeform 50"/>
          <p:cNvSpPr>
            <a:spLocks/>
          </p:cNvSpPr>
          <p:nvPr/>
        </p:nvSpPr>
        <p:spPr bwMode="auto">
          <a:xfrm>
            <a:off x="8135937" y="5531862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7 w 8"/>
              <a:gd name="T7" fmla="*/ 0 h 1588"/>
              <a:gd name="T8" fmla="*/ 2147483647 w 8"/>
              <a:gd name="T9" fmla="*/ 0 h 1588"/>
              <a:gd name="T10" fmla="*/ 2147483647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7104062" y="6004937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9120187" y="6004937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7" name="Rectangle 53"/>
          <p:cNvSpPr>
            <a:spLocks noChangeArrowheads="1"/>
          </p:cNvSpPr>
          <p:nvPr/>
        </p:nvSpPr>
        <p:spPr bwMode="auto">
          <a:xfrm>
            <a:off x="7104063" y="6004937"/>
            <a:ext cx="201612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8950325" y="600493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8950325" y="57985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60" name="Rectangle 56"/>
          <p:cNvSpPr>
            <a:spLocks noChangeArrowheads="1"/>
          </p:cNvSpPr>
          <p:nvPr/>
        </p:nvSpPr>
        <p:spPr bwMode="auto">
          <a:xfrm>
            <a:off x="8950325" y="5798563"/>
            <a:ext cx="12700" cy="206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61" name="Freeform 57"/>
          <p:cNvSpPr>
            <a:spLocks/>
          </p:cNvSpPr>
          <p:nvPr/>
        </p:nvSpPr>
        <p:spPr bwMode="auto">
          <a:xfrm>
            <a:off x="8926512" y="5725538"/>
            <a:ext cx="71438" cy="85725"/>
          </a:xfrm>
          <a:custGeom>
            <a:avLst/>
            <a:gdLst>
              <a:gd name="T0" fmla="*/ 2147483647 w 45"/>
              <a:gd name="T1" fmla="*/ 2147483647 h 54"/>
              <a:gd name="T2" fmla="*/ 2147483647 w 45"/>
              <a:gd name="T3" fmla="*/ 2147483647 h 54"/>
              <a:gd name="T4" fmla="*/ 2147483647 w 45"/>
              <a:gd name="T5" fmla="*/ 2147483647 h 54"/>
              <a:gd name="T6" fmla="*/ 2147483647 w 45"/>
              <a:gd name="T7" fmla="*/ 2147483647 h 54"/>
              <a:gd name="T8" fmla="*/ 2147483647 w 45"/>
              <a:gd name="T9" fmla="*/ 2147483647 h 54"/>
              <a:gd name="T10" fmla="*/ 2147483647 w 45"/>
              <a:gd name="T11" fmla="*/ 2147483647 h 54"/>
              <a:gd name="T12" fmla="*/ 2147483647 w 45"/>
              <a:gd name="T13" fmla="*/ 2147483647 h 54"/>
              <a:gd name="T14" fmla="*/ 2147483647 w 45"/>
              <a:gd name="T15" fmla="*/ 2147483647 h 54"/>
              <a:gd name="T16" fmla="*/ 2147483647 w 45"/>
              <a:gd name="T17" fmla="*/ 2147483647 h 54"/>
              <a:gd name="T18" fmla="*/ 2147483647 w 45"/>
              <a:gd name="T19" fmla="*/ 2147483647 h 54"/>
              <a:gd name="T20" fmla="*/ 2147483647 w 45"/>
              <a:gd name="T21" fmla="*/ 2147483647 h 54"/>
              <a:gd name="T22" fmla="*/ 2147483647 w 45"/>
              <a:gd name="T23" fmla="*/ 2147483647 h 54"/>
              <a:gd name="T24" fmla="*/ 2147483647 w 45"/>
              <a:gd name="T25" fmla="*/ 2147483647 h 54"/>
              <a:gd name="T26" fmla="*/ 2147483647 w 45"/>
              <a:gd name="T27" fmla="*/ 2147483647 h 54"/>
              <a:gd name="T28" fmla="*/ 2147483647 w 45"/>
              <a:gd name="T29" fmla="*/ 2147483647 h 54"/>
              <a:gd name="T30" fmla="*/ 2147483647 w 45"/>
              <a:gd name="T31" fmla="*/ 2147483647 h 54"/>
              <a:gd name="T32" fmla="*/ 2147483647 w 45"/>
              <a:gd name="T33" fmla="*/ 2147483647 h 54"/>
              <a:gd name="T34" fmla="*/ 2147483647 w 45"/>
              <a:gd name="T35" fmla="*/ 2147483647 h 54"/>
              <a:gd name="T36" fmla="*/ 2147483647 w 45"/>
              <a:gd name="T37" fmla="*/ 2147483647 h 54"/>
              <a:gd name="T38" fmla="*/ 2147483647 w 45"/>
              <a:gd name="T39" fmla="*/ 2147483647 h 54"/>
              <a:gd name="T40" fmla="*/ 2147483647 w 45"/>
              <a:gd name="T41" fmla="*/ 2147483647 h 54"/>
              <a:gd name="T42" fmla="*/ 2147483647 w 45"/>
              <a:gd name="T43" fmla="*/ 2147483647 h 54"/>
              <a:gd name="T44" fmla="*/ 2147483647 w 45"/>
              <a:gd name="T45" fmla="*/ 2147483647 h 54"/>
              <a:gd name="T46" fmla="*/ 2147483647 w 45"/>
              <a:gd name="T47" fmla="*/ 2147483647 h 54"/>
              <a:gd name="T48" fmla="*/ 2147483647 w 45"/>
              <a:gd name="T49" fmla="*/ 2147483647 h 54"/>
              <a:gd name="T50" fmla="*/ 2147483647 w 45"/>
              <a:gd name="T51" fmla="*/ 2147483647 h 54"/>
              <a:gd name="T52" fmla="*/ 2147483647 w 45"/>
              <a:gd name="T53" fmla="*/ 2147483647 h 54"/>
              <a:gd name="T54" fmla="*/ 2147483647 w 45"/>
              <a:gd name="T55" fmla="*/ 2147483647 h 54"/>
              <a:gd name="T56" fmla="*/ 2147483647 w 45"/>
              <a:gd name="T57" fmla="*/ 2147483647 h 54"/>
              <a:gd name="T58" fmla="*/ 2147483647 w 45"/>
              <a:gd name="T59" fmla="*/ 2147483647 h 54"/>
              <a:gd name="T60" fmla="*/ 2147483647 w 45"/>
              <a:gd name="T61" fmla="*/ 2147483647 h 54"/>
              <a:gd name="T62" fmla="*/ 2147483647 w 45"/>
              <a:gd name="T63" fmla="*/ 2147483647 h 54"/>
              <a:gd name="T64" fmla="*/ 2147483647 w 45"/>
              <a:gd name="T65" fmla="*/ 2147483647 h 54"/>
              <a:gd name="T66" fmla="*/ 2147483647 w 45"/>
              <a:gd name="T67" fmla="*/ 2147483647 h 54"/>
              <a:gd name="T68" fmla="*/ 2147483647 w 45"/>
              <a:gd name="T69" fmla="*/ 2147483647 h 54"/>
              <a:gd name="T70" fmla="*/ 0 w 45"/>
              <a:gd name="T71" fmla="*/ 2147483647 h 54"/>
              <a:gd name="T72" fmla="*/ 0 w 45"/>
              <a:gd name="T73" fmla="*/ 2147483647 h 54"/>
              <a:gd name="T74" fmla="*/ 0 w 45"/>
              <a:gd name="T75" fmla="*/ 2147483647 h 54"/>
              <a:gd name="T76" fmla="*/ 2147483647 w 45"/>
              <a:gd name="T77" fmla="*/ 2147483647 h 54"/>
              <a:gd name="T78" fmla="*/ 2147483647 w 45"/>
              <a:gd name="T79" fmla="*/ 2147483647 h 54"/>
              <a:gd name="T80" fmla="*/ 2147483647 w 45"/>
              <a:gd name="T81" fmla="*/ 2147483647 h 54"/>
              <a:gd name="T82" fmla="*/ 2147483647 w 45"/>
              <a:gd name="T83" fmla="*/ 0 h 54"/>
              <a:gd name="T84" fmla="*/ 2147483647 w 45"/>
              <a:gd name="T85" fmla="*/ 0 h 54"/>
              <a:gd name="T86" fmla="*/ 2147483647 w 45"/>
              <a:gd name="T87" fmla="*/ 0 h 54"/>
              <a:gd name="T88" fmla="*/ 2147483647 w 45"/>
              <a:gd name="T89" fmla="*/ 2147483647 h 54"/>
              <a:gd name="T90" fmla="*/ 2147483647 w 45"/>
              <a:gd name="T91" fmla="*/ 2147483647 h 54"/>
              <a:gd name="T92" fmla="*/ 2147483647 w 45"/>
              <a:gd name="T93" fmla="*/ 2147483647 h 54"/>
              <a:gd name="T94" fmla="*/ 2147483647 w 45"/>
              <a:gd name="T95" fmla="*/ 2147483647 h 54"/>
              <a:gd name="T96" fmla="*/ 2147483647 w 45"/>
              <a:gd name="T97" fmla="*/ 2147483647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5"/>
              <a:gd name="T148" fmla="*/ 0 h 54"/>
              <a:gd name="T149" fmla="*/ 45 w 45"/>
              <a:gd name="T150" fmla="*/ 54 h 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5" h="54">
                <a:moveTo>
                  <a:pt x="38" y="23"/>
                </a:moveTo>
                <a:lnTo>
                  <a:pt x="30" y="8"/>
                </a:lnTo>
                <a:lnTo>
                  <a:pt x="30" y="15"/>
                </a:lnTo>
                <a:lnTo>
                  <a:pt x="15" y="8"/>
                </a:lnTo>
                <a:lnTo>
                  <a:pt x="23" y="8"/>
                </a:lnTo>
                <a:lnTo>
                  <a:pt x="15" y="15"/>
                </a:lnTo>
                <a:lnTo>
                  <a:pt x="15" y="8"/>
                </a:lnTo>
                <a:lnTo>
                  <a:pt x="7" y="23"/>
                </a:lnTo>
                <a:lnTo>
                  <a:pt x="15" y="38"/>
                </a:lnTo>
                <a:lnTo>
                  <a:pt x="23" y="46"/>
                </a:lnTo>
                <a:lnTo>
                  <a:pt x="15" y="46"/>
                </a:lnTo>
                <a:lnTo>
                  <a:pt x="30" y="38"/>
                </a:lnTo>
                <a:lnTo>
                  <a:pt x="38" y="23"/>
                </a:lnTo>
                <a:lnTo>
                  <a:pt x="45" y="23"/>
                </a:lnTo>
                <a:lnTo>
                  <a:pt x="38" y="38"/>
                </a:lnTo>
                <a:lnTo>
                  <a:pt x="30" y="46"/>
                </a:lnTo>
                <a:lnTo>
                  <a:pt x="15" y="54"/>
                </a:lnTo>
                <a:lnTo>
                  <a:pt x="7" y="46"/>
                </a:lnTo>
                <a:lnTo>
                  <a:pt x="7" y="38"/>
                </a:lnTo>
                <a:lnTo>
                  <a:pt x="0" y="23"/>
                </a:lnTo>
                <a:lnTo>
                  <a:pt x="7" y="8"/>
                </a:lnTo>
                <a:lnTo>
                  <a:pt x="15" y="0"/>
                </a:lnTo>
                <a:lnTo>
                  <a:pt x="30" y="8"/>
                </a:lnTo>
                <a:lnTo>
                  <a:pt x="38" y="8"/>
                </a:lnTo>
                <a:lnTo>
                  <a:pt x="45" y="23"/>
                </a:lnTo>
                <a:lnTo>
                  <a:pt x="38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2" name="Freeform 58"/>
          <p:cNvSpPr>
            <a:spLocks/>
          </p:cNvSpPr>
          <p:nvPr/>
        </p:nvSpPr>
        <p:spPr bwMode="auto">
          <a:xfrm>
            <a:off x="8986838" y="5762051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7 w 7"/>
              <a:gd name="T7" fmla="*/ 0 h 1587"/>
              <a:gd name="T8" fmla="*/ 2147483647 w 7"/>
              <a:gd name="T9" fmla="*/ 0 h 1587"/>
              <a:gd name="T10" fmla="*/ 2147483647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3" name="Rectangle 59"/>
          <p:cNvSpPr>
            <a:spLocks noChangeArrowheads="1"/>
          </p:cNvSpPr>
          <p:nvPr/>
        </p:nvSpPr>
        <p:spPr bwMode="auto">
          <a:xfrm>
            <a:off x="9010650" y="5762051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2400"/>
          </a:p>
        </p:txBody>
      </p:sp>
      <p:sp>
        <p:nvSpPr>
          <p:cNvPr id="21564" name="Rectangle 60"/>
          <p:cNvSpPr>
            <a:spLocks noChangeArrowheads="1"/>
          </p:cNvSpPr>
          <p:nvPr/>
        </p:nvSpPr>
        <p:spPr bwMode="auto">
          <a:xfrm>
            <a:off x="7443787" y="600493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65" name="Rectangle 61"/>
          <p:cNvSpPr>
            <a:spLocks noChangeArrowheads="1"/>
          </p:cNvSpPr>
          <p:nvPr/>
        </p:nvSpPr>
        <p:spPr bwMode="auto">
          <a:xfrm>
            <a:off x="7443787" y="57985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66" name="Rectangle 62"/>
          <p:cNvSpPr>
            <a:spLocks noChangeArrowheads="1"/>
          </p:cNvSpPr>
          <p:nvPr/>
        </p:nvSpPr>
        <p:spPr bwMode="auto">
          <a:xfrm>
            <a:off x="7443787" y="5798563"/>
            <a:ext cx="12700" cy="206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67" name="Freeform 63"/>
          <p:cNvSpPr>
            <a:spLocks/>
          </p:cNvSpPr>
          <p:nvPr/>
        </p:nvSpPr>
        <p:spPr bwMode="auto">
          <a:xfrm>
            <a:off x="7419976" y="5725538"/>
            <a:ext cx="73025" cy="85725"/>
          </a:xfrm>
          <a:custGeom>
            <a:avLst/>
            <a:gdLst>
              <a:gd name="T0" fmla="*/ 2147483647 w 46"/>
              <a:gd name="T1" fmla="*/ 2147483647 h 54"/>
              <a:gd name="T2" fmla="*/ 2147483647 w 46"/>
              <a:gd name="T3" fmla="*/ 2147483647 h 54"/>
              <a:gd name="T4" fmla="*/ 2147483647 w 46"/>
              <a:gd name="T5" fmla="*/ 2147483647 h 54"/>
              <a:gd name="T6" fmla="*/ 2147483647 w 46"/>
              <a:gd name="T7" fmla="*/ 2147483647 h 54"/>
              <a:gd name="T8" fmla="*/ 2147483647 w 46"/>
              <a:gd name="T9" fmla="*/ 2147483647 h 54"/>
              <a:gd name="T10" fmla="*/ 2147483647 w 46"/>
              <a:gd name="T11" fmla="*/ 2147483647 h 54"/>
              <a:gd name="T12" fmla="*/ 2147483647 w 46"/>
              <a:gd name="T13" fmla="*/ 2147483647 h 54"/>
              <a:gd name="T14" fmla="*/ 0 w 46"/>
              <a:gd name="T15" fmla="*/ 2147483647 h 54"/>
              <a:gd name="T16" fmla="*/ 2147483647 w 46"/>
              <a:gd name="T17" fmla="*/ 2147483647 h 54"/>
              <a:gd name="T18" fmla="*/ 2147483647 w 46"/>
              <a:gd name="T19" fmla="*/ 2147483647 h 54"/>
              <a:gd name="T20" fmla="*/ 2147483647 w 46"/>
              <a:gd name="T21" fmla="*/ 2147483647 h 54"/>
              <a:gd name="T22" fmla="*/ 2147483647 w 46"/>
              <a:gd name="T23" fmla="*/ 2147483647 h 54"/>
              <a:gd name="T24" fmla="*/ 2147483647 w 46"/>
              <a:gd name="T25" fmla="*/ 2147483647 h 54"/>
              <a:gd name="T26" fmla="*/ 2147483647 w 46"/>
              <a:gd name="T27" fmla="*/ 2147483647 h 54"/>
              <a:gd name="T28" fmla="*/ 0 w 46"/>
              <a:gd name="T29" fmla="*/ 2147483647 h 54"/>
              <a:gd name="T30" fmla="*/ 0 w 46"/>
              <a:gd name="T31" fmla="*/ 2147483647 h 54"/>
              <a:gd name="T32" fmla="*/ 2147483647 w 46"/>
              <a:gd name="T33" fmla="*/ 2147483647 h 54"/>
              <a:gd name="T34" fmla="*/ 2147483647 w 46"/>
              <a:gd name="T35" fmla="*/ 2147483647 h 54"/>
              <a:gd name="T36" fmla="*/ 2147483647 w 46"/>
              <a:gd name="T37" fmla="*/ 2147483647 h 54"/>
              <a:gd name="T38" fmla="*/ 2147483647 w 46"/>
              <a:gd name="T39" fmla="*/ 2147483647 h 54"/>
              <a:gd name="T40" fmla="*/ 2147483647 w 46"/>
              <a:gd name="T41" fmla="*/ 2147483647 h 54"/>
              <a:gd name="T42" fmla="*/ 2147483647 w 46"/>
              <a:gd name="T43" fmla="*/ 2147483647 h 54"/>
              <a:gd name="T44" fmla="*/ 2147483647 w 46"/>
              <a:gd name="T45" fmla="*/ 2147483647 h 54"/>
              <a:gd name="T46" fmla="*/ 2147483647 w 46"/>
              <a:gd name="T47" fmla="*/ 2147483647 h 54"/>
              <a:gd name="T48" fmla="*/ 2147483647 w 46"/>
              <a:gd name="T49" fmla="*/ 2147483647 h 54"/>
              <a:gd name="T50" fmla="*/ 2147483647 w 46"/>
              <a:gd name="T51" fmla="*/ 2147483647 h 54"/>
              <a:gd name="T52" fmla="*/ 2147483647 w 46"/>
              <a:gd name="T53" fmla="*/ 2147483647 h 54"/>
              <a:gd name="T54" fmla="*/ 2147483647 w 46"/>
              <a:gd name="T55" fmla="*/ 2147483647 h 54"/>
              <a:gd name="T56" fmla="*/ 2147483647 w 46"/>
              <a:gd name="T57" fmla="*/ 2147483647 h 54"/>
              <a:gd name="T58" fmla="*/ 2147483647 w 46"/>
              <a:gd name="T59" fmla="*/ 2147483647 h 54"/>
              <a:gd name="T60" fmla="*/ 2147483647 w 46"/>
              <a:gd name="T61" fmla="*/ 2147483647 h 54"/>
              <a:gd name="T62" fmla="*/ 2147483647 w 46"/>
              <a:gd name="T63" fmla="*/ 2147483647 h 54"/>
              <a:gd name="T64" fmla="*/ 0 w 46"/>
              <a:gd name="T65" fmla="*/ 2147483647 h 54"/>
              <a:gd name="T66" fmla="*/ 0 w 46"/>
              <a:gd name="T67" fmla="*/ 2147483647 h 54"/>
              <a:gd name="T68" fmla="*/ 0 w 46"/>
              <a:gd name="T69" fmla="*/ 2147483647 h 54"/>
              <a:gd name="T70" fmla="*/ 0 w 46"/>
              <a:gd name="T71" fmla="*/ 2147483647 h 54"/>
              <a:gd name="T72" fmla="*/ 0 w 46"/>
              <a:gd name="T73" fmla="*/ 2147483647 h 54"/>
              <a:gd name="T74" fmla="*/ 0 w 46"/>
              <a:gd name="T75" fmla="*/ 2147483647 h 54"/>
              <a:gd name="T76" fmla="*/ 0 w 46"/>
              <a:gd name="T77" fmla="*/ 2147483647 h 54"/>
              <a:gd name="T78" fmla="*/ 0 w 46"/>
              <a:gd name="T79" fmla="*/ 2147483647 h 54"/>
              <a:gd name="T80" fmla="*/ 0 w 46"/>
              <a:gd name="T81" fmla="*/ 2147483647 h 54"/>
              <a:gd name="T82" fmla="*/ 2147483647 w 46"/>
              <a:gd name="T83" fmla="*/ 0 h 54"/>
              <a:gd name="T84" fmla="*/ 2147483647 w 46"/>
              <a:gd name="T85" fmla="*/ 0 h 54"/>
              <a:gd name="T86" fmla="*/ 2147483647 w 46"/>
              <a:gd name="T87" fmla="*/ 0 h 54"/>
              <a:gd name="T88" fmla="*/ 2147483647 w 46"/>
              <a:gd name="T89" fmla="*/ 2147483647 h 54"/>
              <a:gd name="T90" fmla="*/ 2147483647 w 46"/>
              <a:gd name="T91" fmla="*/ 2147483647 h 54"/>
              <a:gd name="T92" fmla="*/ 2147483647 w 46"/>
              <a:gd name="T93" fmla="*/ 2147483647 h 54"/>
              <a:gd name="T94" fmla="*/ 2147483647 w 46"/>
              <a:gd name="T95" fmla="*/ 2147483647 h 54"/>
              <a:gd name="T96" fmla="*/ 2147483647 w 46"/>
              <a:gd name="T97" fmla="*/ 2147483647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54"/>
              <a:gd name="T149" fmla="*/ 46 w 46"/>
              <a:gd name="T150" fmla="*/ 54 h 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54">
                <a:moveTo>
                  <a:pt x="38" y="23"/>
                </a:moveTo>
                <a:lnTo>
                  <a:pt x="30" y="8"/>
                </a:lnTo>
                <a:lnTo>
                  <a:pt x="30" y="15"/>
                </a:lnTo>
                <a:lnTo>
                  <a:pt x="15" y="8"/>
                </a:lnTo>
                <a:lnTo>
                  <a:pt x="0" y="15"/>
                </a:lnTo>
                <a:lnTo>
                  <a:pt x="7" y="8"/>
                </a:lnTo>
                <a:lnTo>
                  <a:pt x="7" y="23"/>
                </a:lnTo>
                <a:lnTo>
                  <a:pt x="7" y="38"/>
                </a:lnTo>
                <a:lnTo>
                  <a:pt x="0" y="38"/>
                </a:lnTo>
                <a:lnTo>
                  <a:pt x="15" y="46"/>
                </a:lnTo>
                <a:lnTo>
                  <a:pt x="30" y="38"/>
                </a:lnTo>
                <a:lnTo>
                  <a:pt x="38" y="23"/>
                </a:lnTo>
                <a:lnTo>
                  <a:pt x="46" y="23"/>
                </a:lnTo>
                <a:lnTo>
                  <a:pt x="38" y="38"/>
                </a:lnTo>
                <a:lnTo>
                  <a:pt x="30" y="46"/>
                </a:lnTo>
                <a:lnTo>
                  <a:pt x="15" y="54"/>
                </a:lnTo>
                <a:lnTo>
                  <a:pt x="0" y="46"/>
                </a:lnTo>
                <a:lnTo>
                  <a:pt x="0" y="38"/>
                </a:lnTo>
                <a:lnTo>
                  <a:pt x="0" y="23"/>
                </a:lnTo>
                <a:lnTo>
                  <a:pt x="0" y="8"/>
                </a:lnTo>
                <a:lnTo>
                  <a:pt x="15" y="0"/>
                </a:lnTo>
                <a:lnTo>
                  <a:pt x="30" y="8"/>
                </a:lnTo>
                <a:lnTo>
                  <a:pt x="38" y="8"/>
                </a:lnTo>
                <a:lnTo>
                  <a:pt x="46" y="23"/>
                </a:lnTo>
                <a:lnTo>
                  <a:pt x="38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8" name="Freeform 64"/>
          <p:cNvSpPr>
            <a:spLocks/>
          </p:cNvSpPr>
          <p:nvPr/>
        </p:nvSpPr>
        <p:spPr bwMode="auto">
          <a:xfrm>
            <a:off x="7480300" y="5762051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7 w 8"/>
              <a:gd name="T7" fmla="*/ 0 h 1587"/>
              <a:gd name="T8" fmla="*/ 2147483647 w 8"/>
              <a:gd name="T9" fmla="*/ 0 h 1587"/>
              <a:gd name="T10" fmla="*/ 2147483647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569" name="Rectangle 65"/>
          <p:cNvSpPr>
            <a:spLocks noChangeArrowheads="1"/>
          </p:cNvSpPr>
          <p:nvPr/>
        </p:nvSpPr>
        <p:spPr bwMode="auto">
          <a:xfrm>
            <a:off x="6350000" y="52159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0" name="Rectangle 66"/>
          <p:cNvSpPr>
            <a:spLocks noChangeArrowheads="1"/>
          </p:cNvSpPr>
          <p:nvPr/>
        </p:nvSpPr>
        <p:spPr bwMode="auto">
          <a:xfrm>
            <a:off x="6350000" y="55318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1" name="Rectangle 67"/>
          <p:cNvSpPr>
            <a:spLocks noChangeArrowheads="1"/>
          </p:cNvSpPr>
          <p:nvPr/>
        </p:nvSpPr>
        <p:spPr bwMode="auto">
          <a:xfrm>
            <a:off x="6350000" y="5215950"/>
            <a:ext cx="12700" cy="3159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6472237" y="54826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3" name="Rectangle 69"/>
          <p:cNvSpPr>
            <a:spLocks noChangeArrowheads="1"/>
          </p:cNvSpPr>
          <p:nvPr/>
        </p:nvSpPr>
        <p:spPr bwMode="auto">
          <a:xfrm>
            <a:off x="6350001" y="5482650"/>
            <a:ext cx="12223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4" name="Rectangle 70"/>
          <p:cNvSpPr>
            <a:spLocks noChangeArrowheads="1"/>
          </p:cNvSpPr>
          <p:nvPr/>
        </p:nvSpPr>
        <p:spPr bwMode="auto">
          <a:xfrm>
            <a:off x="6350000" y="5265162"/>
            <a:ext cx="12700" cy="217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5" name="Rectangle 71"/>
          <p:cNvSpPr>
            <a:spLocks noChangeArrowheads="1"/>
          </p:cNvSpPr>
          <p:nvPr/>
        </p:nvSpPr>
        <p:spPr bwMode="auto">
          <a:xfrm>
            <a:off x="6472237" y="5265163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6350001" y="5265163"/>
            <a:ext cx="12223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6472238" y="5265162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6472238" y="5155626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6472238" y="5155626"/>
            <a:ext cx="11113" cy="109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6472238" y="5482651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>
            <a:off x="6472238" y="5579487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>
            <a:off x="6472238" y="5482651"/>
            <a:ext cx="11113" cy="968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3" name="Rectangle 79"/>
          <p:cNvSpPr>
            <a:spLocks noChangeArrowheads="1"/>
          </p:cNvSpPr>
          <p:nvPr/>
        </p:nvSpPr>
        <p:spPr bwMode="auto">
          <a:xfrm>
            <a:off x="6276975" y="52651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4" name="Rectangle 80"/>
          <p:cNvSpPr>
            <a:spLocks noChangeArrowheads="1"/>
          </p:cNvSpPr>
          <p:nvPr/>
        </p:nvSpPr>
        <p:spPr bwMode="auto">
          <a:xfrm>
            <a:off x="6276975" y="54826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5" name="Rectangle 81"/>
          <p:cNvSpPr>
            <a:spLocks noChangeArrowheads="1"/>
          </p:cNvSpPr>
          <p:nvPr/>
        </p:nvSpPr>
        <p:spPr bwMode="auto">
          <a:xfrm>
            <a:off x="6276975" y="5265162"/>
            <a:ext cx="12700" cy="2174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6" name="Rectangle 82"/>
          <p:cNvSpPr>
            <a:spLocks noChangeArrowheads="1"/>
          </p:cNvSpPr>
          <p:nvPr/>
        </p:nvSpPr>
        <p:spPr bwMode="auto">
          <a:xfrm>
            <a:off x="6180137" y="5385812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7" name="Rectangle 83"/>
          <p:cNvSpPr>
            <a:spLocks noChangeArrowheads="1"/>
          </p:cNvSpPr>
          <p:nvPr/>
        </p:nvSpPr>
        <p:spPr bwMode="auto">
          <a:xfrm>
            <a:off x="6276976" y="5385812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6180137" y="5385812"/>
            <a:ext cx="9683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6350000" y="4622226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0" name="Rectangle 86"/>
          <p:cNvSpPr>
            <a:spLocks noChangeArrowheads="1"/>
          </p:cNvSpPr>
          <p:nvPr/>
        </p:nvSpPr>
        <p:spPr bwMode="auto">
          <a:xfrm>
            <a:off x="6350000" y="49365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1" name="Rectangle 87"/>
          <p:cNvSpPr>
            <a:spLocks noChangeArrowheads="1"/>
          </p:cNvSpPr>
          <p:nvPr/>
        </p:nvSpPr>
        <p:spPr bwMode="auto">
          <a:xfrm>
            <a:off x="6350000" y="4622226"/>
            <a:ext cx="12700" cy="3143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2" name="Rectangle 88"/>
          <p:cNvSpPr>
            <a:spLocks noChangeArrowheads="1"/>
          </p:cNvSpPr>
          <p:nvPr/>
        </p:nvSpPr>
        <p:spPr bwMode="auto">
          <a:xfrm>
            <a:off x="6472237" y="4888925"/>
            <a:ext cx="1588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3" name="Rectangle 89"/>
          <p:cNvSpPr>
            <a:spLocks noChangeArrowheads="1"/>
          </p:cNvSpPr>
          <p:nvPr/>
        </p:nvSpPr>
        <p:spPr bwMode="auto">
          <a:xfrm>
            <a:off x="6350001" y="4888925"/>
            <a:ext cx="12223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4" name="Rectangle 90"/>
          <p:cNvSpPr>
            <a:spLocks noChangeArrowheads="1"/>
          </p:cNvSpPr>
          <p:nvPr/>
        </p:nvSpPr>
        <p:spPr bwMode="auto">
          <a:xfrm>
            <a:off x="6350000" y="4669851"/>
            <a:ext cx="1270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5" name="Rectangle 91"/>
          <p:cNvSpPr>
            <a:spLocks noChangeArrowheads="1"/>
          </p:cNvSpPr>
          <p:nvPr/>
        </p:nvSpPr>
        <p:spPr bwMode="auto">
          <a:xfrm>
            <a:off x="6472237" y="46698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6" name="Rectangle 92"/>
          <p:cNvSpPr>
            <a:spLocks noChangeArrowheads="1"/>
          </p:cNvSpPr>
          <p:nvPr/>
        </p:nvSpPr>
        <p:spPr bwMode="auto">
          <a:xfrm>
            <a:off x="6350001" y="4669850"/>
            <a:ext cx="12223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6472238" y="4669851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6472238" y="4560312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99" name="Rectangle 95"/>
          <p:cNvSpPr>
            <a:spLocks noChangeArrowheads="1"/>
          </p:cNvSpPr>
          <p:nvPr/>
        </p:nvSpPr>
        <p:spPr bwMode="auto">
          <a:xfrm>
            <a:off x="6472238" y="4560312"/>
            <a:ext cx="11113" cy="1095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0" name="Rectangle 96"/>
          <p:cNvSpPr>
            <a:spLocks noChangeArrowheads="1"/>
          </p:cNvSpPr>
          <p:nvPr/>
        </p:nvSpPr>
        <p:spPr bwMode="auto">
          <a:xfrm>
            <a:off x="6472238" y="4888926"/>
            <a:ext cx="11113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6472238" y="4985762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2" name="Rectangle 98"/>
          <p:cNvSpPr>
            <a:spLocks noChangeArrowheads="1"/>
          </p:cNvSpPr>
          <p:nvPr/>
        </p:nvSpPr>
        <p:spPr bwMode="auto">
          <a:xfrm>
            <a:off x="6472238" y="4888926"/>
            <a:ext cx="11113" cy="968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3" name="Rectangle 99"/>
          <p:cNvSpPr>
            <a:spLocks noChangeArrowheads="1"/>
          </p:cNvSpPr>
          <p:nvPr/>
        </p:nvSpPr>
        <p:spPr bwMode="auto">
          <a:xfrm>
            <a:off x="6276975" y="46698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6276975" y="4888926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6276975" y="4669851"/>
            <a:ext cx="12700" cy="2190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6" name="Freeform 102"/>
          <p:cNvSpPr>
            <a:spLocks/>
          </p:cNvSpPr>
          <p:nvPr/>
        </p:nvSpPr>
        <p:spPr bwMode="auto">
          <a:xfrm>
            <a:off x="6203951" y="4742876"/>
            <a:ext cx="85725" cy="85725"/>
          </a:xfrm>
          <a:custGeom>
            <a:avLst/>
            <a:gdLst>
              <a:gd name="T0" fmla="*/ 2147483647 w 54"/>
              <a:gd name="T1" fmla="*/ 2147483647 h 54"/>
              <a:gd name="T2" fmla="*/ 2147483647 w 54"/>
              <a:gd name="T3" fmla="*/ 2147483647 h 54"/>
              <a:gd name="T4" fmla="*/ 2147483647 w 54"/>
              <a:gd name="T5" fmla="*/ 2147483647 h 54"/>
              <a:gd name="T6" fmla="*/ 2147483647 w 54"/>
              <a:gd name="T7" fmla="*/ 2147483647 h 54"/>
              <a:gd name="T8" fmla="*/ 2147483647 w 54"/>
              <a:gd name="T9" fmla="*/ 2147483647 h 54"/>
              <a:gd name="T10" fmla="*/ 2147483647 w 54"/>
              <a:gd name="T11" fmla="*/ 2147483647 h 54"/>
              <a:gd name="T12" fmla="*/ 2147483647 w 54"/>
              <a:gd name="T13" fmla="*/ 2147483647 h 54"/>
              <a:gd name="T14" fmla="*/ 2147483647 w 54"/>
              <a:gd name="T15" fmla="*/ 2147483647 h 54"/>
              <a:gd name="T16" fmla="*/ 2147483647 w 54"/>
              <a:gd name="T17" fmla="*/ 2147483647 h 54"/>
              <a:gd name="T18" fmla="*/ 2147483647 w 54"/>
              <a:gd name="T19" fmla="*/ 2147483647 h 54"/>
              <a:gd name="T20" fmla="*/ 2147483647 w 54"/>
              <a:gd name="T21" fmla="*/ 2147483647 h 54"/>
              <a:gd name="T22" fmla="*/ 2147483647 w 54"/>
              <a:gd name="T23" fmla="*/ 2147483647 h 54"/>
              <a:gd name="T24" fmla="*/ 2147483647 w 54"/>
              <a:gd name="T25" fmla="*/ 2147483647 h 54"/>
              <a:gd name="T26" fmla="*/ 2147483647 w 54"/>
              <a:gd name="T27" fmla="*/ 2147483647 h 54"/>
              <a:gd name="T28" fmla="*/ 2147483647 w 54"/>
              <a:gd name="T29" fmla="*/ 2147483647 h 54"/>
              <a:gd name="T30" fmla="*/ 2147483647 w 54"/>
              <a:gd name="T31" fmla="*/ 2147483647 h 54"/>
              <a:gd name="T32" fmla="*/ 2147483647 w 54"/>
              <a:gd name="T33" fmla="*/ 2147483647 h 54"/>
              <a:gd name="T34" fmla="*/ 2147483647 w 54"/>
              <a:gd name="T35" fmla="*/ 2147483647 h 54"/>
              <a:gd name="T36" fmla="*/ 2147483647 w 54"/>
              <a:gd name="T37" fmla="*/ 2147483647 h 54"/>
              <a:gd name="T38" fmla="*/ 2147483647 w 54"/>
              <a:gd name="T39" fmla="*/ 2147483647 h 54"/>
              <a:gd name="T40" fmla="*/ 2147483647 w 54"/>
              <a:gd name="T41" fmla="*/ 2147483647 h 54"/>
              <a:gd name="T42" fmla="*/ 2147483647 w 54"/>
              <a:gd name="T43" fmla="*/ 2147483647 h 54"/>
              <a:gd name="T44" fmla="*/ 2147483647 w 54"/>
              <a:gd name="T45" fmla="*/ 2147483647 h 54"/>
              <a:gd name="T46" fmla="*/ 2147483647 w 54"/>
              <a:gd name="T47" fmla="*/ 2147483647 h 54"/>
              <a:gd name="T48" fmla="*/ 2147483647 w 54"/>
              <a:gd name="T49" fmla="*/ 2147483647 h 54"/>
              <a:gd name="T50" fmla="*/ 2147483647 w 54"/>
              <a:gd name="T51" fmla="*/ 2147483647 h 54"/>
              <a:gd name="T52" fmla="*/ 2147483647 w 54"/>
              <a:gd name="T53" fmla="*/ 2147483647 h 54"/>
              <a:gd name="T54" fmla="*/ 2147483647 w 54"/>
              <a:gd name="T55" fmla="*/ 2147483647 h 54"/>
              <a:gd name="T56" fmla="*/ 2147483647 w 54"/>
              <a:gd name="T57" fmla="*/ 2147483647 h 54"/>
              <a:gd name="T58" fmla="*/ 2147483647 w 54"/>
              <a:gd name="T59" fmla="*/ 2147483647 h 54"/>
              <a:gd name="T60" fmla="*/ 2147483647 w 54"/>
              <a:gd name="T61" fmla="*/ 2147483647 h 54"/>
              <a:gd name="T62" fmla="*/ 2147483647 w 54"/>
              <a:gd name="T63" fmla="*/ 2147483647 h 54"/>
              <a:gd name="T64" fmla="*/ 2147483647 w 54"/>
              <a:gd name="T65" fmla="*/ 2147483647 h 54"/>
              <a:gd name="T66" fmla="*/ 2147483647 w 54"/>
              <a:gd name="T67" fmla="*/ 2147483647 h 54"/>
              <a:gd name="T68" fmla="*/ 2147483647 w 54"/>
              <a:gd name="T69" fmla="*/ 2147483647 h 54"/>
              <a:gd name="T70" fmla="*/ 0 w 54"/>
              <a:gd name="T71" fmla="*/ 2147483647 h 54"/>
              <a:gd name="T72" fmla="*/ 0 w 54"/>
              <a:gd name="T73" fmla="*/ 2147483647 h 54"/>
              <a:gd name="T74" fmla="*/ 0 w 54"/>
              <a:gd name="T75" fmla="*/ 2147483647 h 54"/>
              <a:gd name="T76" fmla="*/ 2147483647 w 54"/>
              <a:gd name="T77" fmla="*/ 2147483647 h 54"/>
              <a:gd name="T78" fmla="*/ 2147483647 w 54"/>
              <a:gd name="T79" fmla="*/ 2147483647 h 54"/>
              <a:gd name="T80" fmla="*/ 2147483647 w 54"/>
              <a:gd name="T81" fmla="*/ 2147483647 h 54"/>
              <a:gd name="T82" fmla="*/ 2147483647 w 54"/>
              <a:gd name="T83" fmla="*/ 0 h 54"/>
              <a:gd name="T84" fmla="*/ 2147483647 w 54"/>
              <a:gd name="T85" fmla="*/ 0 h 54"/>
              <a:gd name="T86" fmla="*/ 2147483647 w 54"/>
              <a:gd name="T87" fmla="*/ 0 h 54"/>
              <a:gd name="T88" fmla="*/ 2147483647 w 54"/>
              <a:gd name="T89" fmla="*/ 2147483647 h 54"/>
              <a:gd name="T90" fmla="*/ 2147483647 w 54"/>
              <a:gd name="T91" fmla="*/ 2147483647 h 54"/>
              <a:gd name="T92" fmla="*/ 2147483647 w 54"/>
              <a:gd name="T93" fmla="*/ 2147483647 h 54"/>
              <a:gd name="T94" fmla="*/ 2147483647 w 54"/>
              <a:gd name="T95" fmla="*/ 2147483647 h 54"/>
              <a:gd name="T96" fmla="*/ 2147483647 w 54"/>
              <a:gd name="T97" fmla="*/ 2147483647 h 5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4"/>
              <a:gd name="T148" fmla="*/ 0 h 54"/>
              <a:gd name="T149" fmla="*/ 54 w 54"/>
              <a:gd name="T150" fmla="*/ 54 h 5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4" h="54">
                <a:moveTo>
                  <a:pt x="46" y="23"/>
                </a:moveTo>
                <a:lnTo>
                  <a:pt x="39" y="8"/>
                </a:lnTo>
                <a:lnTo>
                  <a:pt x="39" y="15"/>
                </a:lnTo>
                <a:lnTo>
                  <a:pt x="23" y="8"/>
                </a:lnTo>
                <a:lnTo>
                  <a:pt x="8" y="15"/>
                </a:lnTo>
                <a:lnTo>
                  <a:pt x="16" y="8"/>
                </a:lnTo>
                <a:lnTo>
                  <a:pt x="8" y="23"/>
                </a:lnTo>
                <a:lnTo>
                  <a:pt x="16" y="38"/>
                </a:lnTo>
                <a:lnTo>
                  <a:pt x="8" y="38"/>
                </a:lnTo>
                <a:lnTo>
                  <a:pt x="23" y="46"/>
                </a:lnTo>
                <a:lnTo>
                  <a:pt x="39" y="38"/>
                </a:lnTo>
                <a:lnTo>
                  <a:pt x="46" y="23"/>
                </a:lnTo>
                <a:lnTo>
                  <a:pt x="54" y="23"/>
                </a:lnTo>
                <a:lnTo>
                  <a:pt x="46" y="38"/>
                </a:lnTo>
                <a:lnTo>
                  <a:pt x="39" y="46"/>
                </a:lnTo>
                <a:lnTo>
                  <a:pt x="23" y="54"/>
                </a:lnTo>
                <a:lnTo>
                  <a:pt x="8" y="46"/>
                </a:lnTo>
                <a:lnTo>
                  <a:pt x="8" y="38"/>
                </a:lnTo>
                <a:lnTo>
                  <a:pt x="0" y="23"/>
                </a:lnTo>
                <a:lnTo>
                  <a:pt x="8" y="8"/>
                </a:lnTo>
                <a:lnTo>
                  <a:pt x="23" y="0"/>
                </a:lnTo>
                <a:lnTo>
                  <a:pt x="39" y="8"/>
                </a:lnTo>
                <a:lnTo>
                  <a:pt x="46" y="8"/>
                </a:lnTo>
                <a:lnTo>
                  <a:pt x="54" y="23"/>
                </a:lnTo>
                <a:lnTo>
                  <a:pt x="46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7" name="Freeform 103"/>
          <p:cNvSpPr>
            <a:spLocks/>
          </p:cNvSpPr>
          <p:nvPr/>
        </p:nvSpPr>
        <p:spPr bwMode="auto">
          <a:xfrm>
            <a:off x="6276975" y="4779387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7 w 8"/>
              <a:gd name="T7" fmla="*/ 0 h 1588"/>
              <a:gd name="T8" fmla="*/ 2147483647 w 8"/>
              <a:gd name="T9" fmla="*/ 0 h 1588"/>
              <a:gd name="T10" fmla="*/ 2147483647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08" name="Rectangle 104"/>
          <p:cNvSpPr>
            <a:spLocks noChangeArrowheads="1"/>
          </p:cNvSpPr>
          <p:nvPr/>
        </p:nvSpPr>
        <p:spPr bwMode="auto">
          <a:xfrm>
            <a:off x="6132512" y="4779387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9" name="Rectangle 105"/>
          <p:cNvSpPr>
            <a:spLocks noChangeArrowheads="1"/>
          </p:cNvSpPr>
          <p:nvPr/>
        </p:nvSpPr>
        <p:spPr bwMode="auto">
          <a:xfrm>
            <a:off x="6203951" y="4779387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0" name="Rectangle 106"/>
          <p:cNvSpPr>
            <a:spLocks noChangeArrowheads="1"/>
          </p:cNvSpPr>
          <p:nvPr/>
        </p:nvSpPr>
        <p:spPr bwMode="auto">
          <a:xfrm>
            <a:off x="6132512" y="4779387"/>
            <a:ext cx="7143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1" name="Rectangle 107"/>
          <p:cNvSpPr>
            <a:spLocks noChangeArrowheads="1"/>
          </p:cNvSpPr>
          <p:nvPr/>
        </p:nvSpPr>
        <p:spPr bwMode="auto">
          <a:xfrm>
            <a:off x="6762750" y="532548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2" name="Rectangle 108"/>
          <p:cNvSpPr>
            <a:spLocks noChangeArrowheads="1"/>
          </p:cNvSpPr>
          <p:nvPr/>
        </p:nvSpPr>
        <p:spPr bwMode="auto">
          <a:xfrm>
            <a:off x="6762750" y="521595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3" name="Rectangle 109"/>
          <p:cNvSpPr>
            <a:spLocks noChangeArrowheads="1"/>
          </p:cNvSpPr>
          <p:nvPr/>
        </p:nvSpPr>
        <p:spPr bwMode="auto">
          <a:xfrm>
            <a:off x="6762750" y="5215951"/>
            <a:ext cx="12700" cy="109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4" name="Rectangle 110"/>
          <p:cNvSpPr>
            <a:spLocks noChangeArrowheads="1"/>
          </p:cNvSpPr>
          <p:nvPr/>
        </p:nvSpPr>
        <p:spPr bwMode="auto">
          <a:xfrm>
            <a:off x="6654801" y="521595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5" name="Rectangle 111"/>
          <p:cNvSpPr>
            <a:spLocks noChangeArrowheads="1"/>
          </p:cNvSpPr>
          <p:nvPr/>
        </p:nvSpPr>
        <p:spPr bwMode="auto">
          <a:xfrm>
            <a:off x="6872287" y="52159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6" name="Rectangle 112"/>
          <p:cNvSpPr>
            <a:spLocks noChangeArrowheads="1"/>
          </p:cNvSpPr>
          <p:nvPr/>
        </p:nvSpPr>
        <p:spPr bwMode="auto">
          <a:xfrm>
            <a:off x="6654801" y="5215950"/>
            <a:ext cx="2174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7" name="Rectangle 113"/>
          <p:cNvSpPr>
            <a:spLocks noChangeArrowheads="1"/>
          </p:cNvSpPr>
          <p:nvPr/>
        </p:nvSpPr>
        <p:spPr bwMode="auto">
          <a:xfrm>
            <a:off x="6762750" y="5082601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8" name="Rectangle 114"/>
          <p:cNvSpPr>
            <a:spLocks noChangeArrowheads="1"/>
          </p:cNvSpPr>
          <p:nvPr/>
        </p:nvSpPr>
        <p:spPr bwMode="auto">
          <a:xfrm>
            <a:off x="6762750" y="5192137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19" name="Rectangle 115"/>
          <p:cNvSpPr>
            <a:spLocks noChangeArrowheads="1"/>
          </p:cNvSpPr>
          <p:nvPr/>
        </p:nvSpPr>
        <p:spPr bwMode="auto">
          <a:xfrm>
            <a:off x="6762750" y="5082601"/>
            <a:ext cx="12700" cy="1095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0" name="Rectangle 116"/>
          <p:cNvSpPr>
            <a:spLocks noChangeArrowheads="1"/>
          </p:cNvSpPr>
          <p:nvPr/>
        </p:nvSpPr>
        <p:spPr bwMode="auto">
          <a:xfrm>
            <a:off x="6654801" y="5192138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6872287" y="5192138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2" name="Rectangle 118"/>
          <p:cNvSpPr>
            <a:spLocks noChangeArrowheads="1"/>
          </p:cNvSpPr>
          <p:nvPr/>
        </p:nvSpPr>
        <p:spPr bwMode="auto">
          <a:xfrm>
            <a:off x="6654801" y="5192138"/>
            <a:ext cx="2174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3" name="Freeform 119"/>
          <p:cNvSpPr>
            <a:spLocks/>
          </p:cNvSpPr>
          <p:nvPr/>
        </p:nvSpPr>
        <p:spPr bwMode="auto">
          <a:xfrm>
            <a:off x="6519862" y="5652512"/>
            <a:ext cx="12700" cy="12700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0 h 8"/>
              <a:gd name="T4" fmla="*/ 2147483647 w 8"/>
              <a:gd name="T5" fmla="*/ 0 h 8"/>
              <a:gd name="T6" fmla="*/ 0 w 8"/>
              <a:gd name="T7" fmla="*/ 0 h 8"/>
              <a:gd name="T8" fmla="*/ 0 w 8"/>
              <a:gd name="T9" fmla="*/ 2147483647 h 8"/>
              <a:gd name="T10" fmla="*/ 0 w 8"/>
              <a:gd name="T11" fmla="*/ 2147483647 h 8"/>
              <a:gd name="T12" fmla="*/ 2147483647 w 8"/>
              <a:gd name="T13" fmla="*/ 2147483647 h 8"/>
              <a:gd name="T14" fmla="*/ 2147483647 w 8"/>
              <a:gd name="T15" fmla="*/ 2147483647 h 8"/>
              <a:gd name="T16" fmla="*/ 2147483647 w 8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8"/>
              <a:gd name="T29" fmla="*/ 8 w 8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8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24" name="Freeform 120"/>
          <p:cNvSpPr>
            <a:spLocks/>
          </p:cNvSpPr>
          <p:nvPr/>
        </p:nvSpPr>
        <p:spPr bwMode="auto">
          <a:xfrm>
            <a:off x="6411913" y="5652512"/>
            <a:ext cx="11113" cy="127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0 h 8"/>
              <a:gd name="T4" fmla="*/ 2147483647 w 7"/>
              <a:gd name="T5" fmla="*/ 0 h 8"/>
              <a:gd name="T6" fmla="*/ 0 w 7"/>
              <a:gd name="T7" fmla="*/ 0 h 8"/>
              <a:gd name="T8" fmla="*/ 0 w 7"/>
              <a:gd name="T9" fmla="*/ 2147483647 h 8"/>
              <a:gd name="T10" fmla="*/ 0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8"/>
              <a:gd name="T29" fmla="*/ 7 w 7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8">
                <a:moveTo>
                  <a:pt x="7" y="8"/>
                </a:move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6411912" y="5652512"/>
            <a:ext cx="10795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6" name="Freeform 122"/>
          <p:cNvSpPr>
            <a:spLocks/>
          </p:cNvSpPr>
          <p:nvPr/>
        </p:nvSpPr>
        <p:spPr bwMode="auto">
          <a:xfrm>
            <a:off x="6581775" y="5616000"/>
            <a:ext cx="11112" cy="127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0 h 8"/>
              <a:gd name="T4" fmla="*/ 2147483647 w 7"/>
              <a:gd name="T5" fmla="*/ 0 h 8"/>
              <a:gd name="T6" fmla="*/ 0 w 7"/>
              <a:gd name="T7" fmla="*/ 0 h 8"/>
              <a:gd name="T8" fmla="*/ 0 w 7"/>
              <a:gd name="T9" fmla="*/ 2147483647 h 8"/>
              <a:gd name="T10" fmla="*/ 0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8"/>
              <a:gd name="T29" fmla="*/ 7 w 7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8">
                <a:moveTo>
                  <a:pt x="7" y="8"/>
                </a:move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27" name="Freeform 123"/>
          <p:cNvSpPr>
            <a:spLocks/>
          </p:cNvSpPr>
          <p:nvPr/>
        </p:nvSpPr>
        <p:spPr bwMode="auto">
          <a:xfrm>
            <a:off x="6362700" y="5616000"/>
            <a:ext cx="12700" cy="12700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0 h 8"/>
              <a:gd name="T4" fmla="*/ 2147483647 w 8"/>
              <a:gd name="T5" fmla="*/ 0 h 8"/>
              <a:gd name="T6" fmla="*/ 0 w 8"/>
              <a:gd name="T7" fmla="*/ 0 h 8"/>
              <a:gd name="T8" fmla="*/ 0 w 8"/>
              <a:gd name="T9" fmla="*/ 2147483647 h 8"/>
              <a:gd name="T10" fmla="*/ 0 w 8"/>
              <a:gd name="T11" fmla="*/ 2147483647 h 8"/>
              <a:gd name="T12" fmla="*/ 2147483647 w 8"/>
              <a:gd name="T13" fmla="*/ 2147483647 h 8"/>
              <a:gd name="T14" fmla="*/ 2147483647 w 8"/>
              <a:gd name="T15" fmla="*/ 2147483647 h 8"/>
              <a:gd name="T16" fmla="*/ 2147483647 w 8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8"/>
              <a:gd name="T29" fmla="*/ 8 w 8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8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28" name="Rectangle 124"/>
          <p:cNvSpPr>
            <a:spLocks noChangeArrowheads="1"/>
          </p:cNvSpPr>
          <p:nvPr/>
        </p:nvSpPr>
        <p:spPr bwMode="auto">
          <a:xfrm>
            <a:off x="6362701" y="5616000"/>
            <a:ext cx="21907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29" name="Freeform 125"/>
          <p:cNvSpPr>
            <a:spLocks/>
          </p:cNvSpPr>
          <p:nvPr/>
        </p:nvSpPr>
        <p:spPr bwMode="auto">
          <a:xfrm>
            <a:off x="6629400" y="5579487"/>
            <a:ext cx="12700" cy="12700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0 h 8"/>
              <a:gd name="T4" fmla="*/ 2147483647 w 8"/>
              <a:gd name="T5" fmla="*/ 0 h 8"/>
              <a:gd name="T6" fmla="*/ 0 w 8"/>
              <a:gd name="T7" fmla="*/ 0 h 8"/>
              <a:gd name="T8" fmla="*/ 0 w 8"/>
              <a:gd name="T9" fmla="*/ 2147483647 h 8"/>
              <a:gd name="T10" fmla="*/ 0 w 8"/>
              <a:gd name="T11" fmla="*/ 2147483647 h 8"/>
              <a:gd name="T12" fmla="*/ 2147483647 w 8"/>
              <a:gd name="T13" fmla="*/ 2147483647 h 8"/>
              <a:gd name="T14" fmla="*/ 2147483647 w 8"/>
              <a:gd name="T15" fmla="*/ 2147483647 h 8"/>
              <a:gd name="T16" fmla="*/ 2147483647 w 8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8"/>
              <a:gd name="T29" fmla="*/ 8 w 8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8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0" name="Freeform 126"/>
          <p:cNvSpPr>
            <a:spLocks/>
          </p:cNvSpPr>
          <p:nvPr/>
        </p:nvSpPr>
        <p:spPr bwMode="auto">
          <a:xfrm>
            <a:off x="6302375" y="5579487"/>
            <a:ext cx="11112" cy="127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0 h 8"/>
              <a:gd name="T4" fmla="*/ 2147483647 w 7"/>
              <a:gd name="T5" fmla="*/ 0 h 8"/>
              <a:gd name="T6" fmla="*/ 0 w 7"/>
              <a:gd name="T7" fmla="*/ 0 h 8"/>
              <a:gd name="T8" fmla="*/ 0 w 7"/>
              <a:gd name="T9" fmla="*/ 2147483647 h 8"/>
              <a:gd name="T10" fmla="*/ 0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8"/>
              <a:gd name="T29" fmla="*/ 7 w 7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8">
                <a:moveTo>
                  <a:pt x="7" y="8"/>
                </a:move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1" name="Rectangle 127"/>
          <p:cNvSpPr>
            <a:spLocks noChangeArrowheads="1"/>
          </p:cNvSpPr>
          <p:nvPr/>
        </p:nvSpPr>
        <p:spPr bwMode="auto">
          <a:xfrm>
            <a:off x="6302376" y="5579487"/>
            <a:ext cx="32702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32" name="Freeform 128"/>
          <p:cNvSpPr>
            <a:spLocks/>
          </p:cNvSpPr>
          <p:nvPr/>
        </p:nvSpPr>
        <p:spPr bwMode="auto">
          <a:xfrm>
            <a:off x="6811962" y="5374700"/>
            <a:ext cx="12700" cy="11112"/>
          </a:xfrm>
          <a:custGeom>
            <a:avLst/>
            <a:gdLst>
              <a:gd name="T0" fmla="*/ 2147483647 w 8"/>
              <a:gd name="T1" fmla="*/ 2147483647 h 7"/>
              <a:gd name="T2" fmla="*/ 2147483647 w 8"/>
              <a:gd name="T3" fmla="*/ 0 h 7"/>
              <a:gd name="T4" fmla="*/ 2147483647 w 8"/>
              <a:gd name="T5" fmla="*/ 0 h 7"/>
              <a:gd name="T6" fmla="*/ 0 w 8"/>
              <a:gd name="T7" fmla="*/ 0 h 7"/>
              <a:gd name="T8" fmla="*/ 0 w 8"/>
              <a:gd name="T9" fmla="*/ 2147483647 h 7"/>
              <a:gd name="T10" fmla="*/ 0 w 8"/>
              <a:gd name="T11" fmla="*/ 2147483647 h 7"/>
              <a:gd name="T12" fmla="*/ 2147483647 w 8"/>
              <a:gd name="T13" fmla="*/ 2147483647 h 7"/>
              <a:gd name="T14" fmla="*/ 2147483647 w 8"/>
              <a:gd name="T15" fmla="*/ 2147483647 h 7"/>
              <a:gd name="T16" fmla="*/ 2147483647 w 8"/>
              <a:gd name="T17" fmla="*/ 2147483647 h 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7"/>
              <a:gd name="T29" fmla="*/ 8 w 8"/>
              <a:gd name="T30" fmla="*/ 7 h 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7">
                <a:moveTo>
                  <a:pt x="8" y="7"/>
                </a:moveTo>
                <a:lnTo>
                  <a:pt x="8" y="0"/>
                </a:lnTo>
                <a:lnTo>
                  <a:pt x="0" y="0"/>
                </a:lnTo>
                <a:lnTo>
                  <a:pt x="0" y="7"/>
                </a:lnTo>
                <a:lnTo>
                  <a:pt x="8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3" name="Freeform 129"/>
          <p:cNvSpPr>
            <a:spLocks/>
          </p:cNvSpPr>
          <p:nvPr/>
        </p:nvSpPr>
        <p:spPr bwMode="auto">
          <a:xfrm>
            <a:off x="6715125" y="5374700"/>
            <a:ext cx="12700" cy="11112"/>
          </a:xfrm>
          <a:custGeom>
            <a:avLst/>
            <a:gdLst>
              <a:gd name="T0" fmla="*/ 2147483647 w 8"/>
              <a:gd name="T1" fmla="*/ 2147483647 h 7"/>
              <a:gd name="T2" fmla="*/ 2147483647 w 8"/>
              <a:gd name="T3" fmla="*/ 0 h 7"/>
              <a:gd name="T4" fmla="*/ 2147483647 w 8"/>
              <a:gd name="T5" fmla="*/ 0 h 7"/>
              <a:gd name="T6" fmla="*/ 0 w 8"/>
              <a:gd name="T7" fmla="*/ 0 h 7"/>
              <a:gd name="T8" fmla="*/ 0 w 8"/>
              <a:gd name="T9" fmla="*/ 2147483647 h 7"/>
              <a:gd name="T10" fmla="*/ 0 w 8"/>
              <a:gd name="T11" fmla="*/ 2147483647 h 7"/>
              <a:gd name="T12" fmla="*/ 2147483647 w 8"/>
              <a:gd name="T13" fmla="*/ 2147483647 h 7"/>
              <a:gd name="T14" fmla="*/ 2147483647 w 8"/>
              <a:gd name="T15" fmla="*/ 2147483647 h 7"/>
              <a:gd name="T16" fmla="*/ 2147483647 w 8"/>
              <a:gd name="T17" fmla="*/ 2147483647 h 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7"/>
              <a:gd name="T29" fmla="*/ 8 w 8"/>
              <a:gd name="T30" fmla="*/ 7 h 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7">
                <a:moveTo>
                  <a:pt x="8" y="7"/>
                </a:moveTo>
                <a:lnTo>
                  <a:pt x="8" y="0"/>
                </a:lnTo>
                <a:lnTo>
                  <a:pt x="0" y="0"/>
                </a:lnTo>
                <a:lnTo>
                  <a:pt x="0" y="7"/>
                </a:lnTo>
                <a:lnTo>
                  <a:pt x="8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4" name="Rectangle 130"/>
          <p:cNvSpPr>
            <a:spLocks noChangeArrowheads="1"/>
          </p:cNvSpPr>
          <p:nvPr/>
        </p:nvSpPr>
        <p:spPr bwMode="auto">
          <a:xfrm>
            <a:off x="6715126" y="5374700"/>
            <a:ext cx="9683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35" name="Freeform 131"/>
          <p:cNvSpPr>
            <a:spLocks/>
          </p:cNvSpPr>
          <p:nvPr/>
        </p:nvSpPr>
        <p:spPr bwMode="auto">
          <a:xfrm>
            <a:off x="6861175" y="5349300"/>
            <a:ext cx="11112" cy="127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0 h 8"/>
              <a:gd name="T4" fmla="*/ 2147483647 w 7"/>
              <a:gd name="T5" fmla="*/ 0 h 8"/>
              <a:gd name="T6" fmla="*/ 0 w 7"/>
              <a:gd name="T7" fmla="*/ 0 h 8"/>
              <a:gd name="T8" fmla="*/ 0 w 7"/>
              <a:gd name="T9" fmla="*/ 2147483647 h 8"/>
              <a:gd name="T10" fmla="*/ 0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8"/>
              <a:gd name="T29" fmla="*/ 7 w 7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8">
                <a:moveTo>
                  <a:pt x="7" y="8"/>
                </a:move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6" name="Freeform 132"/>
          <p:cNvSpPr>
            <a:spLocks/>
          </p:cNvSpPr>
          <p:nvPr/>
        </p:nvSpPr>
        <p:spPr bwMode="auto">
          <a:xfrm>
            <a:off x="6678612" y="5349300"/>
            <a:ext cx="12700" cy="12700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0 h 8"/>
              <a:gd name="T4" fmla="*/ 2147483647 w 8"/>
              <a:gd name="T5" fmla="*/ 0 h 8"/>
              <a:gd name="T6" fmla="*/ 0 w 8"/>
              <a:gd name="T7" fmla="*/ 0 h 8"/>
              <a:gd name="T8" fmla="*/ 0 w 8"/>
              <a:gd name="T9" fmla="*/ 2147483647 h 8"/>
              <a:gd name="T10" fmla="*/ 0 w 8"/>
              <a:gd name="T11" fmla="*/ 2147483647 h 8"/>
              <a:gd name="T12" fmla="*/ 2147483647 w 8"/>
              <a:gd name="T13" fmla="*/ 2147483647 h 8"/>
              <a:gd name="T14" fmla="*/ 2147483647 w 8"/>
              <a:gd name="T15" fmla="*/ 2147483647 h 8"/>
              <a:gd name="T16" fmla="*/ 2147483647 w 8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8"/>
              <a:gd name="T29" fmla="*/ 8 w 8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8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7" name="Rectangle 133"/>
          <p:cNvSpPr>
            <a:spLocks noChangeArrowheads="1"/>
          </p:cNvSpPr>
          <p:nvPr/>
        </p:nvSpPr>
        <p:spPr bwMode="auto">
          <a:xfrm>
            <a:off x="6678613" y="5349300"/>
            <a:ext cx="182563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38" name="Freeform 134"/>
          <p:cNvSpPr>
            <a:spLocks/>
          </p:cNvSpPr>
          <p:nvPr/>
        </p:nvSpPr>
        <p:spPr bwMode="auto">
          <a:xfrm>
            <a:off x="6897688" y="5325487"/>
            <a:ext cx="11113" cy="127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0 h 8"/>
              <a:gd name="T4" fmla="*/ 2147483647 w 7"/>
              <a:gd name="T5" fmla="*/ 0 h 8"/>
              <a:gd name="T6" fmla="*/ 0 w 7"/>
              <a:gd name="T7" fmla="*/ 0 h 8"/>
              <a:gd name="T8" fmla="*/ 0 w 7"/>
              <a:gd name="T9" fmla="*/ 2147483647 h 8"/>
              <a:gd name="T10" fmla="*/ 0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8"/>
              <a:gd name="T29" fmla="*/ 7 w 7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8">
                <a:moveTo>
                  <a:pt x="7" y="8"/>
                </a:move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39" name="Freeform 135"/>
          <p:cNvSpPr>
            <a:spLocks/>
          </p:cNvSpPr>
          <p:nvPr/>
        </p:nvSpPr>
        <p:spPr bwMode="auto">
          <a:xfrm>
            <a:off x="6629400" y="5325487"/>
            <a:ext cx="12700" cy="12700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0 h 8"/>
              <a:gd name="T4" fmla="*/ 2147483647 w 8"/>
              <a:gd name="T5" fmla="*/ 0 h 8"/>
              <a:gd name="T6" fmla="*/ 0 w 8"/>
              <a:gd name="T7" fmla="*/ 0 h 8"/>
              <a:gd name="T8" fmla="*/ 0 w 8"/>
              <a:gd name="T9" fmla="*/ 2147483647 h 8"/>
              <a:gd name="T10" fmla="*/ 0 w 8"/>
              <a:gd name="T11" fmla="*/ 2147483647 h 8"/>
              <a:gd name="T12" fmla="*/ 2147483647 w 8"/>
              <a:gd name="T13" fmla="*/ 2147483647 h 8"/>
              <a:gd name="T14" fmla="*/ 2147483647 w 8"/>
              <a:gd name="T15" fmla="*/ 2147483647 h 8"/>
              <a:gd name="T16" fmla="*/ 2147483647 w 8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8"/>
              <a:gd name="T29" fmla="*/ 8 w 8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8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40" name="Rectangle 136"/>
          <p:cNvSpPr>
            <a:spLocks noChangeArrowheads="1"/>
          </p:cNvSpPr>
          <p:nvPr/>
        </p:nvSpPr>
        <p:spPr bwMode="auto">
          <a:xfrm>
            <a:off x="6629401" y="5325487"/>
            <a:ext cx="2682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1" name="Rectangle 137"/>
          <p:cNvSpPr>
            <a:spLocks noChangeArrowheads="1"/>
          </p:cNvSpPr>
          <p:nvPr/>
        </p:nvSpPr>
        <p:spPr bwMode="auto">
          <a:xfrm>
            <a:off x="6472237" y="50826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2" name="Rectangle 138"/>
          <p:cNvSpPr>
            <a:spLocks noChangeArrowheads="1"/>
          </p:cNvSpPr>
          <p:nvPr/>
        </p:nvSpPr>
        <p:spPr bwMode="auto">
          <a:xfrm>
            <a:off x="6945312" y="50826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3" name="Rectangle 139"/>
          <p:cNvSpPr>
            <a:spLocks noChangeArrowheads="1"/>
          </p:cNvSpPr>
          <p:nvPr/>
        </p:nvSpPr>
        <p:spPr bwMode="auto">
          <a:xfrm>
            <a:off x="6472238" y="5082600"/>
            <a:ext cx="47307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4" name="Rectangle 140"/>
          <p:cNvSpPr>
            <a:spLocks noChangeArrowheads="1"/>
          </p:cNvSpPr>
          <p:nvPr/>
        </p:nvSpPr>
        <p:spPr bwMode="auto">
          <a:xfrm>
            <a:off x="6472238" y="4973062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5" name="Rectangle 141"/>
          <p:cNvSpPr>
            <a:spLocks noChangeArrowheads="1"/>
          </p:cNvSpPr>
          <p:nvPr/>
        </p:nvSpPr>
        <p:spPr bwMode="auto">
          <a:xfrm>
            <a:off x="6472238" y="5179437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6" name="Rectangle 142"/>
          <p:cNvSpPr>
            <a:spLocks noChangeArrowheads="1"/>
          </p:cNvSpPr>
          <p:nvPr/>
        </p:nvSpPr>
        <p:spPr bwMode="auto">
          <a:xfrm>
            <a:off x="6472238" y="4973063"/>
            <a:ext cx="11113" cy="206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7" name="Rectangle 143"/>
          <p:cNvSpPr>
            <a:spLocks noChangeArrowheads="1"/>
          </p:cNvSpPr>
          <p:nvPr/>
        </p:nvSpPr>
        <p:spPr bwMode="auto">
          <a:xfrm>
            <a:off x="6192837" y="5385812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8" name="Rectangle 144"/>
          <p:cNvSpPr>
            <a:spLocks noChangeArrowheads="1"/>
          </p:cNvSpPr>
          <p:nvPr/>
        </p:nvSpPr>
        <p:spPr bwMode="auto">
          <a:xfrm>
            <a:off x="6132513" y="5385812"/>
            <a:ext cx="6032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49" name="Rectangle 145"/>
          <p:cNvSpPr>
            <a:spLocks noChangeArrowheads="1"/>
          </p:cNvSpPr>
          <p:nvPr/>
        </p:nvSpPr>
        <p:spPr bwMode="auto">
          <a:xfrm>
            <a:off x="6132513" y="4779387"/>
            <a:ext cx="11113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0" name="Rectangle 146"/>
          <p:cNvSpPr>
            <a:spLocks noChangeArrowheads="1"/>
          </p:cNvSpPr>
          <p:nvPr/>
        </p:nvSpPr>
        <p:spPr bwMode="auto">
          <a:xfrm>
            <a:off x="6132513" y="4779388"/>
            <a:ext cx="11113" cy="606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1" name="Rectangle 147"/>
          <p:cNvSpPr>
            <a:spLocks noChangeArrowheads="1"/>
          </p:cNvSpPr>
          <p:nvPr/>
        </p:nvSpPr>
        <p:spPr bwMode="auto">
          <a:xfrm>
            <a:off x="5937251" y="508260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2" name="Rectangle 148"/>
          <p:cNvSpPr>
            <a:spLocks noChangeArrowheads="1"/>
          </p:cNvSpPr>
          <p:nvPr/>
        </p:nvSpPr>
        <p:spPr bwMode="auto">
          <a:xfrm>
            <a:off x="6132512" y="50826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3" name="Rectangle 149"/>
          <p:cNvSpPr>
            <a:spLocks noChangeArrowheads="1"/>
          </p:cNvSpPr>
          <p:nvPr/>
        </p:nvSpPr>
        <p:spPr bwMode="auto">
          <a:xfrm>
            <a:off x="5937250" y="5082600"/>
            <a:ext cx="195262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4" name="Rectangle 150"/>
          <p:cNvSpPr>
            <a:spLocks noChangeArrowheads="1"/>
          </p:cNvSpPr>
          <p:nvPr/>
        </p:nvSpPr>
        <p:spPr bwMode="auto">
          <a:xfrm>
            <a:off x="6399212" y="4560312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5" name="Rectangle 151"/>
          <p:cNvSpPr>
            <a:spLocks noChangeArrowheads="1"/>
          </p:cNvSpPr>
          <p:nvPr/>
        </p:nvSpPr>
        <p:spPr bwMode="auto">
          <a:xfrm>
            <a:off x="6556376" y="4560312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6" name="Rectangle 152"/>
          <p:cNvSpPr>
            <a:spLocks noChangeArrowheads="1"/>
          </p:cNvSpPr>
          <p:nvPr/>
        </p:nvSpPr>
        <p:spPr bwMode="auto">
          <a:xfrm>
            <a:off x="6399213" y="4560312"/>
            <a:ext cx="157163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57" name="Freeform 153"/>
          <p:cNvSpPr>
            <a:spLocks/>
          </p:cNvSpPr>
          <p:nvPr/>
        </p:nvSpPr>
        <p:spPr bwMode="auto">
          <a:xfrm>
            <a:off x="6459538" y="5069900"/>
            <a:ext cx="23813" cy="254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0 h 16"/>
              <a:gd name="T6" fmla="*/ 0 w 15"/>
              <a:gd name="T7" fmla="*/ 2147483647 h 16"/>
              <a:gd name="T8" fmla="*/ 0 w 15"/>
              <a:gd name="T9" fmla="*/ 2147483647 h 16"/>
              <a:gd name="T10" fmla="*/ 0 w 15"/>
              <a:gd name="T11" fmla="*/ 2147483647 h 16"/>
              <a:gd name="T12" fmla="*/ 2147483647 w 15"/>
              <a:gd name="T13" fmla="*/ 2147483647 h 16"/>
              <a:gd name="T14" fmla="*/ 2147483647 w 15"/>
              <a:gd name="T15" fmla="*/ 2147483647 h 16"/>
              <a:gd name="T16" fmla="*/ 2147483647 w 15"/>
              <a:gd name="T17" fmla="*/ 2147483647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"/>
              <a:gd name="T28" fmla="*/ 0 h 16"/>
              <a:gd name="T29" fmla="*/ 15 w 15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" h="16">
                <a:moveTo>
                  <a:pt x="15" y="8"/>
                </a:moveTo>
                <a:lnTo>
                  <a:pt x="15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5" y="16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58" name="Freeform 154"/>
          <p:cNvSpPr>
            <a:spLocks/>
          </p:cNvSpPr>
          <p:nvPr/>
        </p:nvSpPr>
        <p:spPr bwMode="auto">
          <a:xfrm>
            <a:off x="6459538" y="5069900"/>
            <a:ext cx="36513" cy="36512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2147483647 w 23"/>
              <a:gd name="T25" fmla="*/ 2147483647 h 23"/>
              <a:gd name="T26" fmla="*/ 2147483647 w 23"/>
              <a:gd name="T27" fmla="*/ 2147483647 h 23"/>
              <a:gd name="T28" fmla="*/ 0 w 23"/>
              <a:gd name="T29" fmla="*/ 2147483647 h 23"/>
              <a:gd name="T30" fmla="*/ 0 w 23"/>
              <a:gd name="T31" fmla="*/ 2147483647 h 23"/>
              <a:gd name="T32" fmla="*/ 2147483647 w 23"/>
              <a:gd name="T33" fmla="*/ 2147483647 h 23"/>
              <a:gd name="T34" fmla="*/ 2147483647 w 23"/>
              <a:gd name="T35" fmla="*/ 2147483647 h 23"/>
              <a:gd name="T36" fmla="*/ 2147483647 w 23"/>
              <a:gd name="T37" fmla="*/ 2147483647 h 23"/>
              <a:gd name="T38" fmla="*/ 2147483647 w 23"/>
              <a:gd name="T39" fmla="*/ 2147483647 h 23"/>
              <a:gd name="T40" fmla="*/ 2147483647 w 23"/>
              <a:gd name="T41" fmla="*/ 2147483647 h 23"/>
              <a:gd name="T42" fmla="*/ 2147483647 w 23"/>
              <a:gd name="T43" fmla="*/ 2147483647 h 23"/>
              <a:gd name="T44" fmla="*/ 2147483647 w 23"/>
              <a:gd name="T45" fmla="*/ 2147483647 h 23"/>
              <a:gd name="T46" fmla="*/ 2147483647 w 23"/>
              <a:gd name="T47" fmla="*/ 2147483647 h 23"/>
              <a:gd name="T48" fmla="*/ 2147483647 w 23"/>
              <a:gd name="T49" fmla="*/ 2147483647 h 23"/>
              <a:gd name="T50" fmla="*/ 2147483647 w 23"/>
              <a:gd name="T51" fmla="*/ 2147483647 h 23"/>
              <a:gd name="T52" fmla="*/ 2147483647 w 23"/>
              <a:gd name="T53" fmla="*/ 2147483647 h 23"/>
              <a:gd name="T54" fmla="*/ 2147483647 w 23"/>
              <a:gd name="T55" fmla="*/ 2147483647 h 23"/>
              <a:gd name="T56" fmla="*/ 2147483647 w 23"/>
              <a:gd name="T57" fmla="*/ 2147483647 h 23"/>
              <a:gd name="T58" fmla="*/ 2147483647 w 23"/>
              <a:gd name="T59" fmla="*/ 2147483647 h 23"/>
              <a:gd name="T60" fmla="*/ 2147483647 w 23"/>
              <a:gd name="T61" fmla="*/ 2147483647 h 23"/>
              <a:gd name="T62" fmla="*/ 2147483647 w 23"/>
              <a:gd name="T63" fmla="*/ 2147483647 h 23"/>
              <a:gd name="T64" fmla="*/ 0 w 23"/>
              <a:gd name="T65" fmla="*/ 2147483647 h 23"/>
              <a:gd name="T66" fmla="*/ 0 w 23"/>
              <a:gd name="T67" fmla="*/ 2147483647 h 23"/>
              <a:gd name="T68" fmla="*/ 0 w 23"/>
              <a:gd name="T69" fmla="*/ 2147483647 h 23"/>
              <a:gd name="T70" fmla="*/ 0 w 23"/>
              <a:gd name="T71" fmla="*/ 2147483647 h 23"/>
              <a:gd name="T72" fmla="*/ 0 w 23"/>
              <a:gd name="T73" fmla="*/ 2147483647 h 23"/>
              <a:gd name="T74" fmla="*/ 0 w 23"/>
              <a:gd name="T75" fmla="*/ 2147483647 h 23"/>
              <a:gd name="T76" fmla="*/ 0 w 23"/>
              <a:gd name="T77" fmla="*/ 2147483647 h 23"/>
              <a:gd name="T78" fmla="*/ 0 w 23"/>
              <a:gd name="T79" fmla="*/ 2147483647 h 23"/>
              <a:gd name="T80" fmla="*/ 0 w 23"/>
              <a:gd name="T81" fmla="*/ 2147483647 h 23"/>
              <a:gd name="T82" fmla="*/ 2147483647 w 23"/>
              <a:gd name="T83" fmla="*/ 0 h 23"/>
              <a:gd name="T84" fmla="*/ 2147483647 w 23"/>
              <a:gd name="T85" fmla="*/ 0 h 23"/>
              <a:gd name="T86" fmla="*/ 2147483647 w 23"/>
              <a:gd name="T87" fmla="*/ 0 h 23"/>
              <a:gd name="T88" fmla="*/ 2147483647 w 23"/>
              <a:gd name="T89" fmla="*/ 2147483647 h 23"/>
              <a:gd name="T90" fmla="*/ 2147483647 w 23"/>
              <a:gd name="T91" fmla="*/ 2147483647 h 23"/>
              <a:gd name="T92" fmla="*/ 2147483647 w 23"/>
              <a:gd name="T93" fmla="*/ 2147483647 h 23"/>
              <a:gd name="T94" fmla="*/ 2147483647 w 23"/>
              <a:gd name="T95" fmla="*/ 2147483647 h 23"/>
              <a:gd name="T96" fmla="*/ 2147483647 w 23"/>
              <a:gd name="T97" fmla="*/ 2147483647 h 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"/>
              <a:gd name="T148" fmla="*/ 0 h 23"/>
              <a:gd name="T149" fmla="*/ 23 w 23"/>
              <a:gd name="T150" fmla="*/ 23 h 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" h="23">
                <a:moveTo>
                  <a:pt x="23" y="8"/>
                </a:moveTo>
                <a:lnTo>
                  <a:pt x="23" y="8"/>
                </a:lnTo>
                <a:lnTo>
                  <a:pt x="15" y="16"/>
                </a:lnTo>
                <a:lnTo>
                  <a:pt x="8" y="8"/>
                </a:lnTo>
                <a:lnTo>
                  <a:pt x="15" y="8"/>
                </a:lnTo>
                <a:lnTo>
                  <a:pt x="8" y="16"/>
                </a:lnTo>
                <a:lnTo>
                  <a:pt x="8" y="8"/>
                </a:lnTo>
                <a:lnTo>
                  <a:pt x="8" y="16"/>
                </a:lnTo>
                <a:lnTo>
                  <a:pt x="0" y="16"/>
                </a:lnTo>
                <a:lnTo>
                  <a:pt x="8" y="16"/>
                </a:lnTo>
                <a:lnTo>
                  <a:pt x="15" y="16"/>
                </a:lnTo>
                <a:lnTo>
                  <a:pt x="15" y="8"/>
                </a:lnTo>
                <a:lnTo>
                  <a:pt x="23" y="8"/>
                </a:lnTo>
                <a:lnTo>
                  <a:pt x="23" y="16"/>
                </a:lnTo>
                <a:lnTo>
                  <a:pt x="15" y="23"/>
                </a:lnTo>
                <a:lnTo>
                  <a:pt x="8" y="23"/>
                </a:lnTo>
                <a:lnTo>
                  <a:pt x="0" y="23"/>
                </a:lnTo>
                <a:lnTo>
                  <a:pt x="0" y="16"/>
                </a:lnTo>
                <a:lnTo>
                  <a:pt x="0" y="8"/>
                </a:lnTo>
                <a:lnTo>
                  <a:pt x="8" y="0"/>
                </a:lnTo>
                <a:lnTo>
                  <a:pt x="15" y="0"/>
                </a:lnTo>
                <a:lnTo>
                  <a:pt x="23" y="8"/>
                </a:lnTo>
                <a:lnTo>
                  <a:pt x="15" y="8"/>
                </a:lnTo>
                <a:lnTo>
                  <a:pt x="23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59" name="Freeform 155"/>
          <p:cNvSpPr>
            <a:spLocks/>
          </p:cNvSpPr>
          <p:nvPr/>
        </p:nvSpPr>
        <p:spPr bwMode="auto">
          <a:xfrm>
            <a:off x="6483350" y="5082601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7 w 8"/>
              <a:gd name="T7" fmla="*/ 0 h 1587"/>
              <a:gd name="T8" fmla="*/ 2147483647 w 8"/>
              <a:gd name="T9" fmla="*/ 0 h 1587"/>
              <a:gd name="T10" fmla="*/ 2147483647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0" name="Freeform 156"/>
          <p:cNvSpPr>
            <a:spLocks/>
          </p:cNvSpPr>
          <p:nvPr/>
        </p:nvSpPr>
        <p:spPr bwMode="auto">
          <a:xfrm>
            <a:off x="6119813" y="5069900"/>
            <a:ext cx="23813" cy="254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0 h 16"/>
              <a:gd name="T6" fmla="*/ 0 w 15"/>
              <a:gd name="T7" fmla="*/ 2147483647 h 16"/>
              <a:gd name="T8" fmla="*/ 0 w 15"/>
              <a:gd name="T9" fmla="*/ 2147483647 h 16"/>
              <a:gd name="T10" fmla="*/ 0 w 15"/>
              <a:gd name="T11" fmla="*/ 2147483647 h 16"/>
              <a:gd name="T12" fmla="*/ 2147483647 w 15"/>
              <a:gd name="T13" fmla="*/ 2147483647 h 16"/>
              <a:gd name="T14" fmla="*/ 2147483647 w 15"/>
              <a:gd name="T15" fmla="*/ 2147483647 h 16"/>
              <a:gd name="T16" fmla="*/ 2147483647 w 15"/>
              <a:gd name="T17" fmla="*/ 2147483647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"/>
              <a:gd name="T28" fmla="*/ 0 h 16"/>
              <a:gd name="T29" fmla="*/ 15 w 15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" h="16">
                <a:moveTo>
                  <a:pt x="15" y="8"/>
                </a:moveTo>
                <a:lnTo>
                  <a:pt x="15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5" y="16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1" name="Freeform 157"/>
          <p:cNvSpPr>
            <a:spLocks/>
          </p:cNvSpPr>
          <p:nvPr/>
        </p:nvSpPr>
        <p:spPr bwMode="auto">
          <a:xfrm>
            <a:off x="6119813" y="5069900"/>
            <a:ext cx="36513" cy="36512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2147483647 w 23"/>
              <a:gd name="T25" fmla="*/ 2147483647 h 23"/>
              <a:gd name="T26" fmla="*/ 2147483647 w 23"/>
              <a:gd name="T27" fmla="*/ 2147483647 h 23"/>
              <a:gd name="T28" fmla="*/ 0 w 23"/>
              <a:gd name="T29" fmla="*/ 2147483647 h 23"/>
              <a:gd name="T30" fmla="*/ 0 w 23"/>
              <a:gd name="T31" fmla="*/ 2147483647 h 23"/>
              <a:gd name="T32" fmla="*/ 2147483647 w 23"/>
              <a:gd name="T33" fmla="*/ 2147483647 h 23"/>
              <a:gd name="T34" fmla="*/ 2147483647 w 23"/>
              <a:gd name="T35" fmla="*/ 2147483647 h 23"/>
              <a:gd name="T36" fmla="*/ 2147483647 w 23"/>
              <a:gd name="T37" fmla="*/ 2147483647 h 23"/>
              <a:gd name="T38" fmla="*/ 2147483647 w 23"/>
              <a:gd name="T39" fmla="*/ 2147483647 h 23"/>
              <a:gd name="T40" fmla="*/ 2147483647 w 23"/>
              <a:gd name="T41" fmla="*/ 2147483647 h 23"/>
              <a:gd name="T42" fmla="*/ 2147483647 w 23"/>
              <a:gd name="T43" fmla="*/ 2147483647 h 23"/>
              <a:gd name="T44" fmla="*/ 2147483647 w 23"/>
              <a:gd name="T45" fmla="*/ 2147483647 h 23"/>
              <a:gd name="T46" fmla="*/ 2147483647 w 23"/>
              <a:gd name="T47" fmla="*/ 2147483647 h 23"/>
              <a:gd name="T48" fmla="*/ 2147483647 w 23"/>
              <a:gd name="T49" fmla="*/ 2147483647 h 23"/>
              <a:gd name="T50" fmla="*/ 2147483647 w 23"/>
              <a:gd name="T51" fmla="*/ 2147483647 h 23"/>
              <a:gd name="T52" fmla="*/ 2147483647 w 23"/>
              <a:gd name="T53" fmla="*/ 2147483647 h 23"/>
              <a:gd name="T54" fmla="*/ 2147483647 w 23"/>
              <a:gd name="T55" fmla="*/ 2147483647 h 23"/>
              <a:gd name="T56" fmla="*/ 2147483647 w 23"/>
              <a:gd name="T57" fmla="*/ 2147483647 h 23"/>
              <a:gd name="T58" fmla="*/ 2147483647 w 23"/>
              <a:gd name="T59" fmla="*/ 2147483647 h 23"/>
              <a:gd name="T60" fmla="*/ 2147483647 w 23"/>
              <a:gd name="T61" fmla="*/ 2147483647 h 23"/>
              <a:gd name="T62" fmla="*/ 2147483647 w 23"/>
              <a:gd name="T63" fmla="*/ 2147483647 h 23"/>
              <a:gd name="T64" fmla="*/ 0 w 23"/>
              <a:gd name="T65" fmla="*/ 2147483647 h 23"/>
              <a:gd name="T66" fmla="*/ 0 w 23"/>
              <a:gd name="T67" fmla="*/ 2147483647 h 23"/>
              <a:gd name="T68" fmla="*/ 0 w 23"/>
              <a:gd name="T69" fmla="*/ 2147483647 h 23"/>
              <a:gd name="T70" fmla="*/ 0 w 23"/>
              <a:gd name="T71" fmla="*/ 2147483647 h 23"/>
              <a:gd name="T72" fmla="*/ 0 w 23"/>
              <a:gd name="T73" fmla="*/ 2147483647 h 23"/>
              <a:gd name="T74" fmla="*/ 0 w 23"/>
              <a:gd name="T75" fmla="*/ 2147483647 h 23"/>
              <a:gd name="T76" fmla="*/ 0 w 23"/>
              <a:gd name="T77" fmla="*/ 2147483647 h 23"/>
              <a:gd name="T78" fmla="*/ 0 w 23"/>
              <a:gd name="T79" fmla="*/ 2147483647 h 23"/>
              <a:gd name="T80" fmla="*/ 0 w 23"/>
              <a:gd name="T81" fmla="*/ 2147483647 h 23"/>
              <a:gd name="T82" fmla="*/ 2147483647 w 23"/>
              <a:gd name="T83" fmla="*/ 0 h 23"/>
              <a:gd name="T84" fmla="*/ 2147483647 w 23"/>
              <a:gd name="T85" fmla="*/ 0 h 23"/>
              <a:gd name="T86" fmla="*/ 2147483647 w 23"/>
              <a:gd name="T87" fmla="*/ 0 h 23"/>
              <a:gd name="T88" fmla="*/ 2147483647 w 23"/>
              <a:gd name="T89" fmla="*/ 2147483647 h 23"/>
              <a:gd name="T90" fmla="*/ 2147483647 w 23"/>
              <a:gd name="T91" fmla="*/ 2147483647 h 23"/>
              <a:gd name="T92" fmla="*/ 2147483647 w 23"/>
              <a:gd name="T93" fmla="*/ 2147483647 h 23"/>
              <a:gd name="T94" fmla="*/ 2147483647 w 23"/>
              <a:gd name="T95" fmla="*/ 2147483647 h 23"/>
              <a:gd name="T96" fmla="*/ 2147483647 w 23"/>
              <a:gd name="T97" fmla="*/ 2147483647 h 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"/>
              <a:gd name="T148" fmla="*/ 0 h 23"/>
              <a:gd name="T149" fmla="*/ 23 w 23"/>
              <a:gd name="T150" fmla="*/ 23 h 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" h="23">
                <a:moveTo>
                  <a:pt x="23" y="8"/>
                </a:moveTo>
                <a:lnTo>
                  <a:pt x="23" y="8"/>
                </a:lnTo>
                <a:lnTo>
                  <a:pt x="15" y="16"/>
                </a:lnTo>
                <a:lnTo>
                  <a:pt x="8" y="8"/>
                </a:lnTo>
                <a:lnTo>
                  <a:pt x="15" y="8"/>
                </a:lnTo>
                <a:lnTo>
                  <a:pt x="8" y="16"/>
                </a:lnTo>
                <a:lnTo>
                  <a:pt x="8" y="8"/>
                </a:lnTo>
                <a:lnTo>
                  <a:pt x="8" y="16"/>
                </a:lnTo>
                <a:lnTo>
                  <a:pt x="0" y="16"/>
                </a:lnTo>
                <a:lnTo>
                  <a:pt x="8" y="16"/>
                </a:lnTo>
                <a:lnTo>
                  <a:pt x="15" y="16"/>
                </a:lnTo>
                <a:lnTo>
                  <a:pt x="15" y="8"/>
                </a:lnTo>
                <a:lnTo>
                  <a:pt x="23" y="8"/>
                </a:lnTo>
                <a:lnTo>
                  <a:pt x="23" y="16"/>
                </a:lnTo>
                <a:lnTo>
                  <a:pt x="15" y="23"/>
                </a:lnTo>
                <a:lnTo>
                  <a:pt x="8" y="23"/>
                </a:lnTo>
                <a:lnTo>
                  <a:pt x="0" y="23"/>
                </a:lnTo>
                <a:lnTo>
                  <a:pt x="0" y="16"/>
                </a:lnTo>
                <a:lnTo>
                  <a:pt x="0" y="8"/>
                </a:lnTo>
                <a:lnTo>
                  <a:pt x="8" y="0"/>
                </a:lnTo>
                <a:lnTo>
                  <a:pt x="15" y="0"/>
                </a:lnTo>
                <a:lnTo>
                  <a:pt x="23" y="8"/>
                </a:lnTo>
                <a:lnTo>
                  <a:pt x="15" y="8"/>
                </a:lnTo>
                <a:lnTo>
                  <a:pt x="23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2" name="Freeform 158"/>
          <p:cNvSpPr>
            <a:spLocks/>
          </p:cNvSpPr>
          <p:nvPr/>
        </p:nvSpPr>
        <p:spPr bwMode="auto">
          <a:xfrm>
            <a:off x="6143625" y="5082601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7 w 8"/>
              <a:gd name="T7" fmla="*/ 0 h 1587"/>
              <a:gd name="T8" fmla="*/ 2147483647 w 8"/>
              <a:gd name="T9" fmla="*/ 0 h 1587"/>
              <a:gd name="T10" fmla="*/ 2147483647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3" name="Freeform 159"/>
          <p:cNvSpPr>
            <a:spLocks/>
          </p:cNvSpPr>
          <p:nvPr/>
        </p:nvSpPr>
        <p:spPr bwMode="auto">
          <a:xfrm>
            <a:off x="6751638" y="5069900"/>
            <a:ext cx="23813" cy="254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0 h 16"/>
              <a:gd name="T6" fmla="*/ 0 w 15"/>
              <a:gd name="T7" fmla="*/ 2147483647 h 16"/>
              <a:gd name="T8" fmla="*/ 0 w 15"/>
              <a:gd name="T9" fmla="*/ 2147483647 h 16"/>
              <a:gd name="T10" fmla="*/ 0 w 15"/>
              <a:gd name="T11" fmla="*/ 2147483647 h 16"/>
              <a:gd name="T12" fmla="*/ 2147483647 w 15"/>
              <a:gd name="T13" fmla="*/ 2147483647 h 16"/>
              <a:gd name="T14" fmla="*/ 2147483647 w 15"/>
              <a:gd name="T15" fmla="*/ 2147483647 h 16"/>
              <a:gd name="T16" fmla="*/ 2147483647 w 15"/>
              <a:gd name="T17" fmla="*/ 2147483647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"/>
              <a:gd name="T28" fmla="*/ 0 h 16"/>
              <a:gd name="T29" fmla="*/ 15 w 15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" h="16">
                <a:moveTo>
                  <a:pt x="15" y="8"/>
                </a:moveTo>
                <a:lnTo>
                  <a:pt x="15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7" y="16"/>
                </a:lnTo>
                <a:lnTo>
                  <a:pt x="15" y="16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4" name="Freeform 160"/>
          <p:cNvSpPr>
            <a:spLocks/>
          </p:cNvSpPr>
          <p:nvPr/>
        </p:nvSpPr>
        <p:spPr bwMode="auto">
          <a:xfrm>
            <a:off x="6751638" y="5069900"/>
            <a:ext cx="36513" cy="36512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2147483647 w 23"/>
              <a:gd name="T25" fmla="*/ 2147483647 h 23"/>
              <a:gd name="T26" fmla="*/ 2147483647 w 23"/>
              <a:gd name="T27" fmla="*/ 2147483647 h 23"/>
              <a:gd name="T28" fmla="*/ 0 w 23"/>
              <a:gd name="T29" fmla="*/ 2147483647 h 23"/>
              <a:gd name="T30" fmla="*/ 0 w 23"/>
              <a:gd name="T31" fmla="*/ 2147483647 h 23"/>
              <a:gd name="T32" fmla="*/ 2147483647 w 23"/>
              <a:gd name="T33" fmla="*/ 2147483647 h 23"/>
              <a:gd name="T34" fmla="*/ 2147483647 w 23"/>
              <a:gd name="T35" fmla="*/ 2147483647 h 23"/>
              <a:gd name="T36" fmla="*/ 2147483647 w 23"/>
              <a:gd name="T37" fmla="*/ 2147483647 h 23"/>
              <a:gd name="T38" fmla="*/ 2147483647 w 23"/>
              <a:gd name="T39" fmla="*/ 2147483647 h 23"/>
              <a:gd name="T40" fmla="*/ 2147483647 w 23"/>
              <a:gd name="T41" fmla="*/ 2147483647 h 23"/>
              <a:gd name="T42" fmla="*/ 2147483647 w 23"/>
              <a:gd name="T43" fmla="*/ 2147483647 h 23"/>
              <a:gd name="T44" fmla="*/ 2147483647 w 23"/>
              <a:gd name="T45" fmla="*/ 2147483647 h 23"/>
              <a:gd name="T46" fmla="*/ 2147483647 w 23"/>
              <a:gd name="T47" fmla="*/ 2147483647 h 23"/>
              <a:gd name="T48" fmla="*/ 2147483647 w 23"/>
              <a:gd name="T49" fmla="*/ 2147483647 h 23"/>
              <a:gd name="T50" fmla="*/ 2147483647 w 23"/>
              <a:gd name="T51" fmla="*/ 2147483647 h 23"/>
              <a:gd name="T52" fmla="*/ 2147483647 w 23"/>
              <a:gd name="T53" fmla="*/ 2147483647 h 23"/>
              <a:gd name="T54" fmla="*/ 2147483647 w 23"/>
              <a:gd name="T55" fmla="*/ 2147483647 h 23"/>
              <a:gd name="T56" fmla="*/ 2147483647 w 23"/>
              <a:gd name="T57" fmla="*/ 2147483647 h 23"/>
              <a:gd name="T58" fmla="*/ 2147483647 w 23"/>
              <a:gd name="T59" fmla="*/ 2147483647 h 23"/>
              <a:gd name="T60" fmla="*/ 2147483647 w 23"/>
              <a:gd name="T61" fmla="*/ 2147483647 h 23"/>
              <a:gd name="T62" fmla="*/ 2147483647 w 23"/>
              <a:gd name="T63" fmla="*/ 2147483647 h 23"/>
              <a:gd name="T64" fmla="*/ 0 w 23"/>
              <a:gd name="T65" fmla="*/ 2147483647 h 23"/>
              <a:gd name="T66" fmla="*/ 0 w 23"/>
              <a:gd name="T67" fmla="*/ 2147483647 h 23"/>
              <a:gd name="T68" fmla="*/ 0 w 23"/>
              <a:gd name="T69" fmla="*/ 2147483647 h 23"/>
              <a:gd name="T70" fmla="*/ 0 w 23"/>
              <a:gd name="T71" fmla="*/ 2147483647 h 23"/>
              <a:gd name="T72" fmla="*/ 0 w 23"/>
              <a:gd name="T73" fmla="*/ 2147483647 h 23"/>
              <a:gd name="T74" fmla="*/ 0 w 23"/>
              <a:gd name="T75" fmla="*/ 2147483647 h 23"/>
              <a:gd name="T76" fmla="*/ 0 w 23"/>
              <a:gd name="T77" fmla="*/ 2147483647 h 23"/>
              <a:gd name="T78" fmla="*/ 0 w 23"/>
              <a:gd name="T79" fmla="*/ 2147483647 h 23"/>
              <a:gd name="T80" fmla="*/ 0 w 23"/>
              <a:gd name="T81" fmla="*/ 2147483647 h 23"/>
              <a:gd name="T82" fmla="*/ 2147483647 w 23"/>
              <a:gd name="T83" fmla="*/ 0 h 23"/>
              <a:gd name="T84" fmla="*/ 2147483647 w 23"/>
              <a:gd name="T85" fmla="*/ 0 h 23"/>
              <a:gd name="T86" fmla="*/ 2147483647 w 23"/>
              <a:gd name="T87" fmla="*/ 0 h 23"/>
              <a:gd name="T88" fmla="*/ 2147483647 w 23"/>
              <a:gd name="T89" fmla="*/ 2147483647 h 23"/>
              <a:gd name="T90" fmla="*/ 2147483647 w 23"/>
              <a:gd name="T91" fmla="*/ 2147483647 h 23"/>
              <a:gd name="T92" fmla="*/ 2147483647 w 23"/>
              <a:gd name="T93" fmla="*/ 2147483647 h 23"/>
              <a:gd name="T94" fmla="*/ 2147483647 w 23"/>
              <a:gd name="T95" fmla="*/ 2147483647 h 23"/>
              <a:gd name="T96" fmla="*/ 2147483647 w 23"/>
              <a:gd name="T97" fmla="*/ 2147483647 h 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"/>
              <a:gd name="T148" fmla="*/ 0 h 23"/>
              <a:gd name="T149" fmla="*/ 23 w 23"/>
              <a:gd name="T150" fmla="*/ 23 h 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" h="23">
                <a:moveTo>
                  <a:pt x="23" y="8"/>
                </a:moveTo>
                <a:lnTo>
                  <a:pt x="23" y="8"/>
                </a:lnTo>
                <a:lnTo>
                  <a:pt x="15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0" y="16"/>
                </a:lnTo>
                <a:lnTo>
                  <a:pt x="7" y="16"/>
                </a:lnTo>
                <a:lnTo>
                  <a:pt x="15" y="16"/>
                </a:lnTo>
                <a:lnTo>
                  <a:pt x="15" y="8"/>
                </a:lnTo>
                <a:lnTo>
                  <a:pt x="23" y="8"/>
                </a:lnTo>
                <a:lnTo>
                  <a:pt x="23" y="16"/>
                </a:lnTo>
                <a:lnTo>
                  <a:pt x="15" y="23"/>
                </a:lnTo>
                <a:lnTo>
                  <a:pt x="7" y="23"/>
                </a:lnTo>
                <a:lnTo>
                  <a:pt x="0" y="23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15" y="0"/>
                </a:lnTo>
                <a:lnTo>
                  <a:pt x="23" y="8"/>
                </a:lnTo>
                <a:lnTo>
                  <a:pt x="15" y="8"/>
                </a:lnTo>
                <a:lnTo>
                  <a:pt x="23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5" name="Freeform 161"/>
          <p:cNvSpPr>
            <a:spLocks/>
          </p:cNvSpPr>
          <p:nvPr/>
        </p:nvSpPr>
        <p:spPr bwMode="auto">
          <a:xfrm>
            <a:off x="6775450" y="5082601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7 w 8"/>
              <a:gd name="T7" fmla="*/ 0 h 1587"/>
              <a:gd name="T8" fmla="*/ 2147483647 w 8"/>
              <a:gd name="T9" fmla="*/ 0 h 1587"/>
              <a:gd name="T10" fmla="*/ 2147483647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6" name="Freeform 162"/>
          <p:cNvSpPr>
            <a:spLocks/>
          </p:cNvSpPr>
          <p:nvPr/>
        </p:nvSpPr>
        <p:spPr bwMode="auto">
          <a:xfrm>
            <a:off x="6945312" y="50699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2147483647 h 16"/>
              <a:gd name="T8" fmla="*/ 0 w 16"/>
              <a:gd name="T9" fmla="*/ 2147483647 h 16"/>
              <a:gd name="T10" fmla="*/ 0 w 16"/>
              <a:gd name="T11" fmla="*/ 2147483647 h 16"/>
              <a:gd name="T12" fmla="*/ 2147483647 w 16"/>
              <a:gd name="T13" fmla="*/ 2147483647 h 16"/>
              <a:gd name="T14" fmla="*/ 2147483647 w 16"/>
              <a:gd name="T15" fmla="*/ 2147483647 h 16"/>
              <a:gd name="T16" fmla="*/ 2147483647 w 16"/>
              <a:gd name="T17" fmla="*/ 2147483647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16"/>
              <a:gd name="T29" fmla="*/ 16 w 16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16">
                <a:moveTo>
                  <a:pt x="16" y="8"/>
                </a:moveTo>
                <a:lnTo>
                  <a:pt x="8" y="8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7" name="Freeform 163"/>
          <p:cNvSpPr>
            <a:spLocks/>
          </p:cNvSpPr>
          <p:nvPr/>
        </p:nvSpPr>
        <p:spPr bwMode="auto">
          <a:xfrm>
            <a:off x="6945313" y="5069900"/>
            <a:ext cx="36513" cy="36512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0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2147483647 w 23"/>
              <a:gd name="T25" fmla="*/ 2147483647 h 23"/>
              <a:gd name="T26" fmla="*/ 2147483647 w 23"/>
              <a:gd name="T27" fmla="*/ 2147483647 h 23"/>
              <a:gd name="T28" fmla="*/ 0 w 23"/>
              <a:gd name="T29" fmla="*/ 2147483647 h 23"/>
              <a:gd name="T30" fmla="*/ 0 w 23"/>
              <a:gd name="T31" fmla="*/ 2147483647 h 23"/>
              <a:gd name="T32" fmla="*/ 2147483647 w 23"/>
              <a:gd name="T33" fmla="*/ 2147483647 h 23"/>
              <a:gd name="T34" fmla="*/ 2147483647 w 23"/>
              <a:gd name="T35" fmla="*/ 2147483647 h 23"/>
              <a:gd name="T36" fmla="*/ 2147483647 w 23"/>
              <a:gd name="T37" fmla="*/ 2147483647 h 23"/>
              <a:gd name="T38" fmla="*/ 2147483647 w 23"/>
              <a:gd name="T39" fmla="*/ 2147483647 h 23"/>
              <a:gd name="T40" fmla="*/ 2147483647 w 23"/>
              <a:gd name="T41" fmla="*/ 2147483647 h 23"/>
              <a:gd name="T42" fmla="*/ 2147483647 w 23"/>
              <a:gd name="T43" fmla="*/ 2147483647 h 23"/>
              <a:gd name="T44" fmla="*/ 2147483647 w 23"/>
              <a:gd name="T45" fmla="*/ 2147483647 h 23"/>
              <a:gd name="T46" fmla="*/ 2147483647 w 23"/>
              <a:gd name="T47" fmla="*/ 2147483647 h 23"/>
              <a:gd name="T48" fmla="*/ 2147483647 w 23"/>
              <a:gd name="T49" fmla="*/ 2147483647 h 23"/>
              <a:gd name="T50" fmla="*/ 2147483647 w 23"/>
              <a:gd name="T51" fmla="*/ 2147483647 h 23"/>
              <a:gd name="T52" fmla="*/ 2147483647 w 23"/>
              <a:gd name="T53" fmla="*/ 2147483647 h 23"/>
              <a:gd name="T54" fmla="*/ 2147483647 w 23"/>
              <a:gd name="T55" fmla="*/ 2147483647 h 23"/>
              <a:gd name="T56" fmla="*/ 2147483647 w 23"/>
              <a:gd name="T57" fmla="*/ 2147483647 h 23"/>
              <a:gd name="T58" fmla="*/ 2147483647 w 23"/>
              <a:gd name="T59" fmla="*/ 2147483647 h 23"/>
              <a:gd name="T60" fmla="*/ 2147483647 w 23"/>
              <a:gd name="T61" fmla="*/ 2147483647 h 23"/>
              <a:gd name="T62" fmla="*/ 2147483647 w 23"/>
              <a:gd name="T63" fmla="*/ 2147483647 h 23"/>
              <a:gd name="T64" fmla="*/ 0 w 23"/>
              <a:gd name="T65" fmla="*/ 2147483647 h 23"/>
              <a:gd name="T66" fmla="*/ 0 w 23"/>
              <a:gd name="T67" fmla="*/ 2147483647 h 23"/>
              <a:gd name="T68" fmla="*/ 0 w 23"/>
              <a:gd name="T69" fmla="*/ 2147483647 h 23"/>
              <a:gd name="T70" fmla="*/ 0 w 23"/>
              <a:gd name="T71" fmla="*/ 2147483647 h 23"/>
              <a:gd name="T72" fmla="*/ 0 w 23"/>
              <a:gd name="T73" fmla="*/ 2147483647 h 23"/>
              <a:gd name="T74" fmla="*/ 0 w 23"/>
              <a:gd name="T75" fmla="*/ 2147483647 h 23"/>
              <a:gd name="T76" fmla="*/ 0 w 23"/>
              <a:gd name="T77" fmla="*/ 2147483647 h 23"/>
              <a:gd name="T78" fmla="*/ 0 w 23"/>
              <a:gd name="T79" fmla="*/ 2147483647 h 23"/>
              <a:gd name="T80" fmla="*/ 0 w 23"/>
              <a:gd name="T81" fmla="*/ 2147483647 h 23"/>
              <a:gd name="T82" fmla="*/ 2147483647 w 23"/>
              <a:gd name="T83" fmla="*/ 0 h 23"/>
              <a:gd name="T84" fmla="*/ 2147483647 w 23"/>
              <a:gd name="T85" fmla="*/ 0 h 23"/>
              <a:gd name="T86" fmla="*/ 2147483647 w 23"/>
              <a:gd name="T87" fmla="*/ 0 h 23"/>
              <a:gd name="T88" fmla="*/ 2147483647 w 23"/>
              <a:gd name="T89" fmla="*/ 2147483647 h 23"/>
              <a:gd name="T90" fmla="*/ 2147483647 w 23"/>
              <a:gd name="T91" fmla="*/ 2147483647 h 23"/>
              <a:gd name="T92" fmla="*/ 2147483647 w 23"/>
              <a:gd name="T93" fmla="*/ 2147483647 h 23"/>
              <a:gd name="T94" fmla="*/ 2147483647 w 23"/>
              <a:gd name="T95" fmla="*/ 2147483647 h 23"/>
              <a:gd name="T96" fmla="*/ 2147483647 w 23"/>
              <a:gd name="T97" fmla="*/ 2147483647 h 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"/>
              <a:gd name="T148" fmla="*/ 0 h 23"/>
              <a:gd name="T149" fmla="*/ 23 w 23"/>
              <a:gd name="T150" fmla="*/ 23 h 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" h="23">
                <a:moveTo>
                  <a:pt x="16" y="16"/>
                </a:moveTo>
                <a:lnTo>
                  <a:pt x="8" y="16"/>
                </a:lnTo>
                <a:lnTo>
                  <a:pt x="8" y="8"/>
                </a:lnTo>
                <a:lnTo>
                  <a:pt x="8" y="0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8" y="16"/>
                </a:lnTo>
                <a:lnTo>
                  <a:pt x="0" y="16"/>
                </a:lnTo>
                <a:lnTo>
                  <a:pt x="8" y="16"/>
                </a:lnTo>
                <a:lnTo>
                  <a:pt x="16" y="8"/>
                </a:lnTo>
                <a:lnTo>
                  <a:pt x="23" y="16"/>
                </a:lnTo>
                <a:lnTo>
                  <a:pt x="16" y="23"/>
                </a:lnTo>
                <a:lnTo>
                  <a:pt x="8" y="23"/>
                </a:lnTo>
                <a:lnTo>
                  <a:pt x="0" y="23"/>
                </a:lnTo>
                <a:lnTo>
                  <a:pt x="0" y="16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16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8" name="Freeform 164"/>
          <p:cNvSpPr>
            <a:spLocks/>
          </p:cNvSpPr>
          <p:nvPr/>
        </p:nvSpPr>
        <p:spPr bwMode="auto">
          <a:xfrm>
            <a:off x="6970713" y="5082600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7 h 8"/>
              <a:gd name="T6" fmla="*/ 0 w 7"/>
              <a:gd name="T7" fmla="*/ 0 h 8"/>
              <a:gd name="T8" fmla="*/ 2147483647 w 7"/>
              <a:gd name="T9" fmla="*/ 2147483647 h 8"/>
              <a:gd name="T10" fmla="*/ 2147483647 w 7"/>
              <a:gd name="T11" fmla="*/ 2147483647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lnTo>
                  <a:pt x="7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69" name="Freeform 165"/>
          <p:cNvSpPr>
            <a:spLocks/>
          </p:cNvSpPr>
          <p:nvPr/>
        </p:nvSpPr>
        <p:spPr bwMode="auto">
          <a:xfrm>
            <a:off x="5913438" y="5069900"/>
            <a:ext cx="23813" cy="254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2147483647 h 16"/>
              <a:gd name="T4" fmla="*/ 2147483647 w 15"/>
              <a:gd name="T5" fmla="*/ 0 h 16"/>
              <a:gd name="T6" fmla="*/ 0 w 15"/>
              <a:gd name="T7" fmla="*/ 2147483647 h 16"/>
              <a:gd name="T8" fmla="*/ 0 w 15"/>
              <a:gd name="T9" fmla="*/ 2147483647 h 16"/>
              <a:gd name="T10" fmla="*/ 0 w 15"/>
              <a:gd name="T11" fmla="*/ 2147483647 h 16"/>
              <a:gd name="T12" fmla="*/ 2147483647 w 15"/>
              <a:gd name="T13" fmla="*/ 2147483647 h 16"/>
              <a:gd name="T14" fmla="*/ 2147483647 w 15"/>
              <a:gd name="T15" fmla="*/ 2147483647 h 16"/>
              <a:gd name="T16" fmla="*/ 2147483647 w 15"/>
              <a:gd name="T17" fmla="*/ 2147483647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"/>
              <a:gd name="T28" fmla="*/ 0 h 16"/>
              <a:gd name="T29" fmla="*/ 15 w 15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" h="16">
                <a:moveTo>
                  <a:pt x="15" y="8"/>
                </a:moveTo>
                <a:lnTo>
                  <a:pt x="15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7" y="16"/>
                </a:lnTo>
                <a:lnTo>
                  <a:pt x="15" y="16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0" name="Freeform 166"/>
          <p:cNvSpPr>
            <a:spLocks/>
          </p:cNvSpPr>
          <p:nvPr/>
        </p:nvSpPr>
        <p:spPr bwMode="auto">
          <a:xfrm>
            <a:off x="5913438" y="5069900"/>
            <a:ext cx="36513" cy="36512"/>
          </a:xfrm>
          <a:custGeom>
            <a:avLst/>
            <a:gdLst>
              <a:gd name="T0" fmla="*/ 2147483647 w 23"/>
              <a:gd name="T1" fmla="*/ 2147483647 h 23"/>
              <a:gd name="T2" fmla="*/ 2147483647 w 23"/>
              <a:gd name="T3" fmla="*/ 2147483647 h 23"/>
              <a:gd name="T4" fmla="*/ 2147483647 w 23"/>
              <a:gd name="T5" fmla="*/ 2147483647 h 23"/>
              <a:gd name="T6" fmla="*/ 2147483647 w 23"/>
              <a:gd name="T7" fmla="*/ 2147483647 h 23"/>
              <a:gd name="T8" fmla="*/ 2147483647 w 23"/>
              <a:gd name="T9" fmla="*/ 2147483647 h 23"/>
              <a:gd name="T10" fmla="*/ 2147483647 w 23"/>
              <a:gd name="T11" fmla="*/ 2147483647 h 23"/>
              <a:gd name="T12" fmla="*/ 2147483647 w 23"/>
              <a:gd name="T13" fmla="*/ 2147483647 h 23"/>
              <a:gd name="T14" fmla="*/ 2147483647 w 23"/>
              <a:gd name="T15" fmla="*/ 2147483647 h 23"/>
              <a:gd name="T16" fmla="*/ 2147483647 w 23"/>
              <a:gd name="T17" fmla="*/ 2147483647 h 23"/>
              <a:gd name="T18" fmla="*/ 2147483647 w 23"/>
              <a:gd name="T19" fmla="*/ 2147483647 h 23"/>
              <a:gd name="T20" fmla="*/ 2147483647 w 23"/>
              <a:gd name="T21" fmla="*/ 2147483647 h 23"/>
              <a:gd name="T22" fmla="*/ 2147483647 w 23"/>
              <a:gd name="T23" fmla="*/ 2147483647 h 23"/>
              <a:gd name="T24" fmla="*/ 2147483647 w 23"/>
              <a:gd name="T25" fmla="*/ 2147483647 h 23"/>
              <a:gd name="T26" fmla="*/ 2147483647 w 23"/>
              <a:gd name="T27" fmla="*/ 2147483647 h 23"/>
              <a:gd name="T28" fmla="*/ 0 w 23"/>
              <a:gd name="T29" fmla="*/ 2147483647 h 23"/>
              <a:gd name="T30" fmla="*/ 0 w 23"/>
              <a:gd name="T31" fmla="*/ 2147483647 h 23"/>
              <a:gd name="T32" fmla="*/ 2147483647 w 23"/>
              <a:gd name="T33" fmla="*/ 2147483647 h 23"/>
              <a:gd name="T34" fmla="*/ 2147483647 w 23"/>
              <a:gd name="T35" fmla="*/ 2147483647 h 23"/>
              <a:gd name="T36" fmla="*/ 2147483647 w 23"/>
              <a:gd name="T37" fmla="*/ 2147483647 h 23"/>
              <a:gd name="T38" fmla="*/ 2147483647 w 23"/>
              <a:gd name="T39" fmla="*/ 2147483647 h 23"/>
              <a:gd name="T40" fmla="*/ 2147483647 w 23"/>
              <a:gd name="T41" fmla="*/ 2147483647 h 23"/>
              <a:gd name="T42" fmla="*/ 2147483647 w 23"/>
              <a:gd name="T43" fmla="*/ 2147483647 h 23"/>
              <a:gd name="T44" fmla="*/ 2147483647 w 23"/>
              <a:gd name="T45" fmla="*/ 2147483647 h 23"/>
              <a:gd name="T46" fmla="*/ 2147483647 w 23"/>
              <a:gd name="T47" fmla="*/ 2147483647 h 23"/>
              <a:gd name="T48" fmla="*/ 2147483647 w 23"/>
              <a:gd name="T49" fmla="*/ 2147483647 h 23"/>
              <a:gd name="T50" fmla="*/ 2147483647 w 23"/>
              <a:gd name="T51" fmla="*/ 2147483647 h 23"/>
              <a:gd name="T52" fmla="*/ 2147483647 w 23"/>
              <a:gd name="T53" fmla="*/ 2147483647 h 23"/>
              <a:gd name="T54" fmla="*/ 2147483647 w 23"/>
              <a:gd name="T55" fmla="*/ 2147483647 h 23"/>
              <a:gd name="T56" fmla="*/ 2147483647 w 23"/>
              <a:gd name="T57" fmla="*/ 2147483647 h 23"/>
              <a:gd name="T58" fmla="*/ 2147483647 w 23"/>
              <a:gd name="T59" fmla="*/ 2147483647 h 23"/>
              <a:gd name="T60" fmla="*/ 2147483647 w 23"/>
              <a:gd name="T61" fmla="*/ 2147483647 h 23"/>
              <a:gd name="T62" fmla="*/ 2147483647 w 23"/>
              <a:gd name="T63" fmla="*/ 2147483647 h 23"/>
              <a:gd name="T64" fmla="*/ 0 w 23"/>
              <a:gd name="T65" fmla="*/ 2147483647 h 23"/>
              <a:gd name="T66" fmla="*/ 0 w 23"/>
              <a:gd name="T67" fmla="*/ 2147483647 h 23"/>
              <a:gd name="T68" fmla="*/ 0 w 23"/>
              <a:gd name="T69" fmla="*/ 2147483647 h 23"/>
              <a:gd name="T70" fmla="*/ 0 w 23"/>
              <a:gd name="T71" fmla="*/ 2147483647 h 23"/>
              <a:gd name="T72" fmla="*/ 0 w 23"/>
              <a:gd name="T73" fmla="*/ 2147483647 h 23"/>
              <a:gd name="T74" fmla="*/ 0 w 23"/>
              <a:gd name="T75" fmla="*/ 2147483647 h 23"/>
              <a:gd name="T76" fmla="*/ 0 w 23"/>
              <a:gd name="T77" fmla="*/ 2147483647 h 23"/>
              <a:gd name="T78" fmla="*/ 0 w 23"/>
              <a:gd name="T79" fmla="*/ 2147483647 h 23"/>
              <a:gd name="T80" fmla="*/ 0 w 23"/>
              <a:gd name="T81" fmla="*/ 2147483647 h 23"/>
              <a:gd name="T82" fmla="*/ 2147483647 w 23"/>
              <a:gd name="T83" fmla="*/ 0 h 23"/>
              <a:gd name="T84" fmla="*/ 2147483647 w 23"/>
              <a:gd name="T85" fmla="*/ 0 h 23"/>
              <a:gd name="T86" fmla="*/ 2147483647 w 23"/>
              <a:gd name="T87" fmla="*/ 0 h 23"/>
              <a:gd name="T88" fmla="*/ 2147483647 w 23"/>
              <a:gd name="T89" fmla="*/ 2147483647 h 23"/>
              <a:gd name="T90" fmla="*/ 2147483647 w 23"/>
              <a:gd name="T91" fmla="*/ 2147483647 h 23"/>
              <a:gd name="T92" fmla="*/ 2147483647 w 23"/>
              <a:gd name="T93" fmla="*/ 2147483647 h 23"/>
              <a:gd name="T94" fmla="*/ 2147483647 w 23"/>
              <a:gd name="T95" fmla="*/ 2147483647 h 23"/>
              <a:gd name="T96" fmla="*/ 2147483647 w 23"/>
              <a:gd name="T97" fmla="*/ 2147483647 h 2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3"/>
              <a:gd name="T148" fmla="*/ 0 h 23"/>
              <a:gd name="T149" fmla="*/ 23 w 23"/>
              <a:gd name="T150" fmla="*/ 23 h 2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3" h="23">
                <a:moveTo>
                  <a:pt x="23" y="8"/>
                </a:moveTo>
                <a:lnTo>
                  <a:pt x="23" y="8"/>
                </a:lnTo>
                <a:lnTo>
                  <a:pt x="15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0" y="16"/>
                </a:lnTo>
                <a:lnTo>
                  <a:pt x="7" y="16"/>
                </a:lnTo>
                <a:lnTo>
                  <a:pt x="15" y="16"/>
                </a:lnTo>
                <a:lnTo>
                  <a:pt x="15" y="8"/>
                </a:lnTo>
                <a:lnTo>
                  <a:pt x="23" y="8"/>
                </a:lnTo>
                <a:lnTo>
                  <a:pt x="23" y="16"/>
                </a:lnTo>
                <a:lnTo>
                  <a:pt x="15" y="23"/>
                </a:lnTo>
                <a:lnTo>
                  <a:pt x="7" y="23"/>
                </a:lnTo>
                <a:lnTo>
                  <a:pt x="0" y="23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15" y="0"/>
                </a:lnTo>
                <a:lnTo>
                  <a:pt x="23" y="8"/>
                </a:lnTo>
                <a:lnTo>
                  <a:pt x="15" y="8"/>
                </a:lnTo>
                <a:lnTo>
                  <a:pt x="23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1" name="Freeform 167"/>
          <p:cNvSpPr>
            <a:spLocks/>
          </p:cNvSpPr>
          <p:nvPr/>
        </p:nvSpPr>
        <p:spPr bwMode="auto">
          <a:xfrm>
            <a:off x="5937250" y="5082601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7 w 8"/>
              <a:gd name="T7" fmla="*/ 0 h 1587"/>
              <a:gd name="T8" fmla="*/ 2147483647 w 8"/>
              <a:gd name="T9" fmla="*/ 0 h 1587"/>
              <a:gd name="T10" fmla="*/ 2147483647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2" name="Rectangle 168"/>
          <p:cNvSpPr>
            <a:spLocks noChangeArrowheads="1"/>
          </p:cNvSpPr>
          <p:nvPr/>
        </p:nvSpPr>
        <p:spPr bwMode="auto">
          <a:xfrm>
            <a:off x="5208587" y="4063426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5208587" y="47063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74" name="Rectangle 170"/>
          <p:cNvSpPr>
            <a:spLocks noChangeArrowheads="1"/>
          </p:cNvSpPr>
          <p:nvPr/>
        </p:nvSpPr>
        <p:spPr bwMode="auto">
          <a:xfrm>
            <a:off x="5208587" y="4063426"/>
            <a:ext cx="12700" cy="6429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75" name="Freeform 171"/>
          <p:cNvSpPr>
            <a:spLocks/>
          </p:cNvSpPr>
          <p:nvPr/>
        </p:nvSpPr>
        <p:spPr bwMode="auto">
          <a:xfrm>
            <a:off x="5208588" y="4063426"/>
            <a:ext cx="449263" cy="642937"/>
          </a:xfrm>
          <a:custGeom>
            <a:avLst/>
            <a:gdLst>
              <a:gd name="T0" fmla="*/ 0 w 283"/>
              <a:gd name="T1" fmla="*/ 0 h 405"/>
              <a:gd name="T2" fmla="*/ 2147483647 w 283"/>
              <a:gd name="T3" fmla="*/ 2147483647 h 405"/>
              <a:gd name="T4" fmla="*/ 2147483647 w 283"/>
              <a:gd name="T5" fmla="*/ 2147483647 h 405"/>
              <a:gd name="T6" fmla="*/ 2147483647 w 283"/>
              <a:gd name="T7" fmla="*/ 2147483647 h 405"/>
              <a:gd name="T8" fmla="*/ 2147483647 w 283"/>
              <a:gd name="T9" fmla="*/ 2147483647 h 405"/>
              <a:gd name="T10" fmla="*/ 2147483647 w 283"/>
              <a:gd name="T11" fmla="*/ 2147483647 h 405"/>
              <a:gd name="T12" fmla="*/ 2147483647 w 283"/>
              <a:gd name="T13" fmla="*/ 2147483647 h 405"/>
              <a:gd name="T14" fmla="*/ 2147483647 w 283"/>
              <a:gd name="T15" fmla="*/ 2147483647 h 405"/>
              <a:gd name="T16" fmla="*/ 2147483647 w 283"/>
              <a:gd name="T17" fmla="*/ 2147483647 h 405"/>
              <a:gd name="T18" fmla="*/ 2147483647 w 283"/>
              <a:gd name="T19" fmla="*/ 2147483647 h 405"/>
              <a:gd name="T20" fmla="*/ 0 w 283"/>
              <a:gd name="T21" fmla="*/ 2147483647 h 405"/>
              <a:gd name="T22" fmla="*/ 0 w 283"/>
              <a:gd name="T23" fmla="*/ 0 h 40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83"/>
              <a:gd name="T37" fmla="*/ 0 h 405"/>
              <a:gd name="T38" fmla="*/ 283 w 283"/>
              <a:gd name="T39" fmla="*/ 405 h 40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83" h="405">
                <a:moveTo>
                  <a:pt x="0" y="0"/>
                </a:moveTo>
                <a:lnTo>
                  <a:pt x="122" y="8"/>
                </a:lnTo>
                <a:lnTo>
                  <a:pt x="207" y="38"/>
                </a:lnTo>
                <a:lnTo>
                  <a:pt x="237" y="69"/>
                </a:lnTo>
                <a:lnTo>
                  <a:pt x="268" y="99"/>
                </a:lnTo>
                <a:lnTo>
                  <a:pt x="283" y="206"/>
                </a:lnTo>
                <a:lnTo>
                  <a:pt x="268" y="306"/>
                </a:lnTo>
                <a:lnTo>
                  <a:pt x="237" y="344"/>
                </a:lnTo>
                <a:lnTo>
                  <a:pt x="207" y="367"/>
                </a:lnTo>
                <a:lnTo>
                  <a:pt x="122" y="397"/>
                </a:lnTo>
                <a:lnTo>
                  <a:pt x="0" y="405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5208587" y="4063425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77" name="Freeform 173"/>
          <p:cNvSpPr>
            <a:spLocks/>
          </p:cNvSpPr>
          <p:nvPr/>
        </p:nvSpPr>
        <p:spPr bwMode="auto">
          <a:xfrm>
            <a:off x="5208588" y="4063425"/>
            <a:ext cx="461963" cy="595312"/>
          </a:xfrm>
          <a:custGeom>
            <a:avLst/>
            <a:gdLst>
              <a:gd name="T0" fmla="*/ 0 w 291"/>
              <a:gd name="T1" fmla="*/ 0 h 375"/>
              <a:gd name="T2" fmla="*/ 2147483647 w 291"/>
              <a:gd name="T3" fmla="*/ 2147483647 h 375"/>
              <a:gd name="T4" fmla="*/ 2147483647 w 291"/>
              <a:gd name="T5" fmla="*/ 2147483647 h 375"/>
              <a:gd name="T6" fmla="*/ 2147483647 w 291"/>
              <a:gd name="T7" fmla="*/ 2147483647 h 375"/>
              <a:gd name="T8" fmla="*/ 2147483647 w 291"/>
              <a:gd name="T9" fmla="*/ 2147483647 h 375"/>
              <a:gd name="T10" fmla="*/ 2147483647 w 291"/>
              <a:gd name="T11" fmla="*/ 2147483647 h 375"/>
              <a:gd name="T12" fmla="*/ 2147483647 w 291"/>
              <a:gd name="T13" fmla="*/ 2147483647 h 375"/>
              <a:gd name="T14" fmla="*/ 2147483647 w 291"/>
              <a:gd name="T15" fmla="*/ 2147483647 h 375"/>
              <a:gd name="T16" fmla="*/ 2147483647 w 291"/>
              <a:gd name="T17" fmla="*/ 2147483647 h 375"/>
              <a:gd name="T18" fmla="*/ 2147483647 w 291"/>
              <a:gd name="T19" fmla="*/ 2147483647 h 375"/>
              <a:gd name="T20" fmla="*/ 2147483647 w 291"/>
              <a:gd name="T21" fmla="*/ 2147483647 h 375"/>
              <a:gd name="T22" fmla="*/ 2147483647 w 291"/>
              <a:gd name="T23" fmla="*/ 2147483647 h 375"/>
              <a:gd name="T24" fmla="*/ 2147483647 w 291"/>
              <a:gd name="T25" fmla="*/ 2147483647 h 375"/>
              <a:gd name="T26" fmla="*/ 2147483647 w 291"/>
              <a:gd name="T27" fmla="*/ 2147483647 h 375"/>
              <a:gd name="T28" fmla="*/ 2147483647 w 291"/>
              <a:gd name="T29" fmla="*/ 2147483647 h 375"/>
              <a:gd name="T30" fmla="*/ 2147483647 w 291"/>
              <a:gd name="T31" fmla="*/ 2147483647 h 375"/>
              <a:gd name="T32" fmla="*/ 2147483647 w 291"/>
              <a:gd name="T33" fmla="*/ 2147483647 h 375"/>
              <a:gd name="T34" fmla="*/ 2147483647 w 291"/>
              <a:gd name="T35" fmla="*/ 2147483647 h 375"/>
              <a:gd name="T36" fmla="*/ 2147483647 w 291"/>
              <a:gd name="T37" fmla="*/ 2147483647 h 375"/>
              <a:gd name="T38" fmla="*/ 2147483647 w 291"/>
              <a:gd name="T39" fmla="*/ 2147483647 h 375"/>
              <a:gd name="T40" fmla="*/ 2147483647 w 291"/>
              <a:gd name="T41" fmla="*/ 2147483647 h 375"/>
              <a:gd name="T42" fmla="*/ 2147483647 w 291"/>
              <a:gd name="T43" fmla="*/ 2147483647 h 375"/>
              <a:gd name="T44" fmla="*/ 2147483647 w 291"/>
              <a:gd name="T45" fmla="*/ 2147483647 h 375"/>
              <a:gd name="T46" fmla="*/ 2147483647 w 291"/>
              <a:gd name="T47" fmla="*/ 2147483647 h 375"/>
              <a:gd name="T48" fmla="*/ 2147483647 w 291"/>
              <a:gd name="T49" fmla="*/ 2147483647 h 375"/>
              <a:gd name="T50" fmla="*/ 2147483647 w 291"/>
              <a:gd name="T51" fmla="*/ 2147483647 h 375"/>
              <a:gd name="T52" fmla="*/ 2147483647 w 291"/>
              <a:gd name="T53" fmla="*/ 2147483647 h 375"/>
              <a:gd name="T54" fmla="*/ 2147483647 w 291"/>
              <a:gd name="T55" fmla="*/ 2147483647 h 375"/>
              <a:gd name="T56" fmla="*/ 2147483647 w 291"/>
              <a:gd name="T57" fmla="*/ 2147483647 h 375"/>
              <a:gd name="T58" fmla="*/ 2147483647 w 291"/>
              <a:gd name="T59" fmla="*/ 2147483647 h 375"/>
              <a:gd name="T60" fmla="*/ 2147483647 w 291"/>
              <a:gd name="T61" fmla="*/ 2147483647 h 375"/>
              <a:gd name="T62" fmla="*/ 2147483647 w 291"/>
              <a:gd name="T63" fmla="*/ 2147483647 h 375"/>
              <a:gd name="T64" fmla="*/ 2147483647 w 291"/>
              <a:gd name="T65" fmla="*/ 2147483647 h 375"/>
              <a:gd name="T66" fmla="*/ 2147483647 w 291"/>
              <a:gd name="T67" fmla="*/ 2147483647 h 375"/>
              <a:gd name="T68" fmla="*/ 2147483647 w 291"/>
              <a:gd name="T69" fmla="*/ 2147483647 h 375"/>
              <a:gd name="T70" fmla="*/ 2147483647 w 291"/>
              <a:gd name="T71" fmla="*/ 2147483647 h 375"/>
              <a:gd name="T72" fmla="*/ 2147483647 w 291"/>
              <a:gd name="T73" fmla="*/ 2147483647 h 375"/>
              <a:gd name="T74" fmla="*/ 2147483647 w 291"/>
              <a:gd name="T75" fmla="*/ 2147483647 h 375"/>
              <a:gd name="T76" fmla="*/ 2147483647 w 291"/>
              <a:gd name="T77" fmla="*/ 2147483647 h 375"/>
              <a:gd name="T78" fmla="*/ 2147483647 w 291"/>
              <a:gd name="T79" fmla="*/ 2147483647 h 375"/>
              <a:gd name="T80" fmla="*/ 2147483647 w 291"/>
              <a:gd name="T81" fmla="*/ 2147483647 h 375"/>
              <a:gd name="T82" fmla="*/ 2147483647 w 291"/>
              <a:gd name="T83" fmla="*/ 2147483647 h 375"/>
              <a:gd name="T84" fmla="*/ 2147483647 w 291"/>
              <a:gd name="T85" fmla="*/ 2147483647 h 375"/>
              <a:gd name="T86" fmla="*/ 2147483647 w 291"/>
              <a:gd name="T87" fmla="*/ 2147483647 h 375"/>
              <a:gd name="T88" fmla="*/ 2147483647 w 291"/>
              <a:gd name="T89" fmla="*/ 2147483647 h 375"/>
              <a:gd name="T90" fmla="*/ 2147483647 w 291"/>
              <a:gd name="T91" fmla="*/ 2147483647 h 375"/>
              <a:gd name="T92" fmla="*/ 2147483647 w 291"/>
              <a:gd name="T93" fmla="*/ 2147483647 h 375"/>
              <a:gd name="T94" fmla="*/ 0 w 291"/>
              <a:gd name="T95" fmla="*/ 2147483647 h 375"/>
              <a:gd name="T96" fmla="*/ 0 w 291"/>
              <a:gd name="T97" fmla="*/ 0 h 37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91"/>
              <a:gd name="T148" fmla="*/ 0 h 375"/>
              <a:gd name="T149" fmla="*/ 291 w 291"/>
              <a:gd name="T150" fmla="*/ 375 h 37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91" h="375">
                <a:moveTo>
                  <a:pt x="0" y="0"/>
                </a:moveTo>
                <a:lnTo>
                  <a:pt x="122" y="8"/>
                </a:lnTo>
                <a:lnTo>
                  <a:pt x="207" y="38"/>
                </a:lnTo>
                <a:lnTo>
                  <a:pt x="214" y="38"/>
                </a:lnTo>
                <a:lnTo>
                  <a:pt x="245" y="69"/>
                </a:lnTo>
                <a:lnTo>
                  <a:pt x="275" y="99"/>
                </a:lnTo>
                <a:lnTo>
                  <a:pt x="291" y="206"/>
                </a:lnTo>
                <a:lnTo>
                  <a:pt x="275" y="306"/>
                </a:lnTo>
                <a:lnTo>
                  <a:pt x="275" y="313"/>
                </a:lnTo>
                <a:lnTo>
                  <a:pt x="245" y="352"/>
                </a:lnTo>
                <a:lnTo>
                  <a:pt x="214" y="375"/>
                </a:lnTo>
                <a:lnTo>
                  <a:pt x="207" y="375"/>
                </a:lnTo>
                <a:lnTo>
                  <a:pt x="207" y="367"/>
                </a:lnTo>
                <a:lnTo>
                  <a:pt x="237" y="344"/>
                </a:lnTo>
                <a:lnTo>
                  <a:pt x="268" y="306"/>
                </a:lnTo>
                <a:lnTo>
                  <a:pt x="283" y="206"/>
                </a:lnTo>
                <a:lnTo>
                  <a:pt x="268" y="99"/>
                </a:lnTo>
                <a:lnTo>
                  <a:pt x="268" y="107"/>
                </a:lnTo>
                <a:lnTo>
                  <a:pt x="237" y="76"/>
                </a:lnTo>
                <a:lnTo>
                  <a:pt x="207" y="46"/>
                </a:lnTo>
                <a:lnTo>
                  <a:pt x="122" y="15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8" name="Freeform 174"/>
          <p:cNvSpPr>
            <a:spLocks/>
          </p:cNvSpPr>
          <p:nvPr/>
        </p:nvSpPr>
        <p:spPr bwMode="auto">
          <a:xfrm>
            <a:off x="5402262" y="4646038"/>
            <a:ext cx="134938" cy="60325"/>
          </a:xfrm>
          <a:custGeom>
            <a:avLst/>
            <a:gdLst>
              <a:gd name="T0" fmla="*/ 2147483647 w 85"/>
              <a:gd name="T1" fmla="*/ 2147483647 h 38"/>
              <a:gd name="T2" fmla="*/ 0 w 85"/>
              <a:gd name="T3" fmla="*/ 2147483647 h 38"/>
              <a:gd name="T4" fmla="*/ 0 w 85"/>
              <a:gd name="T5" fmla="*/ 2147483647 h 38"/>
              <a:gd name="T6" fmla="*/ 0 w 85"/>
              <a:gd name="T7" fmla="*/ 2147483647 h 38"/>
              <a:gd name="T8" fmla="*/ 0 w 85"/>
              <a:gd name="T9" fmla="*/ 2147483647 h 38"/>
              <a:gd name="T10" fmla="*/ 2147483647 w 85"/>
              <a:gd name="T11" fmla="*/ 0 h 38"/>
              <a:gd name="T12" fmla="*/ 2147483647 w 85"/>
              <a:gd name="T13" fmla="*/ 2147483647 h 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"/>
              <a:gd name="T22" fmla="*/ 0 h 38"/>
              <a:gd name="T23" fmla="*/ 85 w 85"/>
              <a:gd name="T24" fmla="*/ 38 h 3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" h="38">
                <a:moveTo>
                  <a:pt x="85" y="8"/>
                </a:moveTo>
                <a:lnTo>
                  <a:pt x="0" y="38"/>
                </a:lnTo>
                <a:lnTo>
                  <a:pt x="0" y="30"/>
                </a:lnTo>
                <a:lnTo>
                  <a:pt x="85" y="0"/>
                </a:lnTo>
                <a:lnTo>
                  <a:pt x="8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79" name="Rectangle 175"/>
          <p:cNvSpPr>
            <a:spLocks noChangeArrowheads="1"/>
          </p:cNvSpPr>
          <p:nvPr/>
        </p:nvSpPr>
        <p:spPr bwMode="auto">
          <a:xfrm>
            <a:off x="5208587" y="4706362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0" name="Freeform 176"/>
          <p:cNvSpPr>
            <a:spLocks/>
          </p:cNvSpPr>
          <p:nvPr/>
        </p:nvSpPr>
        <p:spPr bwMode="auto">
          <a:xfrm>
            <a:off x="5208588" y="4693662"/>
            <a:ext cx="193675" cy="25400"/>
          </a:xfrm>
          <a:custGeom>
            <a:avLst/>
            <a:gdLst>
              <a:gd name="T0" fmla="*/ 2147483647 w 122"/>
              <a:gd name="T1" fmla="*/ 2147483647 h 16"/>
              <a:gd name="T2" fmla="*/ 2147483647 w 122"/>
              <a:gd name="T3" fmla="*/ 0 h 16"/>
              <a:gd name="T4" fmla="*/ 0 w 122"/>
              <a:gd name="T5" fmla="*/ 2147483647 h 16"/>
              <a:gd name="T6" fmla="*/ 0 w 122"/>
              <a:gd name="T7" fmla="*/ 2147483647 h 16"/>
              <a:gd name="T8" fmla="*/ 2147483647 w 122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"/>
              <a:gd name="T16" fmla="*/ 0 h 16"/>
              <a:gd name="T17" fmla="*/ 122 w 122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" h="16">
                <a:moveTo>
                  <a:pt x="122" y="8"/>
                </a:moveTo>
                <a:lnTo>
                  <a:pt x="122" y="0"/>
                </a:lnTo>
                <a:lnTo>
                  <a:pt x="0" y="8"/>
                </a:lnTo>
                <a:lnTo>
                  <a:pt x="0" y="16"/>
                </a:lnTo>
                <a:lnTo>
                  <a:pt x="122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681" name="Rectangle 177"/>
          <p:cNvSpPr>
            <a:spLocks noChangeArrowheads="1"/>
          </p:cNvSpPr>
          <p:nvPr/>
        </p:nvSpPr>
        <p:spPr bwMode="auto">
          <a:xfrm>
            <a:off x="4916487" y="41364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5221287" y="41364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3" name="Rectangle 179"/>
          <p:cNvSpPr>
            <a:spLocks noChangeArrowheads="1"/>
          </p:cNvSpPr>
          <p:nvPr/>
        </p:nvSpPr>
        <p:spPr bwMode="auto">
          <a:xfrm>
            <a:off x="4916487" y="4136450"/>
            <a:ext cx="3048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4" name="Rectangle 180"/>
          <p:cNvSpPr>
            <a:spLocks noChangeArrowheads="1"/>
          </p:cNvSpPr>
          <p:nvPr/>
        </p:nvSpPr>
        <p:spPr bwMode="auto">
          <a:xfrm>
            <a:off x="4916487" y="42698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5" name="Rectangle 181"/>
          <p:cNvSpPr>
            <a:spLocks noChangeArrowheads="1"/>
          </p:cNvSpPr>
          <p:nvPr/>
        </p:nvSpPr>
        <p:spPr bwMode="auto">
          <a:xfrm>
            <a:off x="5221287" y="42698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6" name="Rectangle 182"/>
          <p:cNvSpPr>
            <a:spLocks noChangeArrowheads="1"/>
          </p:cNvSpPr>
          <p:nvPr/>
        </p:nvSpPr>
        <p:spPr bwMode="auto">
          <a:xfrm>
            <a:off x="4916487" y="4269800"/>
            <a:ext cx="3048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7" name="Rectangle 183"/>
          <p:cNvSpPr>
            <a:spLocks noChangeArrowheads="1"/>
          </p:cNvSpPr>
          <p:nvPr/>
        </p:nvSpPr>
        <p:spPr bwMode="auto">
          <a:xfrm>
            <a:off x="4916487" y="43904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8" name="Rectangle 184"/>
          <p:cNvSpPr>
            <a:spLocks noChangeArrowheads="1"/>
          </p:cNvSpPr>
          <p:nvPr/>
        </p:nvSpPr>
        <p:spPr bwMode="auto">
          <a:xfrm>
            <a:off x="5221287" y="439045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89" name="Rectangle 185"/>
          <p:cNvSpPr>
            <a:spLocks noChangeArrowheads="1"/>
          </p:cNvSpPr>
          <p:nvPr/>
        </p:nvSpPr>
        <p:spPr bwMode="auto">
          <a:xfrm>
            <a:off x="4916487" y="4390450"/>
            <a:ext cx="3048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4916487" y="45365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1" name="Rectangle 187"/>
          <p:cNvSpPr>
            <a:spLocks noChangeArrowheads="1"/>
          </p:cNvSpPr>
          <p:nvPr/>
        </p:nvSpPr>
        <p:spPr bwMode="auto">
          <a:xfrm>
            <a:off x="5208587" y="4536500"/>
            <a:ext cx="15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2" name="Rectangle 188"/>
          <p:cNvSpPr>
            <a:spLocks noChangeArrowheads="1"/>
          </p:cNvSpPr>
          <p:nvPr/>
        </p:nvSpPr>
        <p:spPr bwMode="auto">
          <a:xfrm>
            <a:off x="4916487" y="4536500"/>
            <a:ext cx="2921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3" name="Rectangle 189"/>
          <p:cNvSpPr>
            <a:spLocks noChangeArrowheads="1"/>
          </p:cNvSpPr>
          <p:nvPr/>
        </p:nvSpPr>
        <p:spPr bwMode="auto">
          <a:xfrm>
            <a:off x="5657851" y="4379338"/>
            <a:ext cx="158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4" name="Rectangle 190"/>
          <p:cNvSpPr>
            <a:spLocks noChangeArrowheads="1"/>
          </p:cNvSpPr>
          <p:nvPr/>
        </p:nvSpPr>
        <p:spPr bwMode="auto">
          <a:xfrm>
            <a:off x="5754687" y="4379338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5" name="Rectangle 191"/>
          <p:cNvSpPr>
            <a:spLocks noChangeArrowheads="1"/>
          </p:cNvSpPr>
          <p:nvPr/>
        </p:nvSpPr>
        <p:spPr bwMode="auto">
          <a:xfrm>
            <a:off x="5657851" y="4379338"/>
            <a:ext cx="96837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6" name="Rectangle 192"/>
          <p:cNvSpPr>
            <a:spLocks noChangeArrowheads="1"/>
          </p:cNvSpPr>
          <p:nvPr/>
        </p:nvSpPr>
        <p:spPr bwMode="auto">
          <a:xfrm>
            <a:off x="4916487" y="4658738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7" name="Rectangle 193"/>
          <p:cNvSpPr>
            <a:spLocks noChangeArrowheads="1"/>
          </p:cNvSpPr>
          <p:nvPr/>
        </p:nvSpPr>
        <p:spPr bwMode="auto">
          <a:xfrm>
            <a:off x="5208587" y="4658738"/>
            <a:ext cx="1588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916487" y="4658738"/>
            <a:ext cx="292100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99" name="Rectangle 195"/>
          <p:cNvSpPr>
            <a:spLocks noChangeArrowheads="1"/>
          </p:cNvSpPr>
          <p:nvPr/>
        </p:nvSpPr>
        <p:spPr bwMode="auto">
          <a:xfrm>
            <a:off x="5208587" y="4063426"/>
            <a:ext cx="127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5208587" y="4706362"/>
            <a:ext cx="127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01" name="Rectangle 197"/>
          <p:cNvSpPr>
            <a:spLocks noChangeArrowheads="1"/>
          </p:cNvSpPr>
          <p:nvPr/>
        </p:nvSpPr>
        <p:spPr bwMode="auto">
          <a:xfrm>
            <a:off x="5208587" y="4063426"/>
            <a:ext cx="12700" cy="6429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02" name="Freeform 198"/>
          <p:cNvSpPr>
            <a:spLocks/>
          </p:cNvSpPr>
          <p:nvPr/>
        </p:nvSpPr>
        <p:spPr bwMode="auto">
          <a:xfrm>
            <a:off x="4273551" y="3104575"/>
            <a:ext cx="352425" cy="849312"/>
          </a:xfrm>
          <a:custGeom>
            <a:avLst/>
            <a:gdLst>
              <a:gd name="T0" fmla="*/ 0 w 222"/>
              <a:gd name="T1" fmla="*/ 0 h 535"/>
              <a:gd name="T2" fmla="*/ 0 w 222"/>
              <a:gd name="T3" fmla="*/ 2147483647 h 535"/>
              <a:gd name="T4" fmla="*/ 2147483647 w 222"/>
              <a:gd name="T5" fmla="*/ 2147483647 h 535"/>
              <a:gd name="T6" fmla="*/ 0 w 222"/>
              <a:gd name="T7" fmla="*/ 2147483647 h 535"/>
              <a:gd name="T8" fmla="*/ 0 w 222"/>
              <a:gd name="T9" fmla="*/ 2147483647 h 535"/>
              <a:gd name="T10" fmla="*/ 2147483647 w 222"/>
              <a:gd name="T11" fmla="*/ 2147483647 h 535"/>
              <a:gd name="T12" fmla="*/ 2147483647 w 222"/>
              <a:gd name="T13" fmla="*/ 2147483647 h 535"/>
              <a:gd name="T14" fmla="*/ 0 w 222"/>
              <a:gd name="T15" fmla="*/ 0 h 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2"/>
              <a:gd name="T25" fmla="*/ 0 h 535"/>
              <a:gd name="T26" fmla="*/ 222 w 222"/>
              <a:gd name="T27" fmla="*/ 535 h 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2" h="535">
                <a:moveTo>
                  <a:pt x="0" y="0"/>
                </a:moveTo>
                <a:lnTo>
                  <a:pt x="0" y="199"/>
                </a:lnTo>
                <a:lnTo>
                  <a:pt x="115" y="268"/>
                </a:lnTo>
                <a:lnTo>
                  <a:pt x="0" y="336"/>
                </a:lnTo>
                <a:lnTo>
                  <a:pt x="0" y="535"/>
                </a:lnTo>
                <a:lnTo>
                  <a:pt x="222" y="405"/>
                </a:lnTo>
                <a:lnTo>
                  <a:pt x="222" y="13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3" name="Freeform 199"/>
          <p:cNvSpPr>
            <a:spLocks/>
          </p:cNvSpPr>
          <p:nvPr/>
        </p:nvSpPr>
        <p:spPr bwMode="auto">
          <a:xfrm>
            <a:off x="4273551" y="3104576"/>
            <a:ext cx="363537" cy="873125"/>
          </a:xfrm>
          <a:custGeom>
            <a:avLst/>
            <a:gdLst>
              <a:gd name="T0" fmla="*/ 2147483647 w 229"/>
              <a:gd name="T1" fmla="*/ 0 h 550"/>
              <a:gd name="T2" fmla="*/ 2147483647 w 229"/>
              <a:gd name="T3" fmla="*/ 2147483647 h 550"/>
              <a:gd name="T4" fmla="*/ 0 w 229"/>
              <a:gd name="T5" fmla="*/ 2147483647 h 550"/>
              <a:gd name="T6" fmla="*/ 2147483647 w 229"/>
              <a:gd name="T7" fmla="*/ 2147483647 h 550"/>
              <a:gd name="T8" fmla="*/ 2147483647 w 229"/>
              <a:gd name="T9" fmla="*/ 2147483647 h 550"/>
              <a:gd name="T10" fmla="*/ 2147483647 w 229"/>
              <a:gd name="T11" fmla="*/ 2147483647 h 550"/>
              <a:gd name="T12" fmla="*/ 2147483647 w 229"/>
              <a:gd name="T13" fmla="*/ 2147483647 h 550"/>
              <a:gd name="T14" fmla="*/ 2147483647 w 229"/>
              <a:gd name="T15" fmla="*/ 2147483647 h 550"/>
              <a:gd name="T16" fmla="*/ 0 w 229"/>
              <a:gd name="T17" fmla="*/ 2147483647 h 550"/>
              <a:gd name="T18" fmla="*/ 2147483647 w 229"/>
              <a:gd name="T19" fmla="*/ 2147483647 h 550"/>
              <a:gd name="T20" fmla="*/ 2147483647 w 229"/>
              <a:gd name="T21" fmla="*/ 2147483647 h 550"/>
              <a:gd name="T22" fmla="*/ 2147483647 w 229"/>
              <a:gd name="T23" fmla="*/ 2147483647 h 550"/>
              <a:gd name="T24" fmla="*/ 0 w 229"/>
              <a:gd name="T25" fmla="*/ 2147483647 h 550"/>
              <a:gd name="T26" fmla="*/ 2147483647 w 229"/>
              <a:gd name="T27" fmla="*/ 2147483647 h 550"/>
              <a:gd name="T28" fmla="*/ 2147483647 w 229"/>
              <a:gd name="T29" fmla="*/ 2147483647 h 550"/>
              <a:gd name="T30" fmla="*/ 2147483647 w 229"/>
              <a:gd name="T31" fmla="*/ 2147483647 h 550"/>
              <a:gd name="T32" fmla="*/ 2147483647 w 229"/>
              <a:gd name="T33" fmla="*/ 2147483647 h 550"/>
              <a:gd name="T34" fmla="*/ 2147483647 w 229"/>
              <a:gd name="T35" fmla="*/ 2147483647 h 550"/>
              <a:gd name="T36" fmla="*/ 2147483647 w 229"/>
              <a:gd name="T37" fmla="*/ 2147483647 h 550"/>
              <a:gd name="T38" fmla="*/ 2147483647 w 229"/>
              <a:gd name="T39" fmla="*/ 2147483647 h 550"/>
              <a:gd name="T40" fmla="*/ 2147483647 w 229"/>
              <a:gd name="T41" fmla="*/ 2147483647 h 550"/>
              <a:gd name="T42" fmla="*/ 2147483647 w 229"/>
              <a:gd name="T43" fmla="*/ 2147483647 h 550"/>
              <a:gd name="T44" fmla="*/ 2147483647 w 229"/>
              <a:gd name="T45" fmla="*/ 2147483647 h 550"/>
              <a:gd name="T46" fmla="*/ 2147483647 w 229"/>
              <a:gd name="T47" fmla="*/ 2147483647 h 550"/>
              <a:gd name="T48" fmla="*/ 0 w 229"/>
              <a:gd name="T49" fmla="*/ 2147483647 h 550"/>
              <a:gd name="T50" fmla="*/ 0 w 229"/>
              <a:gd name="T51" fmla="*/ 2147483647 h 550"/>
              <a:gd name="T52" fmla="*/ 0 w 229"/>
              <a:gd name="T53" fmla="*/ 2147483647 h 550"/>
              <a:gd name="T54" fmla="*/ 0 w 229"/>
              <a:gd name="T55" fmla="*/ 2147483647 h 550"/>
              <a:gd name="T56" fmla="*/ 0 w 229"/>
              <a:gd name="T57" fmla="*/ 2147483647 h 550"/>
              <a:gd name="T58" fmla="*/ 2147483647 w 229"/>
              <a:gd name="T59" fmla="*/ 2147483647 h 550"/>
              <a:gd name="T60" fmla="*/ 2147483647 w 229"/>
              <a:gd name="T61" fmla="*/ 2147483647 h 550"/>
              <a:gd name="T62" fmla="*/ 2147483647 w 229"/>
              <a:gd name="T63" fmla="*/ 2147483647 h 550"/>
              <a:gd name="T64" fmla="*/ 0 w 229"/>
              <a:gd name="T65" fmla="*/ 2147483647 h 550"/>
              <a:gd name="T66" fmla="*/ 0 w 229"/>
              <a:gd name="T67" fmla="*/ 2147483647 h 550"/>
              <a:gd name="T68" fmla="*/ 0 w 229"/>
              <a:gd name="T69" fmla="*/ 2147483647 h 550"/>
              <a:gd name="T70" fmla="*/ 0 w 229"/>
              <a:gd name="T71" fmla="*/ 0 h 550"/>
              <a:gd name="T72" fmla="*/ 2147483647 w 229"/>
              <a:gd name="T73" fmla="*/ 0 h 55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29"/>
              <a:gd name="T112" fmla="*/ 0 h 550"/>
              <a:gd name="T113" fmla="*/ 229 w 229"/>
              <a:gd name="T114" fmla="*/ 550 h 55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29" h="550">
                <a:moveTo>
                  <a:pt x="7" y="0"/>
                </a:moveTo>
                <a:lnTo>
                  <a:pt x="7" y="199"/>
                </a:lnTo>
                <a:lnTo>
                  <a:pt x="0" y="207"/>
                </a:lnTo>
                <a:lnTo>
                  <a:pt x="7" y="199"/>
                </a:lnTo>
                <a:lnTo>
                  <a:pt x="122" y="268"/>
                </a:lnTo>
                <a:lnTo>
                  <a:pt x="138" y="268"/>
                </a:lnTo>
                <a:lnTo>
                  <a:pt x="122" y="275"/>
                </a:lnTo>
                <a:lnTo>
                  <a:pt x="7" y="344"/>
                </a:lnTo>
                <a:lnTo>
                  <a:pt x="0" y="336"/>
                </a:lnTo>
                <a:lnTo>
                  <a:pt x="7" y="336"/>
                </a:lnTo>
                <a:lnTo>
                  <a:pt x="7" y="535"/>
                </a:lnTo>
                <a:lnTo>
                  <a:pt x="7" y="543"/>
                </a:lnTo>
                <a:lnTo>
                  <a:pt x="0" y="535"/>
                </a:lnTo>
                <a:lnTo>
                  <a:pt x="222" y="405"/>
                </a:lnTo>
                <a:lnTo>
                  <a:pt x="229" y="405"/>
                </a:lnTo>
                <a:lnTo>
                  <a:pt x="222" y="405"/>
                </a:lnTo>
                <a:lnTo>
                  <a:pt x="222" y="138"/>
                </a:lnTo>
                <a:lnTo>
                  <a:pt x="229" y="138"/>
                </a:lnTo>
                <a:lnTo>
                  <a:pt x="229" y="405"/>
                </a:lnTo>
                <a:lnTo>
                  <a:pt x="229" y="413"/>
                </a:lnTo>
                <a:lnTo>
                  <a:pt x="7" y="543"/>
                </a:lnTo>
                <a:lnTo>
                  <a:pt x="0" y="550"/>
                </a:lnTo>
                <a:lnTo>
                  <a:pt x="0" y="535"/>
                </a:lnTo>
                <a:lnTo>
                  <a:pt x="0" y="336"/>
                </a:lnTo>
                <a:lnTo>
                  <a:pt x="115" y="268"/>
                </a:lnTo>
                <a:lnTo>
                  <a:pt x="122" y="275"/>
                </a:lnTo>
                <a:lnTo>
                  <a:pt x="115" y="275"/>
                </a:lnTo>
                <a:lnTo>
                  <a:pt x="0" y="207"/>
                </a:lnTo>
                <a:lnTo>
                  <a:pt x="0" y="199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4" name="Freeform 200"/>
          <p:cNvSpPr>
            <a:spLocks/>
          </p:cNvSpPr>
          <p:nvPr/>
        </p:nvSpPr>
        <p:spPr bwMode="auto">
          <a:xfrm>
            <a:off x="4273551" y="3093462"/>
            <a:ext cx="363537" cy="241300"/>
          </a:xfrm>
          <a:custGeom>
            <a:avLst/>
            <a:gdLst>
              <a:gd name="T0" fmla="*/ 2147483647 w 229"/>
              <a:gd name="T1" fmla="*/ 2147483647 h 152"/>
              <a:gd name="T2" fmla="*/ 0 w 229"/>
              <a:gd name="T3" fmla="*/ 2147483647 h 152"/>
              <a:gd name="T4" fmla="*/ 0 w 229"/>
              <a:gd name="T5" fmla="*/ 2147483647 h 152"/>
              <a:gd name="T6" fmla="*/ 0 w 229"/>
              <a:gd name="T7" fmla="*/ 0 h 152"/>
              <a:gd name="T8" fmla="*/ 2147483647 w 229"/>
              <a:gd name="T9" fmla="*/ 2147483647 h 152"/>
              <a:gd name="T10" fmla="*/ 2147483647 w 229"/>
              <a:gd name="T11" fmla="*/ 2147483647 h 152"/>
              <a:gd name="T12" fmla="*/ 2147483647 w 229"/>
              <a:gd name="T13" fmla="*/ 2147483647 h 1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9"/>
              <a:gd name="T22" fmla="*/ 0 h 152"/>
              <a:gd name="T23" fmla="*/ 229 w 229"/>
              <a:gd name="T24" fmla="*/ 152 h 1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9" h="152">
                <a:moveTo>
                  <a:pt x="222" y="152"/>
                </a:move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7" y="7"/>
                </a:lnTo>
                <a:lnTo>
                  <a:pt x="229" y="145"/>
                </a:lnTo>
                <a:lnTo>
                  <a:pt x="222" y="15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5" name="Freeform 201"/>
          <p:cNvSpPr>
            <a:spLocks/>
          </p:cNvSpPr>
          <p:nvPr/>
        </p:nvSpPr>
        <p:spPr bwMode="auto">
          <a:xfrm>
            <a:off x="4213226" y="3190301"/>
            <a:ext cx="71437" cy="60325"/>
          </a:xfrm>
          <a:custGeom>
            <a:avLst/>
            <a:gdLst>
              <a:gd name="T0" fmla="*/ 0 w 45"/>
              <a:gd name="T1" fmla="*/ 2147483647 h 38"/>
              <a:gd name="T2" fmla="*/ 0 w 45"/>
              <a:gd name="T3" fmla="*/ 0 h 38"/>
              <a:gd name="T4" fmla="*/ 0 w 45"/>
              <a:gd name="T5" fmla="*/ 0 h 38"/>
              <a:gd name="T6" fmla="*/ 0 w 45"/>
              <a:gd name="T7" fmla="*/ 0 h 38"/>
              <a:gd name="T8" fmla="*/ 2147483647 w 45"/>
              <a:gd name="T9" fmla="*/ 2147483647 h 38"/>
              <a:gd name="T10" fmla="*/ 2147483647 w 45"/>
              <a:gd name="T11" fmla="*/ 2147483647 h 38"/>
              <a:gd name="T12" fmla="*/ 2147483647 w 45"/>
              <a:gd name="T13" fmla="*/ 2147483647 h 38"/>
              <a:gd name="T14" fmla="*/ 0 w 45"/>
              <a:gd name="T15" fmla="*/ 2147483647 h 38"/>
              <a:gd name="T16" fmla="*/ 0 w 45"/>
              <a:gd name="T17" fmla="*/ 2147483647 h 38"/>
              <a:gd name="T18" fmla="*/ 0 w 45"/>
              <a:gd name="T19" fmla="*/ 2147483647 h 38"/>
              <a:gd name="T20" fmla="*/ 0 w 45"/>
              <a:gd name="T21" fmla="*/ 2147483647 h 38"/>
              <a:gd name="T22" fmla="*/ 2147483647 w 45"/>
              <a:gd name="T23" fmla="*/ 2147483647 h 38"/>
              <a:gd name="T24" fmla="*/ 2147483647 w 45"/>
              <a:gd name="T25" fmla="*/ 2147483647 h 38"/>
              <a:gd name="T26" fmla="*/ 2147483647 w 45"/>
              <a:gd name="T27" fmla="*/ 2147483647 h 38"/>
              <a:gd name="T28" fmla="*/ 0 w 45"/>
              <a:gd name="T29" fmla="*/ 2147483647 h 38"/>
              <a:gd name="T30" fmla="*/ 0 w 45"/>
              <a:gd name="T31" fmla="*/ 0 h 38"/>
              <a:gd name="T32" fmla="*/ 2147483647 w 45"/>
              <a:gd name="T33" fmla="*/ 0 h 38"/>
              <a:gd name="T34" fmla="*/ 2147483647 w 45"/>
              <a:gd name="T35" fmla="*/ 2147483647 h 38"/>
              <a:gd name="T36" fmla="*/ 0 w 45"/>
              <a:gd name="T37" fmla="*/ 2147483647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5"/>
              <a:gd name="T58" fmla="*/ 0 h 38"/>
              <a:gd name="T59" fmla="*/ 45 w 45"/>
              <a:gd name="T60" fmla="*/ 38 h 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5" h="38">
                <a:moveTo>
                  <a:pt x="0" y="15"/>
                </a:moveTo>
                <a:lnTo>
                  <a:pt x="0" y="0"/>
                </a:lnTo>
                <a:lnTo>
                  <a:pt x="30" y="15"/>
                </a:lnTo>
                <a:lnTo>
                  <a:pt x="45" y="15"/>
                </a:lnTo>
                <a:lnTo>
                  <a:pt x="30" y="23"/>
                </a:lnTo>
                <a:lnTo>
                  <a:pt x="0" y="38"/>
                </a:lnTo>
                <a:lnTo>
                  <a:pt x="0" y="30"/>
                </a:lnTo>
                <a:lnTo>
                  <a:pt x="30" y="15"/>
                </a:lnTo>
                <a:lnTo>
                  <a:pt x="30" y="23"/>
                </a:lnTo>
                <a:lnTo>
                  <a:pt x="0" y="7"/>
                </a:ln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6" name="Freeform 202"/>
          <p:cNvSpPr>
            <a:spLocks/>
          </p:cNvSpPr>
          <p:nvPr/>
        </p:nvSpPr>
        <p:spPr bwMode="auto">
          <a:xfrm>
            <a:off x="4213225" y="3214113"/>
            <a:ext cx="11112" cy="23813"/>
          </a:xfrm>
          <a:custGeom>
            <a:avLst/>
            <a:gdLst>
              <a:gd name="T0" fmla="*/ 0 w 7"/>
              <a:gd name="T1" fmla="*/ 2147483647 h 15"/>
              <a:gd name="T2" fmla="*/ 0 w 7"/>
              <a:gd name="T3" fmla="*/ 0 h 15"/>
              <a:gd name="T4" fmla="*/ 2147483647 w 7"/>
              <a:gd name="T5" fmla="*/ 0 h 15"/>
              <a:gd name="T6" fmla="*/ 2147483647 w 7"/>
              <a:gd name="T7" fmla="*/ 0 h 15"/>
              <a:gd name="T8" fmla="*/ 2147483647 w 7"/>
              <a:gd name="T9" fmla="*/ 0 h 15"/>
              <a:gd name="T10" fmla="*/ 2147483647 w 7"/>
              <a:gd name="T11" fmla="*/ 2147483647 h 15"/>
              <a:gd name="T12" fmla="*/ 0 w 7"/>
              <a:gd name="T13" fmla="*/ 2147483647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"/>
              <a:gd name="T23" fmla="*/ 7 w 7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">
                <a:moveTo>
                  <a:pt x="0" y="15"/>
                </a:move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7" name="Freeform 203"/>
          <p:cNvSpPr>
            <a:spLocks/>
          </p:cNvSpPr>
          <p:nvPr/>
        </p:nvSpPr>
        <p:spPr bwMode="auto">
          <a:xfrm>
            <a:off x="4213226" y="3190301"/>
            <a:ext cx="47625" cy="47625"/>
          </a:xfrm>
          <a:custGeom>
            <a:avLst/>
            <a:gdLst>
              <a:gd name="T0" fmla="*/ 0 w 30"/>
              <a:gd name="T1" fmla="*/ 2147483647 h 30"/>
              <a:gd name="T2" fmla="*/ 0 w 30"/>
              <a:gd name="T3" fmla="*/ 0 h 30"/>
              <a:gd name="T4" fmla="*/ 2147483647 w 30"/>
              <a:gd name="T5" fmla="*/ 2147483647 h 30"/>
              <a:gd name="T6" fmla="*/ 0 w 30"/>
              <a:gd name="T7" fmla="*/ 2147483647 h 30"/>
              <a:gd name="T8" fmla="*/ 0 w 30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30"/>
              <a:gd name="T17" fmla="*/ 30 w 3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30">
                <a:moveTo>
                  <a:pt x="0" y="15"/>
                </a:moveTo>
                <a:lnTo>
                  <a:pt x="0" y="0"/>
                </a:lnTo>
                <a:lnTo>
                  <a:pt x="30" y="15"/>
                </a:lnTo>
                <a:lnTo>
                  <a:pt x="0" y="30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08" name="Rectangle 204"/>
          <p:cNvSpPr>
            <a:spLocks noChangeArrowheads="1"/>
          </p:cNvSpPr>
          <p:nvPr/>
        </p:nvSpPr>
        <p:spPr bwMode="auto">
          <a:xfrm>
            <a:off x="3921126" y="3214112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09" name="Rectangle 205"/>
          <p:cNvSpPr>
            <a:spLocks noChangeArrowheads="1"/>
          </p:cNvSpPr>
          <p:nvPr/>
        </p:nvSpPr>
        <p:spPr bwMode="auto">
          <a:xfrm>
            <a:off x="4213226" y="3214112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10" name="Rectangle 206"/>
          <p:cNvSpPr>
            <a:spLocks noChangeArrowheads="1"/>
          </p:cNvSpPr>
          <p:nvPr/>
        </p:nvSpPr>
        <p:spPr bwMode="auto">
          <a:xfrm>
            <a:off x="3921125" y="3214112"/>
            <a:ext cx="2921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11" name="Freeform 207"/>
          <p:cNvSpPr>
            <a:spLocks/>
          </p:cNvSpPr>
          <p:nvPr/>
        </p:nvSpPr>
        <p:spPr bwMode="auto">
          <a:xfrm>
            <a:off x="4213226" y="3820538"/>
            <a:ext cx="71437" cy="60325"/>
          </a:xfrm>
          <a:custGeom>
            <a:avLst/>
            <a:gdLst>
              <a:gd name="T0" fmla="*/ 0 w 45"/>
              <a:gd name="T1" fmla="*/ 2147483647 h 38"/>
              <a:gd name="T2" fmla="*/ 0 w 45"/>
              <a:gd name="T3" fmla="*/ 0 h 38"/>
              <a:gd name="T4" fmla="*/ 0 w 45"/>
              <a:gd name="T5" fmla="*/ 0 h 38"/>
              <a:gd name="T6" fmla="*/ 0 w 45"/>
              <a:gd name="T7" fmla="*/ 0 h 38"/>
              <a:gd name="T8" fmla="*/ 2147483647 w 45"/>
              <a:gd name="T9" fmla="*/ 2147483647 h 38"/>
              <a:gd name="T10" fmla="*/ 2147483647 w 45"/>
              <a:gd name="T11" fmla="*/ 2147483647 h 38"/>
              <a:gd name="T12" fmla="*/ 2147483647 w 45"/>
              <a:gd name="T13" fmla="*/ 2147483647 h 38"/>
              <a:gd name="T14" fmla="*/ 0 w 45"/>
              <a:gd name="T15" fmla="*/ 2147483647 h 38"/>
              <a:gd name="T16" fmla="*/ 0 w 45"/>
              <a:gd name="T17" fmla="*/ 2147483647 h 38"/>
              <a:gd name="T18" fmla="*/ 0 w 45"/>
              <a:gd name="T19" fmla="*/ 2147483647 h 38"/>
              <a:gd name="T20" fmla="*/ 0 w 45"/>
              <a:gd name="T21" fmla="*/ 2147483647 h 38"/>
              <a:gd name="T22" fmla="*/ 2147483647 w 45"/>
              <a:gd name="T23" fmla="*/ 2147483647 h 38"/>
              <a:gd name="T24" fmla="*/ 2147483647 w 45"/>
              <a:gd name="T25" fmla="*/ 2147483647 h 38"/>
              <a:gd name="T26" fmla="*/ 2147483647 w 45"/>
              <a:gd name="T27" fmla="*/ 2147483647 h 38"/>
              <a:gd name="T28" fmla="*/ 0 w 45"/>
              <a:gd name="T29" fmla="*/ 2147483647 h 38"/>
              <a:gd name="T30" fmla="*/ 0 w 45"/>
              <a:gd name="T31" fmla="*/ 0 h 38"/>
              <a:gd name="T32" fmla="*/ 2147483647 w 45"/>
              <a:gd name="T33" fmla="*/ 0 h 38"/>
              <a:gd name="T34" fmla="*/ 2147483647 w 45"/>
              <a:gd name="T35" fmla="*/ 2147483647 h 38"/>
              <a:gd name="T36" fmla="*/ 0 w 45"/>
              <a:gd name="T37" fmla="*/ 2147483647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5"/>
              <a:gd name="T58" fmla="*/ 0 h 38"/>
              <a:gd name="T59" fmla="*/ 45 w 45"/>
              <a:gd name="T60" fmla="*/ 38 h 3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5" h="38">
                <a:moveTo>
                  <a:pt x="0" y="15"/>
                </a:moveTo>
                <a:lnTo>
                  <a:pt x="0" y="0"/>
                </a:lnTo>
                <a:lnTo>
                  <a:pt x="30" y="15"/>
                </a:lnTo>
                <a:lnTo>
                  <a:pt x="45" y="15"/>
                </a:lnTo>
                <a:lnTo>
                  <a:pt x="30" y="23"/>
                </a:lnTo>
                <a:lnTo>
                  <a:pt x="0" y="38"/>
                </a:lnTo>
                <a:lnTo>
                  <a:pt x="0" y="31"/>
                </a:lnTo>
                <a:lnTo>
                  <a:pt x="30" y="15"/>
                </a:lnTo>
                <a:lnTo>
                  <a:pt x="30" y="23"/>
                </a:lnTo>
                <a:lnTo>
                  <a:pt x="0" y="8"/>
                </a:lnTo>
                <a:lnTo>
                  <a:pt x="0" y="0"/>
                </a:lnTo>
                <a:lnTo>
                  <a:pt x="7" y="0"/>
                </a:lnTo>
                <a:lnTo>
                  <a:pt x="7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2" name="Freeform 208"/>
          <p:cNvSpPr>
            <a:spLocks/>
          </p:cNvSpPr>
          <p:nvPr/>
        </p:nvSpPr>
        <p:spPr bwMode="auto">
          <a:xfrm>
            <a:off x="4213225" y="3844350"/>
            <a:ext cx="11112" cy="25400"/>
          </a:xfrm>
          <a:custGeom>
            <a:avLst/>
            <a:gdLst>
              <a:gd name="T0" fmla="*/ 0 w 7"/>
              <a:gd name="T1" fmla="*/ 2147483647 h 16"/>
              <a:gd name="T2" fmla="*/ 0 w 7"/>
              <a:gd name="T3" fmla="*/ 0 h 16"/>
              <a:gd name="T4" fmla="*/ 2147483647 w 7"/>
              <a:gd name="T5" fmla="*/ 0 h 16"/>
              <a:gd name="T6" fmla="*/ 2147483647 w 7"/>
              <a:gd name="T7" fmla="*/ 0 h 16"/>
              <a:gd name="T8" fmla="*/ 2147483647 w 7"/>
              <a:gd name="T9" fmla="*/ 0 h 16"/>
              <a:gd name="T10" fmla="*/ 2147483647 w 7"/>
              <a:gd name="T11" fmla="*/ 2147483647 h 16"/>
              <a:gd name="T12" fmla="*/ 0 w 7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6"/>
              <a:gd name="T23" fmla="*/ 7 w 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6">
                <a:moveTo>
                  <a:pt x="0" y="16"/>
                </a:moveTo>
                <a:lnTo>
                  <a:pt x="0" y="0"/>
                </a:lnTo>
                <a:lnTo>
                  <a:pt x="7" y="0"/>
                </a:lnTo>
                <a:lnTo>
                  <a:pt x="7" y="16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3" name="Freeform 209"/>
          <p:cNvSpPr>
            <a:spLocks/>
          </p:cNvSpPr>
          <p:nvPr/>
        </p:nvSpPr>
        <p:spPr bwMode="auto">
          <a:xfrm>
            <a:off x="4213226" y="3820538"/>
            <a:ext cx="47625" cy="49213"/>
          </a:xfrm>
          <a:custGeom>
            <a:avLst/>
            <a:gdLst>
              <a:gd name="T0" fmla="*/ 0 w 30"/>
              <a:gd name="T1" fmla="*/ 2147483647 h 31"/>
              <a:gd name="T2" fmla="*/ 0 w 30"/>
              <a:gd name="T3" fmla="*/ 0 h 31"/>
              <a:gd name="T4" fmla="*/ 2147483647 w 30"/>
              <a:gd name="T5" fmla="*/ 2147483647 h 31"/>
              <a:gd name="T6" fmla="*/ 0 w 30"/>
              <a:gd name="T7" fmla="*/ 2147483647 h 31"/>
              <a:gd name="T8" fmla="*/ 0 w 30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31"/>
              <a:gd name="T17" fmla="*/ 30 w 30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31">
                <a:moveTo>
                  <a:pt x="0" y="15"/>
                </a:moveTo>
                <a:lnTo>
                  <a:pt x="0" y="0"/>
                </a:lnTo>
                <a:lnTo>
                  <a:pt x="30" y="15"/>
                </a:lnTo>
                <a:lnTo>
                  <a:pt x="0" y="31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4" name="Rectangle 210"/>
          <p:cNvSpPr>
            <a:spLocks noChangeArrowheads="1"/>
          </p:cNvSpPr>
          <p:nvPr/>
        </p:nvSpPr>
        <p:spPr bwMode="auto">
          <a:xfrm>
            <a:off x="3921126" y="384435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15" name="Rectangle 211"/>
          <p:cNvSpPr>
            <a:spLocks noChangeArrowheads="1"/>
          </p:cNvSpPr>
          <p:nvPr/>
        </p:nvSpPr>
        <p:spPr bwMode="auto">
          <a:xfrm>
            <a:off x="4213226" y="3844350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16" name="Rectangle 212"/>
          <p:cNvSpPr>
            <a:spLocks noChangeArrowheads="1"/>
          </p:cNvSpPr>
          <p:nvPr/>
        </p:nvSpPr>
        <p:spPr bwMode="auto">
          <a:xfrm>
            <a:off x="3921125" y="3844350"/>
            <a:ext cx="2921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17" name="Freeform 213"/>
          <p:cNvSpPr>
            <a:spLocks/>
          </p:cNvSpPr>
          <p:nvPr/>
        </p:nvSpPr>
        <p:spPr bwMode="auto">
          <a:xfrm>
            <a:off x="4746626" y="3504625"/>
            <a:ext cx="73025" cy="61912"/>
          </a:xfrm>
          <a:custGeom>
            <a:avLst/>
            <a:gdLst>
              <a:gd name="T0" fmla="*/ 0 w 46"/>
              <a:gd name="T1" fmla="*/ 2147483647 h 39"/>
              <a:gd name="T2" fmla="*/ 0 w 46"/>
              <a:gd name="T3" fmla="*/ 0 h 39"/>
              <a:gd name="T4" fmla="*/ 0 w 46"/>
              <a:gd name="T5" fmla="*/ 0 h 39"/>
              <a:gd name="T6" fmla="*/ 0 w 46"/>
              <a:gd name="T7" fmla="*/ 0 h 39"/>
              <a:gd name="T8" fmla="*/ 2147483647 w 46"/>
              <a:gd name="T9" fmla="*/ 2147483647 h 39"/>
              <a:gd name="T10" fmla="*/ 2147483647 w 46"/>
              <a:gd name="T11" fmla="*/ 2147483647 h 39"/>
              <a:gd name="T12" fmla="*/ 2147483647 w 46"/>
              <a:gd name="T13" fmla="*/ 2147483647 h 39"/>
              <a:gd name="T14" fmla="*/ 0 w 46"/>
              <a:gd name="T15" fmla="*/ 2147483647 h 39"/>
              <a:gd name="T16" fmla="*/ 0 w 46"/>
              <a:gd name="T17" fmla="*/ 2147483647 h 39"/>
              <a:gd name="T18" fmla="*/ 0 w 46"/>
              <a:gd name="T19" fmla="*/ 2147483647 h 39"/>
              <a:gd name="T20" fmla="*/ 0 w 46"/>
              <a:gd name="T21" fmla="*/ 2147483647 h 39"/>
              <a:gd name="T22" fmla="*/ 2147483647 w 46"/>
              <a:gd name="T23" fmla="*/ 2147483647 h 39"/>
              <a:gd name="T24" fmla="*/ 2147483647 w 46"/>
              <a:gd name="T25" fmla="*/ 2147483647 h 39"/>
              <a:gd name="T26" fmla="*/ 2147483647 w 46"/>
              <a:gd name="T27" fmla="*/ 2147483647 h 39"/>
              <a:gd name="T28" fmla="*/ 0 w 46"/>
              <a:gd name="T29" fmla="*/ 2147483647 h 39"/>
              <a:gd name="T30" fmla="*/ 0 w 46"/>
              <a:gd name="T31" fmla="*/ 0 h 39"/>
              <a:gd name="T32" fmla="*/ 2147483647 w 46"/>
              <a:gd name="T33" fmla="*/ 0 h 39"/>
              <a:gd name="T34" fmla="*/ 2147483647 w 46"/>
              <a:gd name="T35" fmla="*/ 2147483647 h 39"/>
              <a:gd name="T36" fmla="*/ 0 w 46"/>
              <a:gd name="T37" fmla="*/ 2147483647 h 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6"/>
              <a:gd name="T58" fmla="*/ 0 h 39"/>
              <a:gd name="T59" fmla="*/ 46 w 46"/>
              <a:gd name="T60" fmla="*/ 39 h 3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6" h="39">
                <a:moveTo>
                  <a:pt x="0" y="16"/>
                </a:moveTo>
                <a:lnTo>
                  <a:pt x="0" y="0"/>
                </a:lnTo>
                <a:lnTo>
                  <a:pt x="31" y="16"/>
                </a:lnTo>
                <a:lnTo>
                  <a:pt x="46" y="16"/>
                </a:lnTo>
                <a:lnTo>
                  <a:pt x="31" y="23"/>
                </a:lnTo>
                <a:lnTo>
                  <a:pt x="0" y="39"/>
                </a:lnTo>
                <a:lnTo>
                  <a:pt x="0" y="31"/>
                </a:lnTo>
                <a:lnTo>
                  <a:pt x="31" y="16"/>
                </a:lnTo>
                <a:lnTo>
                  <a:pt x="31" y="23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8" y="16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8" name="Freeform 214"/>
          <p:cNvSpPr>
            <a:spLocks/>
          </p:cNvSpPr>
          <p:nvPr/>
        </p:nvSpPr>
        <p:spPr bwMode="auto">
          <a:xfrm>
            <a:off x="4746625" y="3530025"/>
            <a:ext cx="12700" cy="23812"/>
          </a:xfrm>
          <a:custGeom>
            <a:avLst/>
            <a:gdLst>
              <a:gd name="T0" fmla="*/ 0 w 8"/>
              <a:gd name="T1" fmla="*/ 2147483647 h 15"/>
              <a:gd name="T2" fmla="*/ 0 w 8"/>
              <a:gd name="T3" fmla="*/ 0 h 15"/>
              <a:gd name="T4" fmla="*/ 2147483647 w 8"/>
              <a:gd name="T5" fmla="*/ 0 h 15"/>
              <a:gd name="T6" fmla="*/ 2147483647 w 8"/>
              <a:gd name="T7" fmla="*/ 0 h 15"/>
              <a:gd name="T8" fmla="*/ 2147483647 w 8"/>
              <a:gd name="T9" fmla="*/ 0 h 15"/>
              <a:gd name="T10" fmla="*/ 2147483647 w 8"/>
              <a:gd name="T11" fmla="*/ 2147483647 h 15"/>
              <a:gd name="T12" fmla="*/ 0 w 8"/>
              <a:gd name="T13" fmla="*/ 2147483647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"/>
              <a:gd name="T23" fmla="*/ 8 w 8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">
                <a:moveTo>
                  <a:pt x="0" y="15"/>
                </a:moveTo>
                <a:lnTo>
                  <a:pt x="0" y="0"/>
                </a:lnTo>
                <a:lnTo>
                  <a:pt x="8" y="0"/>
                </a:lnTo>
                <a:lnTo>
                  <a:pt x="8" y="15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19" name="Freeform 215"/>
          <p:cNvSpPr>
            <a:spLocks/>
          </p:cNvSpPr>
          <p:nvPr/>
        </p:nvSpPr>
        <p:spPr bwMode="auto">
          <a:xfrm>
            <a:off x="4746625" y="3504625"/>
            <a:ext cx="49212" cy="49212"/>
          </a:xfrm>
          <a:custGeom>
            <a:avLst/>
            <a:gdLst>
              <a:gd name="T0" fmla="*/ 0 w 31"/>
              <a:gd name="T1" fmla="*/ 2147483647 h 31"/>
              <a:gd name="T2" fmla="*/ 0 w 31"/>
              <a:gd name="T3" fmla="*/ 0 h 31"/>
              <a:gd name="T4" fmla="*/ 2147483647 w 31"/>
              <a:gd name="T5" fmla="*/ 2147483647 h 31"/>
              <a:gd name="T6" fmla="*/ 0 w 31"/>
              <a:gd name="T7" fmla="*/ 2147483647 h 31"/>
              <a:gd name="T8" fmla="*/ 0 w 31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31"/>
              <a:gd name="T17" fmla="*/ 31 w 3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31">
                <a:moveTo>
                  <a:pt x="0" y="16"/>
                </a:moveTo>
                <a:lnTo>
                  <a:pt x="0" y="0"/>
                </a:lnTo>
                <a:lnTo>
                  <a:pt x="31" y="16"/>
                </a:lnTo>
                <a:lnTo>
                  <a:pt x="0" y="31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20" name="Rectangle 216"/>
          <p:cNvSpPr>
            <a:spLocks noChangeArrowheads="1"/>
          </p:cNvSpPr>
          <p:nvPr/>
        </p:nvSpPr>
        <p:spPr bwMode="auto">
          <a:xfrm>
            <a:off x="4625976" y="3530025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21" name="Rectangle 217"/>
          <p:cNvSpPr>
            <a:spLocks noChangeArrowheads="1"/>
          </p:cNvSpPr>
          <p:nvPr/>
        </p:nvSpPr>
        <p:spPr bwMode="auto">
          <a:xfrm>
            <a:off x="4746626" y="3530025"/>
            <a:ext cx="1587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22" name="Rectangle 218"/>
          <p:cNvSpPr>
            <a:spLocks noChangeArrowheads="1"/>
          </p:cNvSpPr>
          <p:nvPr/>
        </p:nvSpPr>
        <p:spPr bwMode="auto">
          <a:xfrm>
            <a:off x="4625975" y="3530025"/>
            <a:ext cx="12065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23" name="Rectangle 219"/>
          <p:cNvSpPr>
            <a:spLocks noChangeArrowheads="1"/>
          </p:cNvSpPr>
          <p:nvPr/>
        </p:nvSpPr>
        <p:spPr bwMode="auto">
          <a:xfrm>
            <a:off x="4492625" y="3396676"/>
            <a:ext cx="9457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en-US" sz="2400"/>
          </a:p>
        </p:txBody>
      </p:sp>
      <p:sp>
        <p:nvSpPr>
          <p:cNvPr id="21724" name="Rectangle 220"/>
          <p:cNvSpPr>
            <a:spLocks noChangeArrowheads="1"/>
          </p:cNvSpPr>
          <p:nvPr/>
        </p:nvSpPr>
        <p:spPr bwMode="auto">
          <a:xfrm>
            <a:off x="8537576" y="5338188"/>
            <a:ext cx="64601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>
                <a:solidFill>
                  <a:srgbClr val="315263"/>
                </a:solidFill>
                <a:latin typeface="Times New Roman" panose="02020603050405020304" pitchFamily="18" charset="0"/>
              </a:rPr>
              <a:t>DEVICE</a:t>
            </a:r>
            <a:endParaRPr lang="en-US" altLang="en-US" sz="2400">
              <a:solidFill>
                <a:srgbClr val="315263"/>
              </a:solidFill>
            </a:endParaRPr>
          </a:p>
        </p:txBody>
      </p:sp>
      <p:sp>
        <p:nvSpPr>
          <p:cNvPr id="21725" name="Rectangle 221"/>
          <p:cNvSpPr>
            <a:spLocks noChangeArrowheads="1"/>
          </p:cNvSpPr>
          <p:nvPr/>
        </p:nvSpPr>
        <p:spPr bwMode="auto">
          <a:xfrm>
            <a:off x="8451851" y="4523801"/>
            <a:ext cx="71974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</a:rPr>
              <a:t>CIRCUIT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1726" name="Rectangle 222"/>
          <p:cNvSpPr>
            <a:spLocks noChangeArrowheads="1"/>
          </p:cNvSpPr>
          <p:nvPr/>
        </p:nvSpPr>
        <p:spPr bwMode="auto">
          <a:xfrm>
            <a:off x="8718551" y="3906262"/>
            <a:ext cx="4667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>
                <a:solidFill>
                  <a:srgbClr val="315263"/>
                </a:solidFill>
                <a:latin typeface="Times New Roman" panose="02020603050405020304" pitchFamily="18" charset="0"/>
              </a:rPr>
              <a:t>GATE</a:t>
            </a:r>
            <a:endParaRPr lang="en-US" altLang="en-US" sz="2400">
              <a:solidFill>
                <a:srgbClr val="315263"/>
              </a:solidFill>
            </a:endParaRPr>
          </a:p>
        </p:txBody>
      </p:sp>
      <p:sp>
        <p:nvSpPr>
          <p:cNvPr id="21727" name="Rectangle 223"/>
          <p:cNvSpPr>
            <a:spLocks noChangeArrowheads="1"/>
          </p:cNvSpPr>
          <p:nvPr/>
        </p:nvSpPr>
        <p:spPr bwMode="auto">
          <a:xfrm>
            <a:off x="8428038" y="3068062"/>
            <a:ext cx="74136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>
                <a:solidFill>
                  <a:schemeClr val="bg1"/>
                </a:solidFill>
                <a:latin typeface="Times New Roman" panose="02020603050405020304" pitchFamily="18" charset="0"/>
              </a:rPr>
              <a:t>MODULE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1728" name="Freeform 224"/>
          <p:cNvSpPr>
            <a:spLocks/>
          </p:cNvSpPr>
          <p:nvPr/>
        </p:nvSpPr>
        <p:spPr bwMode="auto">
          <a:xfrm>
            <a:off x="4187825" y="2474338"/>
            <a:ext cx="36512" cy="169863"/>
          </a:xfrm>
          <a:custGeom>
            <a:avLst/>
            <a:gdLst>
              <a:gd name="T0" fmla="*/ 0 w 23"/>
              <a:gd name="T1" fmla="*/ 0 h 107"/>
              <a:gd name="T2" fmla="*/ 2147483647 w 23"/>
              <a:gd name="T3" fmla="*/ 0 h 107"/>
              <a:gd name="T4" fmla="*/ 2147483647 w 23"/>
              <a:gd name="T5" fmla="*/ 2147483647 h 107"/>
              <a:gd name="T6" fmla="*/ 2147483647 w 23"/>
              <a:gd name="T7" fmla="*/ 2147483647 h 107"/>
              <a:gd name="T8" fmla="*/ 2147483647 w 23"/>
              <a:gd name="T9" fmla="*/ 2147483647 h 107"/>
              <a:gd name="T10" fmla="*/ 2147483647 w 23"/>
              <a:gd name="T11" fmla="*/ 2147483647 h 107"/>
              <a:gd name="T12" fmla="*/ 2147483647 w 23"/>
              <a:gd name="T13" fmla="*/ 2147483647 h 107"/>
              <a:gd name="T14" fmla="*/ 0 w 23"/>
              <a:gd name="T15" fmla="*/ 2147483647 h 107"/>
              <a:gd name="T16" fmla="*/ 0 w 23"/>
              <a:gd name="T17" fmla="*/ 0 h 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07"/>
              <a:gd name="T29" fmla="*/ 23 w 23"/>
              <a:gd name="T30" fmla="*/ 107 h 1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07">
                <a:moveTo>
                  <a:pt x="0" y="0"/>
                </a:moveTo>
                <a:lnTo>
                  <a:pt x="23" y="0"/>
                </a:lnTo>
                <a:lnTo>
                  <a:pt x="23" y="53"/>
                </a:lnTo>
                <a:lnTo>
                  <a:pt x="16" y="61"/>
                </a:lnTo>
                <a:lnTo>
                  <a:pt x="16" y="107"/>
                </a:lnTo>
                <a:lnTo>
                  <a:pt x="8" y="107"/>
                </a:lnTo>
                <a:lnTo>
                  <a:pt x="8" y="61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29" name="Rectangle 225"/>
          <p:cNvSpPr>
            <a:spLocks noChangeArrowheads="1"/>
          </p:cNvSpPr>
          <p:nvPr/>
        </p:nvSpPr>
        <p:spPr bwMode="auto">
          <a:xfrm>
            <a:off x="4187825" y="2474338"/>
            <a:ext cx="49212" cy="111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0" name="Freeform 226"/>
          <p:cNvSpPr>
            <a:spLocks/>
          </p:cNvSpPr>
          <p:nvPr/>
        </p:nvSpPr>
        <p:spPr bwMode="auto">
          <a:xfrm>
            <a:off x="4213225" y="2474337"/>
            <a:ext cx="23812" cy="107950"/>
          </a:xfrm>
          <a:custGeom>
            <a:avLst/>
            <a:gdLst>
              <a:gd name="T0" fmla="*/ 2147483647 w 15"/>
              <a:gd name="T1" fmla="*/ 0 h 68"/>
              <a:gd name="T2" fmla="*/ 2147483647 w 15"/>
              <a:gd name="T3" fmla="*/ 2147483647 h 68"/>
              <a:gd name="T4" fmla="*/ 2147483647 w 15"/>
              <a:gd name="T5" fmla="*/ 2147483647 h 68"/>
              <a:gd name="T6" fmla="*/ 2147483647 w 15"/>
              <a:gd name="T7" fmla="*/ 2147483647 h 68"/>
              <a:gd name="T8" fmla="*/ 2147483647 w 15"/>
              <a:gd name="T9" fmla="*/ 2147483647 h 68"/>
              <a:gd name="T10" fmla="*/ 0 w 15"/>
              <a:gd name="T11" fmla="*/ 2147483647 h 68"/>
              <a:gd name="T12" fmla="*/ 0 w 15"/>
              <a:gd name="T13" fmla="*/ 2147483647 h 68"/>
              <a:gd name="T14" fmla="*/ 0 w 15"/>
              <a:gd name="T15" fmla="*/ 2147483647 h 68"/>
              <a:gd name="T16" fmla="*/ 2147483647 w 15"/>
              <a:gd name="T17" fmla="*/ 2147483647 h 68"/>
              <a:gd name="T18" fmla="*/ 2147483647 w 15"/>
              <a:gd name="T19" fmla="*/ 2147483647 h 68"/>
              <a:gd name="T20" fmla="*/ 2147483647 w 15"/>
              <a:gd name="T21" fmla="*/ 2147483647 h 68"/>
              <a:gd name="T22" fmla="*/ 2147483647 w 15"/>
              <a:gd name="T23" fmla="*/ 0 h 68"/>
              <a:gd name="T24" fmla="*/ 2147483647 w 15"/>
              <a:gd name="T25" fmla="*/ 0 h 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"/>
              <a:gd name="T40" fmla="*/ 0 h 68"/>
              <a:gd name="T41" fmla="*/ 15 w 15"/>
              <a:gd name="T42" fmla="*/ 68 h 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" h="68">
                <a:moveTo>
                  <a:pt x="15" y="0"/>
                </a:moveTo>
                <a:lnTo>
                  <a:pt x="15" y="53"/>
                </a:lnTo>
                <a:lnTo>
                  <a:pt x="15" y="61"/>
                </a:lnTo>
                <a:lnTo>
                  <a:pt x="7" y="68"/>
                </a:lnTo>
                <a:lnTo>
                  <a:pt x="0" y="61"/>
                </a:lnTo>
                <a:lnTo>
                  <a:pt x="7" y="53"/>
                </a:lnTo>
                <a:lnTo>
                  <a:pt x="15" y="61"/>
                </a:lnTo>
                <a:lnTo>
                  <a:pt x="7" y="53"/>
                </a:lnTo>
                <a:lnTo>
                  <a:pt x="7" y="0"/>
                </a:lnTo>
                <a:lnTo>
                  <a:pt x="1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31" name="Rectangle 227"/>
          <p:cNvSpPr>
            <a:spLocks noChangeArrowheads="1"/>
          </p:cNvSpPr>
          <p:nvPr/>
        </p:nvSpPr>
        <p:spPr bwMode="auto">
          <a:xfrm>
            <a:off x="4213225" y="2571176"/>
            <a:ext cx="11112" cy="841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2" name="Rectangle 228"/>
          <p:cNvSpPr>
            <a:spLocks noChangeArrowheads="1"/>
          </p:cNvSpPr>
          <p:nvPr/>
        </p:nvSpPr>
        <p:spPr bwMode="auto">
          <a:xfrm>
            <a:off x="4200525" y="2644200"/>
            <a:ext cx="12700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3" name="Freeform 229"/>
          <p:cNvSpPr>
            <a:spLocks/>
          </p:cNvSpPr>
          <p:nvPr/>
        </p:nvSpPr>
        <p:spPr bwMode="auto">
          <a:xfrm>
            <a:off x="4187825" y="2558476"/>
            <a:ext cx="25400" cy="85725"/>
          </a:xfrm>
          <a:custGeom>
            <a:avLst/>
            <a:gdLst>
              <a:gd name="T0" fmla="*/ 2147483647 w 16"/>
              <a:gd name="T1" fmla="*/ 2147483647 h 54"/>
              <a:gd name="T2" fmla="*/ 2147483647 w 16"/>
              <a:gd name="T3" fmla="*/ 2147483647 h 54"/>
              <a:gd name="T4" fmla="*/ 2147483647 w 16"/>
              <a:gd name="T5" fmla="*/ 2147483647 h 54"/>
              <a:gd name="T6" fmla="*/ 2147483647 w 16"/>
              <a:gd name="T7" fmla="*/ 2147483647 h 54"/>
              <a:gd name="T8" fmla="*/ 0 w 16"/>
              <a:gd name="T9" fmla="*/ 2147483647 h 54"/>
              <a:gd name="T10" fmla="*/ 0 w 16"/>
              <a:gd name="T11" fmla="*/ 2147483647 h 54"/>
              <a:gd name="T12" fmla="*/ 0 w 16"/>
              <a:gd name="T13" fmla="*/ 0 h 54"/>
              <a:gd name="T14" fmla="*/ 2147483647 w 16"/>
              <a:gd name="T15" fmla="*/ 0 h 54"/>
              <a:gd name="T16" fmla="*/ 2147483647 w 16"/>
              <a:gd name="T17" fmla="*/ 2147483647 h 54"/>
              <a:gd name="T18" fmla="*/ 2147483647 w 16"/>
              <a:gd name="T19" fmla="*/ 2147483647 h 54"/>
              <a:gd name="T20" fmla="*/ 2147483647 w 16"/>
              <a:gd name="T21" fmla="*/ 2147483647 h 54"/>
              <a:gd name="T22" fmla="*/ 2147483647 w 16"/>
              <a:gd name="T23" fmla="*/ 2147483647 h 54"/>
              <a:gd name="T24" fmla="*/ 2147483647 w 16"/>
              <a:gd name="T25" fmla="*/ 2147483647 h 5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"/>
              <a:gd name="T40" fmla="*/ 0 h 54"/>
              <a:gd name="T41" fmla="*/ 16 w 16"/>
              <a:gd name="T42" fmla="*/ 54 h 5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" h="54">
                <a:moveTo>
                  <a:pt x="8" y="54"/>
                </a:moveTo>
                <a:lnTo>
                  <a:pt x="8" y="8"/>
                </a:lnTo>
                <a:lnTo>
                  <a:pt x="16" y="8"/>
                </a:lnTo>
                <a:lnTo>
                  <a:pt x="8" y="15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16" y="8"/>
                </a:lnTo>
                <a:lnTo>
                  <a:pt x="16" y="54"/>
                </a:lnTo>
                <a:lnTo>
                  <a:pt x="8" y="5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34" name="Rectangle 230"/>
          <p:cNvSpPr>
            <a:spLocks noChangeArrowheads="1"/>
          </p:cNvSpPr>
          <p:nvPr/>
        </p:nvSpPr>
        <p:spPr bwMode="auto">
          <a:xfrm>
            <a:off x="4187825" y="2474337"/>
            <a:ext cx="12700" cy="841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5" name="Freeform 231"/>
          <p:cNvSpPr>
            <a:spLocks/>
          </p:cNvSpPr>
          <p:nvPr/>
        </p:nvSpPr>
        <p:spPr bwMode="auto">
          <a:xfrm>
            <a:off x="3386138" y="2521963"/>
            <a:ext cx="36513" cy="169863"/>
          </a:xfrm>
          <a:custGeom>
            <a:avLst/>
            <a:gdLst>
              <a:gd name="T0" fmla="*/ 0 w 23"/>
              <a:gd name="T1" fmla="*/ 0 h 107"/>
              <a:gd name="T2" fmla="*/ 2147483647 w 23"/>
              <a:gd name="T3" fmla="*/ 0 h 107"/>
              <a:gd name="T4" fmla="*/ 2147483647 w 23"/>
              <a:gd name="T5" fmla="*/ 2147483647 h 107"/>
              <a:gd name="T6" fmla="*/ 2147483647 w 23"/>
              <a:gd name="T7" fmla="*/ 2147483647 h 107"/>
              <a:gd name="T8" fmla="*/ 2147483647 w 23"/>
              <a:gd name="T9" fmla="*/ 2147483647 h 107"/>
              <a:gd name="T10" fmla="*/ 2147483647 w 23"/>
              <a:gd name="T11" fmla="*/ 2147483647 h 107"/>
              <a:gd name="T12" fmla="*/ 2147483647 w 23"/>
              <a:gd name="T13" fmla="*/ 2147483647 h 107"/>
              <a:gd name="T14" fmla="*/ 0 w 23"/>
              <a:gd name="T15" fmla="*/ 2147483647 h 107"/>
              <a:gd name="T16" fmla="*/ 0 w 23"/>
              <a:gd name="T17" fmla="*/ 0 h 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107"/>
              <a:gd name="T29" fmla="*/ 23 w 23"/>
              <a:gd name="T30" fmla="*/ 107 h 1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107">
                <a:moveTo>
                  <a:pt x="0" y="0"/>
                </a:moveTo>
                <a:lnTo>
                  <a:pt x="23" y="0"/>
                </a:lnTo>
                <a:lnTo>
                  <a:pt x="23" y="54"/>
                </a:lnTo>
                <a:lnTo>
                  <a:pt x="15" y="61"/>
                </a:lnTo>
                <a:lnTo>
                  <a:pt x="15" y="107"/>
                </a:lnTo>
                <a:lnTo>
                  <a:pt x="8" y="61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36" name="Rectangle 232"/>
          <p:cNvSpPr>
            <a:spLocks noChangeArrowheads="1"/>
          </p:cNvSpPr>
          <p:nvPr/>
        </p:nvSpPr>
        <p:spPr bwMode="auto">
          <a:xfrm>
            <a:off x="3386138" y="2521962"/>
            <a:ext cx="49213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7" name="Freeform 233"/>
          <p:cNvSpPr>
            <a:spLocks/>
          </p:cNvSpPr>
          <p:nvPr/>
        </p:nvSpPr>
        <p:spPr bwMode="auto">
          <a:xfrm>
            <a:off x="3386138" y="2521963"/>
            <a:ext cx="49213" cy="169863"/>
          </a:xfrm>
          <a:custGeom>
            <a:avLst/>
            <a:gdLst>
              <a:gd name="T0" fmla="*/ 2147483647 w 31"/>
              <a:gd name="T1" fmla="*/ 0 h 107"/>
              <a:gd name="T2" fmla="*/ 2147483647 w 31"/>
              <a:gd name="T3" fmla="*/ 2147483647 h 107"/>
              <a:gd name="T4" fmla="*/ 2147483647 w 31"/>
              <a:gd name="T5" fmla="*/ 2147483647 h 107"/>
              <a:gd name="T6" fmla="*/ 2147483647 w 31"/>
              <a:gd name="T7" fmla="*/ 2147483647 h 107"/>
              <a:gd name="T8" fmla="*/ 2147483647 w 31"/>
              <a:gd name="T9" fmla="*/ 2147483647 h 107"/>
              <a:gd name="T10" fmla="*/ 2147483647 w 31"/>
              <a:gd name="T11" fmla="*/ 2147483647 h 107"/>
              <a:gd name="T12" fmla="*/ 2147483647 w 31"/>
              <a:gd name="T13" fmla="*/ 2147483647 h 107"/>
              <a:gd name="T14" fmla="*/ 2147483647 w 31"/>
              <a:gd name="T15" fmla="*/ 2147483647 h 107"/>
              <a:gd name="T16" fmla="*/ 2147483647 w 31"/>
              <a:gd name="T17" fmla="*/ 2147483647 h 107"/>
              <a:gd name="T18" fmla="*/ 2147483647 w 31"/>
              <a:gd name="T19" fmla="*/ 2147483647 h 107"/>
              <a:gd name="T20" fmla="*/ 2147483647 w 31"/>
              <a:gd name="T21" fmla="*/ 2147483647 h 107"/>
              <a:gd name="T22" fmla="*/ 2147483647 w 31"/>
              <a:gd name="T23" fmla="*/ 2147483647 h 107"/>
              <a:gd name="T24" fmla="*/ 2147483647 w 31"/>
              <a:gd name="T25" fmla="*/ 2147483647 h 107"/>
              <a:gd name="T26" fmla="*/ 0 w 31"/>
              <a:gd name="T27" fmla="*/ 2147483647 h 107"/>
              <a:gd name="T28" fmla="*/ 0 w 31"/>
              <a:gd name="T29" fmla="*/ 2147483647 h 107"/>
              <a:gd name="T30" fmla="*/ 0 w 31"/>
              <a:gd name="T31" fmla="*/ 2147483647 h 107"/>
              <a:gd name="T32" fmla="*/ 2147483647 w 31"/>
              <a:gd name="T33" fmla="*/ 2147483647 h 107"/>
              <a:gd name="T34" fmla="*/ 2147483647 w 31"/>
              <a:gd name="T35" fmla="*/ 2147483647 h 107"/>
              <a:gd name="T36" fmla="*/ 2147483647 w 31"/>
              <a:gd name="T37" fmla="*/ 2147483647 h 107"/>
              <a:gd name="T38" fmla="*/ 2147483647 w 31"/>
              <a:gd name="T39" fmla="*/ 2147483647 h 107"/>
              <a:gd name="T40" fmla="*/ 2147483647 w 31"/>
              <a:gd name="T41" fmla="*/ 2147483647 h 107"/>
              <a:gd name="T42" fmla="*/ 2147483647 w 31"/>
              <a:gd name="T43" fmla="*/ 2147483647 h 107"/>
              <a:gd name="T44" fmla="*/ 2147483647 w 31"/>
              <a:gd name="T45" fmla="*/ 2147483647 h 107"/>
              <a:gd name="T46" fmla="*/ 2147483647 w 31"/>
              <a:gd name="T47" fmla="*/ 2147483647 h 107"/>
              <a:gd name="T48" fmla="*/ 2147483647 w 31"/>
              <a:gd name="T49" fmla="*/ 2147483647 h 107"/>
              <a:gd name="T50" fmla="*/ 2147483647 w 31"/>
              <a:gd name="T51" fmla="*/ 2147483647 h 107"/>
              <a:gd name="T52" fmla="*/ 2147483647 w 31"/>
              <a:gd name="T53" fmla="*/ 2147483647 h 107"/>
              <a:gd name="T54" fmla="*/ 2147483647 w 31"/>
              <a:gd name="T55" fmla="*/ 2147483647 h 107"/>
              <a:gd name="T56" fmla="*/ 2147483647 w 31"/>
              <a:gd name="T57" fmla="*/ 2147483647 h 107"/>
              <a:gd name="T58" fmla="*/ 2147483647 w 31"/>
              <a:gd name="T59" fmla="*/ 0 h 107"/>
              <a:gd name="T60" fmla="*/ 2147483647 w 31"/>
              <a:gd name="T61" fmla="*/ 0 h 10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1"/>
              <a:gd name="T94" fmla="*/ 0 h 107"/>
              <a:gd name="T95" fmla="*/ 31 w 31"/>
              <a:gd name="T96" fmla="*/ 107 h 107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1" h="107">
                <a:moveTo>
                  <a:pt x="31" y="0"/>
                </a:moveTo>
                <a:lnTo>
                  <a:pt x="31" y="54"/>
                </a:lnTo>
                <a:lnTo>
                  <a:pt x="31" y="61"/>
                </a:lnTo>
                <a:lnTo>
                  <a:pt x="23" y="69"/>
                </a:lnTo>
                <a:lnTo>
                  <a:pt x="15" y="61"/>
                </a:lnTo>
                <a:lnTo>
                  <a:pt x="23" y="61"/>
                </a:lnTo>
                <a:lnTo>
                  <a:pt x="23" y="107"/>
                </a:lnTo>
                <a:lnTo>
                  <a:pt x="15" y="107"/>
                </a:lnTo>
                <a:lnTo>
                  <a:pt x="8" y="61"/>
                </a:lnTo>
                <a:lnTo>
                  <a:pt x="15" y="61"/>
                </a:lnTo>
                <a:lnTo>
                  <a:pt x="8" y="69"/>
                </a:lnTo>
                <a:lnTo>
                  <a:pt x="0" y="61"/>
                </a:lnTo>
                <a:lnTo>
                  <a:pt x="0" y="54"/>
                </a:lnTo>
                <a:lnTo>
                  <a:pt x="8" y="54"/>
                </a:lnTo>
                <a:lnTo>
                  <a:pt x="15" y="61"/>
                </a:lnTo>
                <a:lnTo>
                  <a:pt x="23" y="107"/>
                </a:lnTo>
                <a:lnTo>
                  <a:pt x="15" y="107"/>
                </a:lnTo>
                <a:lnTo>
                  <a:pt x="15" y="61"/>
                </a:lnTo>
                <a:lnTo>
                  <a:pt x="23" y="54"/>
                </a:lnTo>
                <a:lnTo>
                  <a:pt x="31" y="61"/>
                </a:lnTo>
                <a:lnTo>
                  <a:pt x="23" y="54"/>
                </a:lnTo>
                <a:lnTo>
                  <a:pt x="23" y="0"/>
                </a:lnTo>
                <a:lnTo>
                  <a:pt x="31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38" name="Rectangle 234"/>
          <p:cNvSpPr>
            <a:spLocks noChangeArrowheads="1"/>
          </p:cNvSpPr>
          <p:nvPr/>
        </p:nvSpPr>
        <p:spPr bwMode="auto">
          <a:xfrm>
            <a:off x="3386137" y="2521963"/>
            <a:ext cx="12700" cy="857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39" name="Freeform 235"/>
          <p:cNvSpPr>
            <a:spLocks/>
          </p:cNvSpPr>
          <p:nvPr/>
        </p:nvSpPr>
        <p:spPr bwMode="auto">
          <a:xfrm>
            <a:off x="2986088" y="2388613"/>
            <a:ext cx="47625" cy="169863"/>
          </a:xfrm>
          <a:custGeom>
            <a:avLst/>
            <a:gdLst>
              <a:gd name="T0" fmla="*/ 0 w 30"/>
              <a:gd name="T1" fmla="*/ 0 h 107"/>
              <a:gd name="T2" fmla="*/ 2147483647 w 30"/>
              <a:gd name="T3" fmla="*/ 0 h 107"/>
              <a:gd name="T4" fmla="*/ 2147483647 w 30"/>
              <a:gd name="T5" fmla="*/ 2147483647 h 107"/>
              <a:gd name="T6" fmla="*/ 2147483647 w 30"/>
              <a:gd name="T7" fmla="*/ 2147483647 h 107"/>
              <a:gd name="T8" fmla="*/ 2147483647 w 30"/>
              <a:gd name="T9" fmla="*/ 2147483647 h 107"/>
              <a:gd name="T10" fmla="*/ 2147483647 w 30"/>
              <a:gd name="T11" fmla="*/ 2147483647 h 107"/>
              <a:gd name="T12" fmla="*/ 2147483647 w 30"/>
              <a:gd name="T13" fmla="*/ 2147483647 h 107"/>
              <a:gd name="T14" fmla="*/ 2147483647 w 30"/>
              <a:gd name="T15" fmla="*/ 2147483647 h 107"/>
              <a:gd name="T16" fmla="*/ 2147483647 w 30"/>
              <a:gd name="T17" fmla="*/ 0 h 107"/>
              <a:gd name="T18" fmla="*/ 0 w 30"/>
              <a:gd name="T19" fmla="*/ 0 h 1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0"/>
              <a:gd name="T31" fmla="*/ 0 h 107"/>
              <a:gd name="T32" fmla="*/ 30 w 30"/>
              <a:gd name="T33" fmla="*/ 107 h 1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0" h="107">
                <a:moveTo>
                  <a:pt x="0" y="0"/>
                </a:moveTo>
                <a:lnTo>
                  <a:pt x="30" y="0"/>
                </a:lnTo>
                <a:lnTo>
                  <a:pt x="30" y="54"/>
                </a:lnTo>
                <a:lnTo>
                  <a:pt x="23" y="61"/>
                </a:lnTo>
                <a:lnTo>
                  <a:pt x="23" y="107"/>
                </a:lnTo>
                <a:lnTo>
                  <a:pt x="15" y="107"/>
                </a:lnTo>
                <a:lnTo>
                  <a:pt x="15" y="61"/>
                </a:lnTo>
                <a:lnTo>
                  <a:pt x="7" y="54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40" name="Rectangle 236"/>
          <p:cNvSpPr>
            <a:spLocks noChangeArrowheads="1"/>
          </p:cNvSpPr>
          <p:nvPr/>
        </p:nvSpPr>
        <p:spPr bwMode="auto">
          <a:xfrm>
            <a:off x="2986088" y="2388612"/>
            <a:ext cx="60325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41" name="Freeform 237"/>
          <p:cNvSpPr>
            <a:spLocks/>
          </p:cNvSpPr>
          <p:nvPr/>
        </p:nvSpPr>
        <p:spPr bwMode="auto">
          <a:xfrm>
            <a:off x="3022600" y="2388612"/>
            <a:ext cx="23812" cy="109538"/>
          </a:xfrm>
          <a:custGeom>
            <a:avLst/>
            <a:gdLst>
              <a:gd name="T0" fmla="*/ 2147483647 w 15"/>
              <a:gd name="T1" fmla="*/ 0 h 69"/>
              <a:gd name="T2" fmla="*/ 2147483647 w 15"/>
              <a:gd name="T3" fmla="*/ 2147483647 h 69"/>
              <a:gd name="T4" fmla="*/ 2147483647 w 15"/>
              <a:gd name="T5" fmla="*/ 2147483647 h 69"/>
              <a:gd name="T6" fmla="*/ 2147483647 w 15"/>
              <a:gd name="T7" fmla="*/ 2147483647 h 69"/>
              <a:gd name="T8" fmla="*/ 2147483647 w 15"/>
              <a:gd name="T9" fmla="*/ 2147483647 h 69"/>
              <a:gd name="T10" fmla="*/ 0 w 15"/>
              <a:gd name="T11" fmla="*/ 2147483647 h 69"/>
              <a:gd name="T12" fmla="*/ 0 w 15"/>
              <a:gd name="T13" fmla="*/ 2147483647 h 69"/>
              <a:gd name="T14" fmla="*/ 0 w 15"/>
              <a:gd name="T15" fmla="*/ 2147483647 h 69"/>
              <a:gd name="T16" fmla="*/ 2147483647 w 15"/>
              <a:gd name="T17" fmla="*/ 2147483647 h 69"/>
              <a:gd name="T18" fmla="*/ 2147483647 w 15"/>
              <a:gd name="T19" fmla="*/ 2147483647 h 69"/>
              <a:gd name="T20" fmla="*/ 2147483647 w 15"/>
              <a:gd name="T21" fmla="*/ 2147483647 h 69"/>
              <a:gd name="T22" fmla="*/ 2147483647 w 15"/>
              <a:gd name="T23" fmla="*/ 0 h 69"/>
              <a:gd name="T24" fmla="*/ 2147483647 w 15"/>
              <a:gd name="T25" fmla="*/ 0 h 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5"/>
              <a:gd name="T40" fmla="*/ 0 h 69"/>
              <a:gd name="T41" fmla="*/ 15 w 15"/>
              <a:gd name="T42" fmla="*/ 69 h 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5" h="69">
                <a:moveTo>
                  <a:pt x="15" y="0"/>
                </a:moveTo>
                <a:lnTo>
                  <a:pt x="15" y="54"/>
                </a:lnTo>
                <a:lnTo>
                  <a:pt x="15" y="61"/>
                </a:lnTo>
                <a:lnTo>
                  <a:pt x="7" y="69"/>
                </a:lnTo>
                <a:lnTo>
                  <a:pt x="0" y="61"/>
                </a:lnTo>
                <a:lnTo>
                  <a:pt x="7" y="54"/>
                </a:lnTo>
                <a:lnTo>
                  <a:pt x="15" y="61"/>
                </a:lnTo>
                <a:lnTo>
                  <a:pt x="7" y="54"/>
                </a:lnTo>
                <a:lnTo>
                  <a:pt x="7" y="0"/>
                </a:lnTo>
                <a:lnTo>
                  <a:pt x="1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42" name="Rectangle 238"/>
          <p:cNvSpPr>
            <a:spLocks noChangeArrowheads="1"/>
          </p:cNvSpPr>
          <p:nvPr/>
        </p:nvSpPr>
        <p:spPr bwMode="auto">
          <a:xfrm>
            <a:off x="3022600" y="2485451"/>
            <a:ext cx="11112" cy="857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43" name="Rectangle 239"/>
          <p:cNvSpPr>
            <a:spLocks noChangeArrowheads="1"/>
          </p:cNvSpPr>
          <p:nvPr/>
        </p:nvSpPr>
        <p:spPr bwMode="auto">
          <a:xfrm>
            <a:off x="3009900" y="2558475"/>
            <a:ext cx="127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44" name="Freeform 240"/>
          <p:cNvSpPr>
            <a:spLocks/>
          </p:cNvSpPr>
          <p:nvPr/>
        </p:nvSpPr>
        <p:spPr bwMode="auto">
          <a:xfrm>
            <a:off x="2997200" y="2474337"/>
            <a:ext cx="25400" cy="84138"/>
          </a:xfrm>
          <a:custGeom>
            <a:avLst/>
            <a:gdLst>
              <a:gd name="T0" fmla="*/ 2147483647 w 16"/>
              <a:gd name="T1" fmla="*/ 2147483647 h 53"/>
              <a:gd name="T2" fmla="*/ 2147483647 w 16"/>
              <a:gd name="T3" fmla="*/ 2147483647 h 53"/>
              <a:gd name="T4" fmla="*/ 2147483647 w 16"/>
              <a:gd name="T5" fmla="*/ 2147483647 h 53"/>
              <a:gd name="T6" fmla="*/ 2147483647 w 16"/>
              <a:gd name="T7" fmla="*/ 2147483647 h 53"/>
              <a:gd name="T8" fmla="*/ 0 w 16"/>
              <a:gd name="T9" fmla="*/ 2147483647 h 53"/>
              <a:gd name="T10" fmla="*/ 0 w 16"/>
              <a:gd name="T11" fmla="*/ 2147483647 h 53"/>
              <a:gd name="T12" fmla="*/ 0 w 16"/>
              <a:gd name="T13" fmla="*/ 0 h 53"/>
              <a:gd name="T14" fmla="*/ 2147483647 w 16"/>
              <a:gd name="T15" fmla="*/ 0 h 53"/>
              <a:gd name="T16" fmla="*/ 2147483647 w 16"/>
              <a:gd name="T17" fmla="*/ 2147483647 h 53"/>
              <a:gd name="T18" fmla="*/ 2147483647 w 16"/>
              <a:gd name="T19" fmla="*/ 2147483647 h 53"/>
              <a:gd name="T20" fmla="*/ 2147483647 w 16"/>
              <a:gd name="T21" fmla="*/ 2147483647 h 53"/>
              <a:gd name="T22" fmla="*/ 2147483647 w 16"/>
              <a:gd name="T23" fmla="*/ 2147483647 h 53"/>
              <a:gd name="T24" fmla="*/ 2147483647 w 16"/>
              <a:gd name="T25" fmla="*/ 2147483647 h 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"/>
              <a:gd name="T40" fmla="*/ 0 h 53"/>
              <a:gd name="T41" fmla="*/ 16 w 16"/>
              <a:gd name="T42" fmla="*/ 53 h 5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" h="53">
                <a:moveTo>
                  <a:pt x="8" y="53"/>
                </a:moveTo>
                <a:lnTo>
                  <a:pt x="8" y="7"/>
                </a:lnTo>
                <a:lnTo>
                  <a:pt x="16" y="7"/>
                </a:lnTo>
                <a:lnTo>
                  <a:pt x="8" y="15"/>
                </a:lnTo>
                <a:lnTo>
                  <a:pt x="0" y="7"/>
                </a:lnTo>
                <a:lnTo>
                  <a:pt x="0" y="0"/>
                </a:lnTo>
                <a:lnTo>
                  <a:pt x="8" y="0"/>
                </a:lnTo>
                <a:lnTo>
                  <a:pt x="16" y="7"/>
                </a:lnTo>
                <a:lnTo>
                  <a:pt x="16" y="53"/>
                </a:lnTo>
                <a:lnTo>
                  <a:pt x="8" y="5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45" name="Rectangle 241"/>
          <p:cNvSpPr>
            <a:spLocks noChangeArrowheads="1"/>
          </p:cNvSpPr>
          <p:nvPr/>
        </p:nvSpPr>
        <p:spPr bwMode="auto">
          <a:xfrm>
            <a:off x="2997200" y="2388613"/>
            <a:ext cx="12700" cy="857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46" name="Freeform 242"/>
          <p:cNvSpPr>
            <a:spLocks/>
          </p:cNvSpPr>
          <p:nvPr/>
        </p:nvSpPr>
        <p:spPr bwMode="auto">
          <a:xfrm>
            <a:off x="2986088" y="2388612"/>
            <a:ext cx="11113" cy="12700"/>
          </a:xfrm>
          <a:custGeom>
            <a:avLst/>
            <a:gdLst>
              <a:gd name="T0" fmla="*/ 2147483647 w 7"/>
              <a:gd name="T1" fmla="*/ 2147483647 h 8"/>
              <a:gd name="T2" fmla="*/ 0 w 7"/>
              <a:gd name="T3" fmla="*/ 2147483647 h 8"/>
              <a:gd name="T4" fmla="*/ 0 w 7"/>
              <a:gd name="T5" fmla="*/ 0 h 8"/>
              <a:gd name="T6" fmla="*/ 0 w 7"/>
              <a:gd name="T7" fmla="*/ 2147483647 h 8"/>
              <a:gd name="T8" fmla="*/ 0 w 7"/>
              <a:gd name="T9" fmla="*/ 0 h 8"/>
              <a:gd name="T10" fmla="*/ 2147483647 w 7"/>
              <a:gd name="T11" fmla="*/ 0 h 8"/>
              <a:gd name="T12" fmla="*/ 2147483647 w 7"/>
              <a:gd name="T13" fmla="*/ 2147483647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7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lnTo>
                  <a:pt x="7" y="0"/>
                </a:lnTo>
                <a:lnTo>
                  <a:pt x="7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47" name="Freeform 243"/>
          <p:cNvSpPr>
            <a:spLocks/>
          </p:cNvSpPr>
          <p:nvPr/>
        </p:nvSpPr>
        <p:spPr bwMode="auto">
          <a:xfrm>
            <a:off x="3762375" y="2644201"/>
            <a:ext cx="49212" cy="180975"/>
          </a:xfrm>
          <a:custGeom>
            <a:avLst/>
            <a:gdLst>
              <a:gd name="T0" fmla="*/ 0 w 31"/>
              <a:gd name="T1" fmla="*/ 0 h 114"/>
              <a:gd name="T2" fmla="*/ 2147483647 w 31"/>
              <a:gd name="T3" fmla="*/ 0 h 114"/>
              <a:gd name="T4" fmla="*/ 2147483647 w 31"/>
              <a:gd name="T5" fmla="*/ 2147483647 h 114"/>
              <a:gd name="T6" fmla="*/ 2147483647 w 31"/>
              <a:gd name="T7" fmla="*/ 2147483647 h 114"/>
              <a:gd name="T8" fmla="*/ 2147483647 w 31"/>
              <a:gd name="T9" fmla="*/ 2147483647 h 114"/>
              <a:gd name="T10" fmla="*/ 2147483647 w 31"/>
              <a:gd name="T11" fmla="*/ 2147483647 h 114"/>
              <a:gd name="T12" fmla="*/ 2147483647 w 31"/>
              <a:gd name="T13" fmla="*/ 2147483647 h 114"/>
              <a:gd name="T14" fmla="*/ 2147483647 w 31"/>
              <a:gd name="T15" fmla="*/ 2147483647 h 114"/>
              <a:gd name="T16" fmla="*/ 2147483647 w 31"/>
              <a:gd name="T17" fmla="*/ 0 h 114"/>
              <a:gd name="T18" fmla="*/ 0 w 31"/>
              <a:gd name="T19" fmla="*/ 0 h 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"/>
              <a:gd name="T31" fmla="*/ 0 h 114"/>
              <a:gd name="T32" fmla="*/ 31 w 31"/>
              <a:gd name="T33" fmla="*/ 114 h 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" h="114">
                <a:moveTo>
                  <a:pt x="0" y="0"/>
                </a:moveTo>
                <a:lnTo>
                  <a:pt x="31" y="0"/>
                </a:lnTo>
                <a:lnTo>
                  <a:pt x="31" y="53"/>
                </a:lnTo>
                <a:lnTo>
                  <a:pt x="23" y="61"/>
                </a:lnTo>
                <a:lnTo>
                  <a:pt x="23" y="114"/>
                </a:lnTo>
                <a:lnTo>
                  <a:pt x="16" y="107"/>
                </a:lnTo>
                <a:lnTo>
                  <a:pt x="16" y="61"/>
                </a:lnTo>
                <a:lnTo>
                  <a:pt x="8" y="53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48" name="Rectangle 244"/>
          <p:cNvSpPr>
            <a:spLocks noChangeArrowheads="1"/>
          </p:cNvSpPr>
          <p:nvPr/>
        </p:nvSpPr>
        <p:spPr bwMode="auto">
          <a:xfrm>
            <a:off x="3762375" y="2644200"/>
            <a:ext cx="61912" cy="111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49" name="Freeform 245"/>
          <p:cNvSpPr>
            <a:spLocks/>
          </p:cNvSpPr>
          <p:nvPr/>
        </p:nvSpPr>
        <p:spPr bwMode="auto">
          <a:xfrm>
            <a:off x="3775075" y="2644201"/>
            <a:ext cx="49212" cy="206375"/>
          </a:xfrm>
          <a:custGeom>
            <a:avLst/>
            <a:gdLst>
              <a:gd name="T0" fmla="*/ 2147483647 w 31"/>
              <a:gd name="T1" fmla="*/ 0 h 130"/>
              <a:gd name="T2" fmla="*/ 2147483647 w 31"/>
              <a:gd name="T3" fmla="*/ 2147483647 h 130"/>
              <a:gd name="T4" fmla="*/ 2147483647 w 31"/>
              <a:gd name="T5" fmla="*/ 2147483647 h 130"/>
              <a:gd name="T6" fmla="*/ 2147483647 w 31"/>
              <a:gd name="T7" fmla="*/ 2147483647 h 130"/>
              <a:gd name="T8" fmla="*/ 2147483647 w 31"/>
              <a:gd name="T9" fmla="*/ 2147483647 h 130"/>
              <a:gd name="T10" fmla="*/ 2147483647 w 31"/>
              <a:gd name="T11" fmla="*/ 2147483647 h 130"/>
              <a:gd name="T12" fmla="*/ 2147483647 w 31"/>
              <a:gd name="T13" fmla="*/ 2147483647 h 130"/>
              <a:gd name="T14" fmla="*/ 2147483647 w 31"/>
              <a:gd name="T15" fmla="*/ 2147483647 h 130"/>
              <a:gd name="T16" fmla="*/ 2147483647 w 31"/>
              <a:gd name="T17" fmla="*/ 2147483647 h 130"/>
              <a:gd name="T18" fmla="*/ 2147483647 w 31"/>
              <a:gd name="T19" fmla="*/ 2147483647 h 130"/>
              <a:gd name="T20" fmla="*/ 2147483647 w 31"/>
              <a:gd name="T21" fmla="*/ 2147483647 h 130"/>
              <a:gd name="T22" fmla="*/ 2147483647 w 31"/>
              <a:gd name="T23" fmla="*/ 2147483647 h 130"/>
              <a:gd name="T24" fmla="*/ 2147483647 w 31"/>
              <a:gd name="T25" fmla="*/ 2147483647 h 130"/>
              <a:gd name="T26" fmla="*/ 2147483647 w 31"/>
              <a:gd name="T27" fmla="*/ 2147483647 h 130"/>
              <a:gd name="T28" fmla="*/ 2147483647 w 31"/>
              <a:gd name="T29" fmla="*/ 2147483647 h 130"/>
              <a:gd name="T30" fmla="*/ 2147483647 w 31"/>
              <a:gd name="T31" fmla="*/ 2147483647 h 130"/>
              <a:gd name="T32" fmla="*/ 0 w 31"/>
              <a:gd name="T33" fmla="*/ 2147483647 h 130"/>
              <a:gd name="T34" fmla="*/ 0 w 31"/>
              <a:gd name="T35" fmla="*/ 2147483647 h 130"/>
              <a:gd name="T36" fmla="*/ 0 w 31"/>
              <a:gd name="T37" fmla="*/ 2147483647 h 130"/>
              <a:gd name="T38" fmla="*/ 2147483647 w 31"/>
              <a:gd name="T39" fmla="*/ 2147483647 h 130"/>
              <a:gd name="T40" fmla="*/ 2147483647 w 31"/>
              <a:gd name="T41" fmla="*/ 2147483647 h 130"/>
              <a:gd name="T42" fmla="*/ 2147483647 w 31"/>
              <a:gd name="T43" fmla="*/ 2147483647 h 130"/>
              <a:gd name="T44" fmla="*/ 2147483647 w 31"/>
              <a:gd name="T45" fmla="*/ 2147483647 h 130"/>
              <a:gd name="T46" fmla="*/ 2147483647 w 31"/>
              <a:gd name="T47" fmla="*/ 2147483647 h 130"/>
              <a:gd name="T48" fmla="*/ 2147483647 w 31"/>
              <a:gd name="T49" fmla="*/ 2147483647 h 130"/>
              <a:gd name="T50" fmla="*/ 2147483647 w 31"/>
              <a:gd name="T51" fmla="*/ 2147483647 h 130"/>
              <a:gd name="T52" fmla="*/ 2147483647 w 31"/>
              <a:gd name="T53" fmla="*/ 2147483647 h 130"/>
              <a:gd name="T54" fmla="*/ 2147483647 w 31"/>
              <a:gd name="T55" fmla="*/ 2147483647 h 130"/>
              <a:gd name="T56" fmla="*/ 2147483647 w 31"/>
              <a:gd name="T57" fmla="*/ 2147483647 h 130"/>
              <a:gd name="T58" fmla="*/ 2147483647 w 31"/>
              <a:gd name="T59" fmla="*/ 2147483647 h 130"/>
              <a:gd name="T60" fmla="*/ 2147483647 w 31"/>
              <a:gd name="T61" fmla="*/ 2147483647 h 130"/>
              <a:gd name="T62" fmla="*/ 2147483647 w 31"/>
              <a:gd name="T63" fmla="*/ 2147483647 h 130"/>
              <a:gd name="T64" fmla="*/ 2147483647 w 31"/>
              <a:gd name="T65" fmla="*/ 2147483647 h 130"/>
              <a:gd name="T66" fmla="*/ 2147483647 w 31"/>
              <a:gd name="T67" fmla="*/ 2147483647 h 130"/>
              <a:gd name="T68" fmla="*/ 2147483647 w 31"/>
              <a:gd name="T69" fmla="*/ 2147483647 h 130"/>
              <a:gd name="T70" fmla="*/ 2147483647 w 31"/>
              <a:gd name="T71" fmla="*/ 0 h 130"/>
              <a:gd name="T72" fmla="*/ 2147483647 w 31"/>
              <a:gd name="T73" fmla="*/ 0 h 13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1"/>
              <a:gd name="T112" fmla="*/ 0 h 130"/>
              <a:gd name="T113" fmla="*/ 31 w 31"/>
              <a:gd name="T114" fmla="*/ 130 h 13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1" h="130">
                <a:moveTo>
                  <a:pt x="31" y="0"/>
                </a:moveTo>
                <a:lnTo>
                  <a:pt x="31" y="53"/>
                </a:lnTo>
                <a:lnTo>
                  <a:pt x="31" y="61"/>
                </a:lnTo>
                <a:lnTo>
                  <a:pt x="23" y="68"/>
                </a:lnTo>
                <a:lnTo>
                  <a:pt x="15" y="61"/>
                </a:lnTo>
                <a:lnTo>
                  <a:pt x="23" y="61"/>
                </a:lnTo>
                <a:lnTo>
                  <a:pt x="23" y="114"/>
                </a:lnTo>
                <a:lnTo>
                  <a:pt x="23" y="130"/>
                </a:lnTo>
                <a:lnTo>
                  <a:pt x="15" y="122"/>
                </a:lnTo>
                <a:lnTo>
                  <a:pt x="8" y="114"/>
                </a:lnTo>
                <a:lnTo>
                  <a:pt x="8" y="107"/>
                </a:lnTo>
                <a:lnTo>
                  <a:pt x="8" y="61"/>
                </a:lnTo>
                <a:lnTo>
                  <a:pt x="15" y="61"/>
                </a:lnTo>
                <a:lnTo>
                  <a:pt x="8" y="68"/>
                </a:lnTo>
                <a:lnTo>
                  <a:pt x="0" y="61"/>
                </a:lnTo>
                <a:lnTo>
                  <a:pt x="0" y="53"/>
                </a:lnTo>
                <a:lnTo>
                  <a:pt x="8" y="53"/>
                </a:lnTo>
                <a:lnTo>
                  <a:pt x="15" y="61"/>
                </a:lnTo>
                <a:lnTo>
                  <a:pt x="15" y="107"/>
                </a:lnTo>
                <a:lnTo>
                  <a:pt x="8" y="107"/>
                </a:lnTo>
                <a:lnTo>
                  <a:pt x="15" y="107"/>
                </a:lnTo>
                <a:lnTo>
                  <a:pt x="23" y="114"/>
                </a:lnTo>
                <a:lnTo>
                  <a:pt x="15" y="122"/>
                </a:lnTo>
                <a:lnTo>
                  <a:pt x="15" y="114"/>
                </a:lnTo>
                <a:lnTo>
                  <a:pt x="15" y="61"/>
                </a:lnTo>
                <a:lnTo>
                  <a:pt x="23" y="53"/>
                </a:lnTo>
                <a:lnTo>
                  <a:pt x="31" y="61"/>
                </a:lnTo>
                <a:lnTo>
                  <a:pt x="23" y="53"/>
                </a:lnTo>
                <a:lnTo>
                  <a:pt x="23" y="0"/>
                </a:lnTo>
                <a:lnTo>
                  <a:pt x="31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0" name="Rectangle 246"/>
          <p:cNvSpPr>
            <a:spLocks noChangeArrowheads="1"/>
          </p:cNvSpPr>
          <p:nvPr/>
        </p:nvSpPr>
        <p:spPr bwMode="auto">
          <a:xfrm>
            <a:off x="3775075" y="2644201"/>
            <a:ext cx="12700" cy="841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51" name="Freeform 247"/>
          <p:cNvSpPr>
            <a:spLocks/>
          </p:cNvSpPr>
          <p:nvPr/>
        </p:nvSpPr>
        <p:spPr bwMode="auto">
          <a:xfrm>
            <a:off x="3762375" y="2644200"/>
            <a:ext cx="12700" cy="11112"/>
          </a:xfrm>
          <a:custGeom>
            <a:avLst/>
            <a:gdLst>
              <a:gd name="T0" fmla="*/ 2147483647 w 8"/>
              <a:gd name="T1" fmla="*/ 2147483647 h 7"/>
              <a:gd name="T2" fmla="*/ 0 w 8"/>
              <a:gd name="T3" fmla="*/ 2147483647 h 7"/>
              <a:gd name="T4" fmla="*/ 0 w 8"/>
              <a:gd name="T5" fmla="*/ 0 h 7"/>
              <a:gd name="T6" fmla="*/ 0 w 8"/>
              <a:gd name="T7" fmla="*/ 2147483647 h 7"/>
              <a:gd name="T8" fmla="*/ 0 w 8"/>
              <a:gd name="T9" fmla="*/ 0 h 7"/>
              <a:gd name="T10" fmla="*/ 2147483647 w 8"/>
              <a:gd name="T11" fmla="*/ 0 h 7"/>
              <a:gd name="T12" fmla="*/ 2147483647 w 8"/>
              <a:gd name="T13" fmla="*/ 214748364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7"/>
              <a:gd name="T23" fmla="*/ 8 w 8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7">
                <a:moveTo>
                  <a:pt x="8" y="7"/>
                </a:moveTo>
                <a:lnTo>
                  <a:pt x="0" y="7"/>
                </a:lnTo>
                <a:lnTo>
                  <a:pt x="0" y="0"/>
                </a:lnTo>
                <a:lnTo>
                  <a:pt x="0" y="7"/>
                </a:lnTo>
                <a:lnTo>
                  <a:pt x="0" y="0"/>
                </a:lnTo>
                <a:lnTo>
                  <a:pt x="8" y="0"/>
                </a:lnTo>
                <a:lnTo>
                  <a:pt x="8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2" name="Freeform 248"/>
          <p:cNvSpPr>
            <a:spLocks/>
          </p:cNvSpPr>
          <p:nvPr/>
        </p:nvSpPr>
        <p:spPr bwMode="auto">
          <a:xfrm>
            <a:off x="2986087" y="2121913"/>
            <a:ext cx="1250950" cy="436563"/>
          </a:xfrm>
          <a:custGeom>
            <a:avLst/>
            <a:gdLst>
              <a:gd name="T0" fmla="*/ 0 w 788"/>
              <a:gd name="T1" fmla="*/ 2147483647 h 275"/>
              <a:gd name="T2" fmla="*/ 2147483647 w 788"/>
              <a:gd name="T3" fmla="*/ 0 h 275"/>
              <a:gd name="T4" fmla="*/ 2147483647 w 788"/>
              <a:gd name="T5" fmla="*/ 2147483647 h 275"/>
              <a:gd name="T6" fmla="*/ 2147483647 w 788"/>
              <a:gd name="T7" fmla="*/ 2147483647 h 275"/>
              <a:gd name="T8" fmla="*/ 0 w 788"/>
              <a:gd name="T9" fmla="*/ 214748364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8"/>
              <a:gd name="T16" fmla="*/ 0 h 275"/>
              <a:gd name="T17" fmla="*/ 788 w 788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8" h="275">
                <a:moveTo>
                  <a:pt x="0" y="99"/>
                </a:moveTo>
                <a:lnTo>
                  <a:pt x="290" y="0"/>
                </a:lnTo>
                <a:lnTo>
                  <a:pt x="788" y="153"/>
                </a:lnTo>
                <a:lnTo>
                  <a:pt x="512" y="275"/>
                </a:lnTo>
                <a:lnTo>
                  <a:pt x="0" y="99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3" name="Freeform 249"/>
          <p:cNvSpPr>
            <a:spLocks/>
          </p:cNvSpPr>
          <p:nvPr/>
        </p:nvSpPr>
        <p:spPr bwMode="auto">
          <a:xfrm>
            <a:off x="2986088" y="2121913"/>
            <a:ext cx="1274763" cy="449263"/>
          </a:xfrm>
          <a:custGeom>
            <a:avLst/>
            <a:gdLst>
              <a:gd name="T0" fmla="*/ 0 w 803"/>
              <a:gd name="T1" fmla="*/ 2147483647 h 283"/>
              <a:gd name="T2" fmla="*/ 2147483647 w 803"/>
              <a:gd name="T3" fmla="*/ 0 h 283"/>
              <a:gd name="T4" fmla="*/ 2147483647 w 803"/>
              <a:gd name="T5" fmla="*/ 0 h 283"/>
              <a:gd name="T6" fmla="*/ 2147483647 w 803"/>
              <a:gd name="T7" fmla="*/ 0 h 283"/>
              <a:gd name="T8" fmla="*/ 2147483647 w 803"/>
              <a:gd name="T9" fmla="*/ 2147483647 h 283"/>
              <a:gd name="T10" fmla="*/ 2147483647 w 803"/>
              <a:gd name="T11" fmla="*/ 2147483647 h 283"/>
              <a:gd name="T12" fmla="*/ 2147483647 w 803"/>
              <a:gd name="T13" fmla="*/ 2147483647 h 283"/>
              <a:gd name="T14" fmla="*/ 2147483647 w 803"/>
              <a:gd name="T15" fmla="*/ 2147483647 h 283"/>
              <a:gd name="T16" fmla="*/ 2147483647 w 803"/>
              <a:gd name="T17" fmla="*/ 2147483647 h 283"/>
              <a:gd name="T18" fmla="*/ 2147483647 w 803"/>
              <a:gd name="T19" fmla="*/ 2147483647 h 283"/>
              <a:gd name="T20" fmla="*/ 2147483647 w 803"/>
              <a:gd name="T21" fmla="*/ 2147483647 h 283"/>
              <a:gd name="T22" fmla="*/ 2147483647 w 803"/>
              <a:gd name="T23" fmla="*/ 2147483647 h 283"/>
              <a:gd name="T24" fmla="*/ 2147483647 w 803"/>
              <a:gd name="T25" fmla="*/ 2147483647 h 283"/>
              <a:gd name="T26" fmla="*/ 2147483647 w 803"/>
              <a:gd name="T27" fmla="*/ 2147483647 h 283"/>
              <a:gd name="T28" fmla="*/ 2147483647 w 803"/>
              <a:gd name="T29" fmla="*/ 2147483647 h 283"/>
              <a:gd name="T30" fmla="*/ 2147483647 w 803"/>
              <a:gd name="T31" fmla="*/ 0 h 283"/>
              <a:gd name="T32" fmla="*/ 2147483647 w 803"/>
              <a:gd name="T33" fmla="*/ 2147483647 h 283"/>
              <a:gd name="T34" fmla="*/ 0 w 803"/>
              <a:gd name="T35" fmla="*/ 2147483647 h 283"/>
              <a:gd name="T36" fmla="*/ 0 w 803"/>
              <a:gd name="T37" fmla="*/ 2147483647 h 28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03"/>
              <a:gd name="T58" fmla="*/ 0 h 283"/>
              <a:gd name="T59" fmla="*/ 803 w 803"/>
              <a:gd name="T60" fmla="*/ 283 h 28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03" h="283">
                <a:moveTo>
                  <a:pt x="0" y="99"/>
                </a:moveTo>
                <a:lnTo>
                  <a:pt x="290" y="0"/>
                </a:lnTo>
                <a:lnTo>
                  <a:pt x="788" y="153"/>
                </a:lnTo>
                <a:lnTo>
                  <a:pt x="803" y="153"/>
                </a:lnTo>
                <a:lnTo>
                  <a:pt x="788" y="161"/>
                </a:lnTo>
                <a:lnTo>
                  <a:pt x="512" y="283"/>
                </a:lnTo>
                <a:lnTo>
                  <a:pt x="512" y="275"/>
                </a:lnTo>
                <a:lnTo>
                  <a:pt x="788" y="153"/>
                </a:lnTo>
                <a:lnTo>
                  <a:pt x="788" y="161"/>
                </a:lnTo>
                <a:lnTo>
                  <a:pt x="290" y="8"/>
                </a:lnTo>
                <a:lnTo>
                  <a:pt x="290" y="0"/>
                </a:lnTo>
                <a:lnTo>
                  <a:pt x="290" y="8"/>
                </a:lnTo>
                <a:lnTo>
                  <a:pt x="0" y="107"/>
                </a:lnTo>
                <a:lnTo>
                  <a:pt x="0" y="9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4" name="Freeform 250"/>
          <p:cNvSpPr>
            <a:spLocks/>
          </p:cNvSpPr>
          <p:nvPr/>
        </p:nvSpPr>
        <p:spPr bwMode="auto">
          <a:xfrm>
            <a:off x="2986087" y="2279075"/>
            <a:ext cx="812800" cy="292100"/>
          </a:xfrm>
          <a:custGeom>
            <a:avLst/>
            <a:gdLst>
              <a:gd name="T0" fmla="*/ 2147483647 w 512"/>
              <a:gd name="T1" fmla="*/ 2147483647 h 184"/>
              <a:gd name="T2" fmla="*/ 0 w 512"/>
              <a:gd name="T3" fmla="*/ 2147483647 h 184"/>
              <a:gd name="T4" fmla="*/ 0 w 512"/>
              <a:gd name="T5" fmla="*/ 0 h 184"/>
              <a:gd name="T6" fmla="*/ 0 w 512"/>
              <a:gd name="T7" fmla="*/ 0 h 184"/>
              <a:gd name="T8" fmla="*/ 0 w 512"/>
              <a:gd name="T9" fmla="*/ 0 h 184"/>
              <a:gd name="T10" fmla="*/ 2147483647 w 512"/>
              <a:gd name="T11" fmla="*/ 2147483647 h 184"/>
              <a:gd name="T12" fmla="*/ 2147483647 w 512"/>
              <a:gd name="T13" fmla="*/ 2147483647 h 1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"/>
              <a:gd name="T22" fmla="*/ 0 h 184"/>
              <a:gd name="T23" fmla="*/ 512 w 512"/>
              <a:gd name="T24" fmla="*/ 184 h 1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" h="184">
                <a:moveTo>
                  <a:pt x="512" y="184"/>
                </a:moveTo>
                <a:lnTo>
                  <a:pt x="0" y="8"/>
                </a:lnTo>
                <a:lnTo>
                  <a:pt x="0" y="0"/>
                </a:lnTo>
                <a:lnTo>
                  <a:pt x="512" y="176"/>
                </a:lnTo>
                <a:lnTo>
                  <a:pt x="512" y="18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5" name="Freeform 251"/>
          <p:cNvSpPr>
            <a:spLocks/>
          </p:cNvSpPr>
          <p:nvPr/>
        </p:nvSpPr>
        <p:spPr bwMode="auto">
          <a:xfrm>
            <a:off x="3811587" y="2364800"/>
            <a:ext cx="412750" cy="303212"/>
          </a:xfrm>
          <a:custGeom>
            <a:avLst/>
            <a:gdLst>
              <a:gd name="T0" fmla="*/ 2147483647 w 260"/>
              <a:gd name="T1" fmla="*/ 0 h 191"/>
              <a:gd name="T2" fmla="*/ 2147483647 w 260"/>
              <a:gd name="T3" fmla="*/ 2147483647 h 191"/>
              <a:gd name="T4" fmla="*/ 0 w 260"/>
              <a:gd name="T5" fmla="*/ 2147483647 h 191"/>
              <a:gd name="T6" fmla="*/ 0 w 260"/>
              <a:gd name="T7" fmla="*/ 2147483647 h 191"/>
              <a:gd name="T8" fmla="*/ 2147483647 w 260"/>
              <a:gd name="T9" fmla="*/ 0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0"/>
              <a:gd name="T16" fmla="*/ 0 h 191"/>
              <a:gd name="T17" fmla="*/ 260 w 260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0" h="191">
                <a:moveTo>
                  <a:pt x="260" y="0"/>
                </a:moveTo>
                <a:lnTo>
                  <a:pt x="260" y="69"/>
                </a:lnTo>
                <a:lnTo>
                  <a:pt x="0" y="191"/>
                </a:lnTo>
                <a:lnTo>
                  <a:pt x="0" y="122"/>
                </a:lnTo>
                <a:lnTo>
                  <a:pt x="260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6" name="Freeform 252"/>
          <p:cNvSpPr>
            <a:spLocks/>
          </p:cNvSpPr>
          <p:nvPr/>
        </p:nvSpPr>
        <p:spPr bwMode="auto">
          <a:xfrm>
            <a:off x="3811587" y="2364800"/>
            <a:ext cx="425450" cy="315912"/>
          </a:xfrm>
          <a:custGeom>
            <a:avLst/>
            <a:gdLst>
              <a:gd name="T0" fmla="*/ 2147483647 w 268"/>
              <a:gd name="T1" fmla="*/ 0 h 199"/>
              <a:gd name="T2" fmla="*/ 2147483647 w 268"/>
              <a:gd name="T3" fmla="*/ 2147483647 h 199"/>
              <a:gd name="T4" fmla="*/ 2147483647 w 268"/>
              <a:gd name="T5" fmla="*/ 2147483647 h 199"/>
              <a:gd name="T6" fmla="*/ 2147483647 w 268"/>
              <a:gd name="T7" fmla="*/ 2147483647 h 199"/>
              <a:gd name="T8" fmla="*/ 0 w 268"/>
              <a:gd name="T9" fmla="*/ 2147483647 h 199"/>
              <a:gd name="T10" fmla="*/ 0 w 268"/>
              <a:gd name="T11" fmla="*/ 2147483647 h 199"/>
              <a:gd name="T12" fmla="*/ 0 w 268"/>
              <a:gd name="T13" fmla="*/ 2147483647 h 199"/>
              <a:gd name="T14" fmla="*/ 0 w 268"/>
              <a:gd name="T15" fmla="*/ 2147483647 h 199"/>
              <a:gd name="T16" fmla="*/ 0 w 268"/>
              <a:gd name="T17" fmla="*/ 2147483647 h 199"/>
              <a:gd name="T18" fmla="*/ 0 w 268"/>
              <a:gd name="T19" fmla="*/ 2147483647 h 199"/>
              <a:gd name="T20" fmla="*/ 2147483647 w 268"/>
              <a:gd name="T21" fmla="*/ 2147483647 h 199"/>
              <a:gd name="T22" fmla="*/ 2147483647 w 268"/>
              <a:gd name="T23" fmla="*/ 2147483647 h 199"/>
              <a:gd name="T24" fmla="*/ 0 w 268"/>
              <a:gd name="T25" fmla="*/ 2147483647 h 199"/>
              <a:gd name="T26" fmla="*/ 0 w 268"/>
              <a:gd name="T27" fmla="*/ 2147483647 h 199"/>
              <a:gd name="T28" fmla="*/ 2147483647 w 268"/>
              <a:gd name="T29" fmla="*/ 2147483647 h 199"/>
              <a:gd name="T30" fmla="*/ 2147483647 w 268"/>
              <a:gd name="T31" fmla="*/ 2147483647 h 199"/>
              <a:gd name="T32" fmla="*/ 2147483647 w 268"/>
              <a:gd name="T33" fmla="*/ 2147483647 h 199"/>
              <a:gd name="T34" fmla="*/ 2147483647 w 268"/>
              <a:gd name="T35" fmla="*/ 0 h 199"/>
              <a:gd name="T36" fmla="*/ 2147483647 w 268"/>
              <a:gd name="T37" fmla="*/ 0 h 19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68"/>
              <a:gd name="T58" fmla="*/ 0 h 199"/>
              <a:gd name="T59" fmla="*/ 268 w 268"/>
              <a:gd name="T60" fmla="*/ 199 h 19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68" h="199">
                <a:moveTo>
                  <a:pt x="268" y="0"/>
                </a:moveTo>
                <a:lnTo>
                  <a:pt x="268" y="69"/>
                </a:lnTo>
                <a:lnTo>
                  <a:pt x="268" y="76"/>
                </a:lnTo>
                <a:lnTo>
                  <a:pt x="260" y="76"/>
                </a:lnTo>
                <a:lnTo>
                  <a:pt x="0" y="199"/>
                </a:lnTo>
                <a:lnTo>
                  <a:pt x="0" y="191"/>
                </a:lnTo>
                <a:lnTo>
                  <a:pt x="0" y="122"/>
                </a:lnTo>
                <a:lnTo>
                  <a:pt x="8" y="122"/>
                </a:lnTo>
                <a:lnTo>
                  <a:pt x="8" y="191"/>
                </a:lnTo>
                <a:lnTo>
                  <a:pt x="0" y="191"/>
                </a:lnTo>
                <a:lnTo>
                  <a:pt x="260" y="69"/>
                </a:lnTo>
                <a:lnTo>
                  <a:pt x="260" y="76"/>
                </a:lnTo>
                <a:lnTo>
                  <a:pt x="260" y="69"/>
                </a:lnTo>
                <a:lnTo>
                  <a:pt x="260" y="0"/>
                </a:lnTo>
                <a:lnTo>
                  <a:pt x="26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7" name="Freeform 253"/>
          <p:cNvSpPr>
            <a:spLocks/>
          </p:cNvSpPr>
          <p:nvPr/>
        </p:nvSpPr>
        <p:spPr bwMode="auto">
          <a:xfrm>
            <a:off x="3811587" y="2364801"/>
            <a:ext cx="425450" cy="206375"/>
          </a:xfrm>
          <a:custGeom>
            <a:avLst/>
            <a:gdLst>
              <a:gd name="T0" fmla="*/ 0 w 268"/>
              <a:gd name="T1" fmla="*/ 2147483647 h 130"/>
              <a:gd name="T2" fmla="*/ 2147483647 w 268"/>
              <a:gd name="T3" fmla="*/ 0 h 130"/>
              <a:gd name="T4" fmla="*/ 2147483647 w 268"/>
              <a:gd name="T5" fmla="*/ 0 h 130"/>
              <a:gd name="T6" fmla="*/ 2147483647 w 268"/>
              <a:gd name="T7" fmla="*/ 0 h 130"/>
              <a:gd name="T8" fmla="*/ 2147483647 w 268"/>
              <a:gd name="T9" fmla="*/ 2147483647 h 130"/>
              <a:gd name="T10" fmla="*/ 0 w 268"/>
              <a:gd name="T11" fmla="*/ 2147483647 h 130"/>
              <a:gd name="T12" fmla="*/ 0 w 268"/>
              <a:gd name="T13" fmla="*/ 2147483647 h 1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8"/>
              <a:gd name="T22" fmla="*/ 0 h 130"/>
              <a:gd name="T23" fmla="*/ 268 w 268"/>
              <a:gd name="T24" fmla="*/ 130 h 1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8" h="130">
                <a:moveTo>
                  <a:pt x="0" y="122"/>
                </a:moveTo>
                <a:lnTo>
                  <a:pt x="260" y="0"/>
                </a:lnTo>
                <a:lnTo>
                  <a:pt x="268" y="0"/>
                </a:lnTo>
                <a:lnTo>
                  <a:pt x="260" y="8"/>
                </a:lnTo>
                <a:lnTo>
                  <a:pt x="0" y="130"/>
                </a:lnTo>
                <a:lnTo>
                  <a:pt x="0" y="12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8" name="Freeform 254"/>
          <p:cNvSpPr>
            <a:spLocks/>
          </p:cNvSpPr>
          <p:nvPr/>
        </p:nvSpPr>
        <p:spPr bwMode="auto">
          <a:xfrm>
            <a:off x="2997201" y="2279076"/>
            <a:ext cx="814387" cy="388937"/>
          </a:xfrm>
          <a:custGeom>
            <a:avLst/>
            <a:gdLst>
              <a:gd name="T0" fmla="*/ 0 w 513"/>
              <a:gd name="T1" fmla="*/ 0 h 245"/>
              <a:gd name="T2" fmla="*/ 2147483647 w 513"/>
              <a:gd name="T3" fmla="*/ 2147483647 h 245"/>
              <a:gd name="T4" fmla="*/ 2147483647 w 513"/>
              <a:gd name="T5" fmla="*/ 2147483647 h 245"/>
              <a:gd name="T6" fmla="*/ 0 w 513"/>
              <a:gd name="T7" fmla="*/ 2147483647 h 245"/>
              <a:gd name="T8" fmla="*/ 0 w 513"/>
              <a:gd name="T9" fmla="*/ 0 h 2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13"/>
              <a:gd name="T16" fmla="*/ 0 h 245"/>
              <a:gd name="T17" fmla="*/ 513 w 513"/>
              <a:gd name="T18" fmla="*/ 245 h 2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13" h="245">
                <a:moveTo>
                  <a:pt x="0" y="0"/>
                </a:moveTo>
                <a:lnTo>
                  <a:pt x="513" y="176"/>
                </a:lnTo>
                <a:lnTo>
                  <a:pt x="513" y="245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59" name="Freeform 255"/>
          <p:cNvSpPr>
            <a:spLocks/>
          </p:cNvSpPr>
          <p:nvPr/>
        </p:nvSpPr>
        <p:spPr bwMode="auto">
          <a:xfrm>
            <a:off x="2997201" y="2279076"/>
            <a:ext cx="827087" cy="401637"/>
          </a:xfrm>
          <a:custGeom>
            <a:avLst/>
            <a:gdLst>
              <a:gd name="T0" fmla="*/ 0 w 521"/>
              <a:gd name="T1" fmla="*/ 0 h 253"/>
              <a:gd name="T2" fmla="*/ 2147483647 w 521"/>
              <a:gd name="T3" fmla="*/ 2147483647 h 253"/>
              <a:gd name="T4" fmla="*/ 2147483647 w 521"/>
              <a:gd name="T5" fmla="*/ 2147483647 h 253"/>
              <a:gd name="T6" fmla="*/ 2147483647 w 521"/>
              <a:gd name="T7" fmla="*/ 2147483647 h 253"/>
              <a:gd name="T8" fmla="*/ 2147483647 w 521"/>
              <a:gd name="T9" fmla="*/ 2147483647 h 253"/>
              <a:gd name="T10" fmla="*/ 2147483647 w 521"/>
              <a:gd name="T11" fmla="*/ 2147483647 h 253"/>
              <a:gd name="T12" fmla="*/ 2147483647 w 521"/>
              <a:gd name="T13" fmla="*/ 2147483647 h 253"/>
              <a:gd name="T14" fmla="*/ 0 w 521"/>
              <a:gd name="T15" fmla="*/ 2147483647 h 253"/>
              <a:gd name="T16" fmla="*/ 0 w 521"/>
              <a:gd name="T17" fmla="*/ 2147483647 h 253"/>
              <a:gd name="T18" fmla="*/ 0 w 521"/>
              <a:gd name="T19" fmla="*/ 2147483647 h 253"/>
              <a:gd name="T20" fmla="*/ 0 w 521"/>
              <a:gd name="T21" fmla="*/ 2147483647 h 253"/>
              <a:gd name="T22" fmla="*/ 2147483647 w 521"/>
              <a:gd name="T23" fmla="*/ 2147483647 h 253"/>
              <a:gd name="T24" fmla="*/ 2147483647 w 521"/>
              <a:gd name="T25" fmla="*/ 2147483647 h 253"/>
              <a:gd name="T26" fmla="*/ 2147483647 w 521"/>
              <a:gd name="T27" fmla="*/ 2147483647 h 253"/>
              <a:gd name="T28" fmla="*/ 2147483647 w 521"/>
              <a:gd name="T29" fmla="*/ 2147483647 h 253"/>
              <a:gd name="T30" fmla="*/ 2147483647 w 521"/>
              <a:gd name="T31" fmla="*/ 2147483647 h 253"/>
              <a:gd name="T32" fmla="*/ 2147483647 w 521"/>
              <a:gd name="T33" fmla="*/ 2147483647 h 253"/>
              <a:gd name="T34" fmla="*/ 0 w 521"/>
              <a:gd name="T35" fmla="*/ 2147483647 h 253"/>
              <a:gd name="T36" fmla="*/ 0 w 521"/>
              <a:gd name="T37" fmla="*/ 0 h 25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521"/>
              <a:gd name="T58" fmla="*/ 0 h 253"/>
              <a:gd name="T59" fmla="*/ 521 w 521"/>
              <a:gd name="T60" fmla="*/ 253 h 25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521" h="253">
                <a:moveTo>
                  <a:pt x="0" y="0"/>
                </a:moveTo>
                <a:lnTo>
                  <a:pt x="513" y="176"/>
                </a:lnTo>
                <a:lnTo>
                  <a:pt x="521" y="176"/>
                </a:lnTo>
                <a:lnTo>
                  <a:pt x="521" y="245"/>
                </a:lnTo>
                <a:lnTo>
                  <a:pt x="521" y="253"/>
                </a:lnTo>
                <a:lnTo>
                  <a:pt x="513" y="253"/>
                </a:lnTo>
                <a:lnTo>
                  <a:pt x="0" y="69"/>
                </a:lnTo>
                <a:lnTo>
                  <a:pt x="0" y="62"/>
                </a:lnTo>
                <a:lnTo>
                  <a:pt x="513" y="245"/>
                </a:lnTo>
                <a:lnTo>
                  <a:pt x="513" y="253"/>
                </a:lnTo>
                <a:lnTo>
                  <a:pt x="513" y="245"/>
                </a:lnTo>
                <a:lnTo>
                  <a:pt x="513" y="176"/>
                </a:lnTo>
                <a:lnTo>
                  <a:pt x="521" y="176"/>
                </a:lnTo>
                <a:lnTo>
                  <a:pt x="513" y="184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0" name="Freeform 256"/>
          <p:cNvSpPr>
            <a:spLocks/>
          </p:cNvSpPr>
          <p:nvPr/>
        </p:nvSpPr>
        <p:spPr bwMode="auto">
          <a:xfrm>
            <a:off x="2997200" y="2279076"/>
            <a:ext cx="12700" cy="98425"/>
          </a:xfrm>
          <a:custGeom>
            <a:avLst/>
            <a:gdLst>
              <a:gd name="T0" fmla="*/ 0 w 8"/>
              <a:gd name="T1" fmla="*/ 2147483647 h 62"/>
              <a:gd name="T2" fmla="*/ 0 w 8"/>
              <a:gd name="T3" fmla="*/ 0 h 62"/>
              <a:gd name="T4" fmla="*/ 0 w 8"/>
              <a:gd name="T5" fmla="*/ 0 h 62"/>
              <a:gd name="T6" fmla="*/ 0 w 8"/>
              <a:gd name="T7" fmla="*/ 0 h 62"/>
              <a:gd name="T8" fmla="*/ 2147483647 w 8"/>
              <a:gd name="T9" fmla="*/ 0 h 62"/>
              <a:gd name="T10" fmla="*/ 2147483647 w 8"/>
              <a:gd name="T11" fmla="*/ 2147483647 h 62"/>
              <a:gd name="T12" fmla="*/ 0 w 8"/>
              <a:gd name="T13" fmla="*/ 2147483647 h 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62"/>
              <a:gd name="T23" fmla="*/ 8 w 8"/>
              <a:gd name="T24" fmla="*/ 62 h 6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62">
                <a:moveTo>
                  <a:pt x="0" y="62"/>
                </a:moveTo>
                <a:lnTo>
                  <a:pt x="0" y="0"/>
                </a:lnTo>
                <a:lnTo>
                  <a:pt x="8" y="0"/>
                </a:lnTo>
                <a:lnTo>
                  <a:pt x="8" y="62"/>
                </a:lnTo>
                <a:lnTo>
                  <a:pt x="0" y="6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1" name="Freeform 257"/>
          <p:cNvSpPr>
            <a:spLocks/>
          </p:cNvSpPr>
          <p:nvPr/>
        </p:nvSpPr>
        <p:spPr bwMode="auto">
          <a:xfrm>
            <a:off x="3386138" y="2242563"/>
            <a:ext cx="498475" cy="182563"/>
          </a:xfrm>
          <a:custGeom>
            <a:avLst/>
            <a:gdLst>
              <a:gd name="T0" fmla="*/ 0 w 314"/>
              <a:gd name="T1" fmla="*/ 2147483647 h 115"/>
              <a:gd name="T2" fmla="*/ 2147483647 w 314"/>
              <a:gd name="T3" fmla="*/ 0 h 115"/>
              <a:gd name="T4" fmla="*/ 2147483647 w 314"/>
              <a:gd name="T5" fmla="*/ 2147483647 h 115"/>
              <a:gd name="T6" fmla="*/ 2147483647 w 314"/>
              <a:gd name="T7" fmla="*/ 2147483647 h 115"/>
              <a:gd name="T8" fmla="*/ 0 w 314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"/>
              <a:gd name="T16" fmla="*/ 0 h 115"/>
              <a:gd name="T17" fmla="*/ 314 w 314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" h="115">
                <a:moveTo>
                  <a:pt x="0" y="39"/>
                </a:moveTo>
                <a:lnTo>
                  <a:pt x="115" y="0"/>
                </a:lnTo>
                <a:lnTo>
                  <a:pt x="314" y="62"/>
                </a:lnTo>
                <a:lnTo>
                  <a:pt x="207" y="115"/>
                </a:lnTo>
                <a:lnTo>
                  <a:pt x="0" y="39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2" name="Freeform 258"/>
          <p:cNvSpPr>
            <a:spLocks/>
          </p:cNvSpPr>
          <p:nvPr/>
        </p:nvSpPr>
        <p:spPr bwMode="auto">
          <a:xfrm>
            <a:off x="3386137" y="2242563"/>
            <a:ext cx="522288" cy="195263"/>
          </a:xfrm>
          <a:custGeom>
            <a:avLst/>
            <a:gdLst>
              <a:gd name="T0" fmla="*/ 0 w 329"/>
              <a:gd name="T1" fmla="*/ 2147483647 h 123"/>
              <a:gd name="T2" fmla="*/ 2147483647 w 329"/>
              <a:gd name="T3" fmla="*/ 0 h 123"/>
              <a:gd name="T4" fmla="*/ 2147483647 w 329"/>
              <a:gd name="T5" fmla="*/ 0 h 123"/>
              <a:gd name="T6" fmla="*/ 2147483647 w 329"/>
              <a:gd name="T7" fmla="*/ 0 h 123"/>
              <a:gd name="T8" fmla="*/ 2147483647 w 329"/>
              <a:gd name="T9" fmla="*/ 2147483647 h 123"/>
              <a:gd name="T10" fmla="*/ 2147483647 w 329"/>
              <a:gd name="T11" fmla="*/ 2147483647 h 123"/>
              <a:gd name="T12" fmla="*/ 2147483647 w 329"/>
              <a:gd name="T13" fmla="*/ 2147483647 h 123"/>
              <a:gd name="T14" fmla="*/ 2147483647 w 329"/>
              <a:gd name="T15" fmla="*/ 2147483647 h 123"/>
              <a:gd name="T16" fmla="*/ 2147483647 w 329"/>
              <a:gd name="T17" fmla="*/ 2147483647 h 123"/>
              <a:gd name="T18" fmla="*/ 2147483647 w 329"/>
              <a:gd name="T19" fmla="*/ 2147483647 h 123"/>
              <a:gd name="T20" fmla="*/ 2147483647 w 329"/>
              <a:gd name="T21" fmla="*/ 2147483647 h 123"/>
              <a:gd name="T22" fmla="*/ 2147483647 w 329"/>
              <a:gd name="T23" fmla="*/ 2147483647 h 123"/>
              <a:gd name="T24" fmla="*/ 2147483647 w 329"/>
              <a:gd name="T25" fmla="*/ 2147483647 h 123"/>
              <a:gd name="T26" fmla="*/ 2147483647 w 329"/>
              <a:gd name="T27" fmla="*/ 2147483647 h 123"/>
              <a:gd name="T28" fmla="*/ 2147483647 w 329"/>
              <a:gd name="T29" fmla="*/ 2147483647 h 123"/>
              <a:gd name="T30" fmla="*/ 2147483647 w 329"/>
              <a:gd name="T31" fmla="*/ 0 h 123"/>
              <a:gd name="T32" fmla="*/ 2147483647 w 329"/>
              <a:gd name="T33" fmla="*/ 2147483647 h 123"/>
              <a:gd name="T34" fmla="*/ 0 w 329"/>
              <a:gd name="T35" fmla="*/ 2147483647 h 123"/>
              <a:gd name="T36" fmla="*/ 0 w 329"/>
              <a:gd name="T37" fmla="*/ 2147483647 h 1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29"/>
              <a:gd name="T58" fmla="*/ 0 h 123"/>
              <a:gd name="T59" fmla="*/ 329 w 329"/>
              <a:gd name="T60" fmla="*/ 123 h 1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29" h="123">
                <a:moveTo>
                  <a:pt x="0" y="39"/>
                </a:moveTo>
                <a:lnTo>
                  <a:pt x="115" y="0"/>
                </a:lnTo>
                <a:lnTo>
                  <a:pt x="314" y="62"/>
                </a:lnTo>
                <a:lnTo>
                  <a:pt x="329" y="62"/>
                </a:lnTo>
                <a:lnTo>
                  <a:pt x="314" y="69"/>
                </a:lnTo>
                <a:lnTo>
                  <a:pt x="207" y="123"/>
                </a:lnTo>
                <a:lnTo>
                  <a:pt x="207" y="115"/>
                </a:lnTo>
                <a:lnTo>
                  <a:pt x="314" y="62"/>
                </a:lnTo>
                <a:lnTo>
                  <a:pt x="314" y="69"/>
                </a:lnTo>
                <a:lnTo>
                  <a:pt x="115" y="8"/>
                </a:lnTo>
                <a:lnTo>
                  <a:pt x="115" y="0"/>
                </a:lnTo>
                <a:lnTo>
                  <a:pt x="115" y="8"/>
                </a:lnTo>
                <a:lnTo>
                  <a:pt x="0" y="46"/>
                </a:lnTo>
                <a:lnTo>
                  <a:pt x="0" y="3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3" name="Freeform 259"/>
          <p:cNvSpPr>
            <a:spLocks/>
          </p:cNvSpPr>
          <p:nvPr/>
        </p:nvSpPr>
        <p:spPr bwMode="auto">
          <a:xfrm>
            <a:off x="3386138" y="2304475"/>
            <a:ext cx="328613" cy="133350"/>
          </a:xfrm>
          <a:custGeom>
            <a:avLst/>
            <a:gdLst>
              <a:gd name="T0" fmla="*/ 2147483647 w 207"/>
              <a:gd name="T1" fmla="*/ 2147483647 h 84"/>
              <a:gd name="T2" fmla="*/ 0 w 207"/>
              <a:gd name="T3" fmla="*/ 2147483647 h 84"/>
              <a:gd name="T4" fmla="*/ 0 w 207"/>
              <a:gd name="T5" fmla="*/ 0 h 84"/>
              <a:gd name="T6" fmla="*/ 0 w 207"/>
              <a:gd name="T7" fmla="*/ 0 h 84"/>
              <a:gd name="T8" fmla="*/ 0 w 207"/>
              <a:gd name="T9" fmla="*/ 0 h 84"/>
              <a:gd name="T10" fmla="*/ 2147483647 w 207"/>
              <a:gd name="T11" fmla="*/ 2147483647 h 84"/>
              <a:gd name="T12" fmla="*/ 2147483647 w 207"/>
              <a:gd name="T13" fmla="*/ 2147483647 h 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07"/>
              <a:gd name="T22" fmla="*/ 0 h 84"/>
              <a:gd name="T23" fmla="*/ 207 w 207"/>
              <a:gd name="T24" fmla="*/ 84 h 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07" h="84">
                <a:moveTo>
                  <a:pt x="207" y="84"/>
                </a:moveTo>
                <a:lnTo>
                  <a:pt x="0" y="7"/>
                </a:lnTo>
                <a:lnTo>
                  <a:pt x="0" y="0"/>
                </a:lnTo>
                <a:lnTo>
                  <a:pt x="207" y="76"/>
                </a:lnTo>
                <a:lnTo>
                  <a:pt x="207" y="8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4" name="Freeform 260"/>
          <p:cNvSpPr>
            <a:spLocks/>
          </p:cNvSpPr>
          <p:nvPr/>
        </p:nvSpPr>
        <p:spPr bwMode="auto">
          <a:xfrm>
            <a:off x="3508375" y="2279076"/>
            <a:ext cx="290512" cy="109537"/>
          </a:xfrm>
          <a:custGeom>
            <a:avLst/>
            <a:gdLst>
              <a:gd name="T0" fmla="*/ 0 w 183"/>
              <a:gd name="T1" fmla="*/ 2147483647 h 69"/>
              <a:gd name="T2" fmla="*/ 2147483647 w 183"/>
              <a:gd name="T3" fmla="*/ 0 h 69"/>
              <a:gd name="T4" fmla="*/ 2147483647 w 183"/>
              <a:gd name="T5" fmla="*/ 2147483647 h 69"/>
              <a:gd name="T6" fmla="*/ 2147483647 w 183"/>
              <a:gd name="T7" fmla="*/ 2147483647 h 69"/>
              <a:gd name="T8" fmla="*/ 0 w 183"/>
              <a:gd name="T9" fmla="*/ 2147483647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3"/>
              <a:gd name="T16" fmla="*/ 0 h 69"/>
              <a:gd name="T17" fmla="*/ 183 w 183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3" h="69">
                <a:moveTo>
                  <a:pt x="0" y="23"/>
                </a:moveTo>
                <a:lnTo>
                  <a:pt x="69" y="0"/>
                </a:lnTo>
                <a:lnTo>
                  <a:pt x="183" y="39"/>
                </a:lnTo>
                <a:lnTo>
                  <a:pt x="122" y="69"/>
                </a:lnTo>
                <a:lnTo>
                  <a:pt x="0" y="23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5" name="Freeform 261"/>
          <p:cNvSpPr>
            <a:spLocks/>
          </p:cNvSpPr>
          <p:nvPr/>
        </p:nvSpPr>
        <p:spPr bwMode="auto">
          <a:xfrm>
            <a:off x="3508375" y="2279076"/>
            <a:ext cx="315912" cy="122237"/>
          </a:xfrm>
          <a:custGeom>
            <a:avLst/>
            <a:gdLst>
              <a:gd name="T0" fmla="*/ 0 w 199"/>
              <a:gd name="T1" fmla="*/ 2147483647 h 77"/>
              <a:gd name="T2" fmla="*/ 2147483647 w 199"/>
              <a:gd name="T3" fmla="*/ 0 h 77"/>
              <a:gd name="T4" fmla="*/ 2147483647 w 199"/>
              <a:gd name="T5" fmla="*/ 0 h 77"/>
              <a:gd name="T6" fmla="*/ 2147483647 w 199"/>
              <a:gd name="T7" fmla="*/ 0 h 77"/>
              <a:gd name="T8" fmla="*/ 2147483647 w 199"/>
              <a:gd name="T9" fmla="*/ 2147483647 h 77"/>
              <a:gd name="T10" fmla="*/ 2147483647 w 199"/>
              <a:gd name="T11" fmla="*/ 2147483647 h 77"/>
              <a:gd name="T12" fmla="*/ 2147483647 w 199"/>
              <a:gd name="T13" fmla="*/ 2147483647 h 77"/>
              <a:gd name="T14" fmla="*/ 2147483647 w 199"/>
              <a:gd name="T15" fmla="*/ 2147483647 h 77"/>
              <a:gd name="T16" fmla="*/ 2147483647 w 199"/>
              <a:gd name="T17" fmla="*/ 2147483647 h 77"/>
              <a:gd name="T18" fmla="*/ 2147483647 w 199"/>
              <a:gd name="T19" fmla="*/ 2147483647 h 77"/>
              <a:gd name="T20" fmla="*/ 2147483647 w 199"/>
              <a:gd name="T21" fmla="*/ 2147483647 h 77"/>
              <a:gd name="T22" fmla="*/ 2147483647 w 199"/>
              <a:gd name="T23" fmla="*/ 2147483647 h 77"/>
              <a:gd name="T24" fmla="*/ 2147483647 w 199"/>
              <a:gd name="T25" fmla="*/ 2147483647 h 77"/>
              <a:gd name="T26" fmla="*/ 2147483647 w 199"/>
              <a:gd name="T27" fmla="*/ 2147483647 h 77"/>
              <a:gd name="T28" fmla="*/ 2147483647 w 199"/>
              <a:gd name="T29" fmla="*/ 2147483647 h 77"/>
              <a:gd name="T30" fmla="*/ 2147483647 w 199"/>
              <a:gd name="T31" fmla="*/ 0 h 77"/>
              <a:gd name="T32" fmla="*/ 2147483647 w 199"/>
              <a:gd name="T33" fmla="*/ 2147483647 h 77"/>
              <a:gd name="T34" fmla="*/ 0 w 199"/>
              <a:gd name="T35" fmla="*/ 2147483647 h 77"/>
              <a:gd name="T36" fmla="*/ 0 w 199"/>
              <a:gd name="T37" fmla="*/ 2147483647 h 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99"/>
              <a:gd name="T58" fmla="*/ 0 h 77"/>
              <a:gd name="T59" fmla="*/ 199 w 199"/>
              <a:gd name="T60" fmla="*/ 77 h 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99" h="77">
                <a:moveTo>
                  <a:pt x="0" y="23"/>
                </a:moveTo>
                <a:lnTo>
                  <a:pt x="69" y="0"/>
                </a:lnTo>
                <a:lnTo>
                  <a:pt x="183" y="39"/>
                </a:lnTo>
                <a:lnTo>
                  <a:pt x="199" y="39"/>
                </a:lnTo>
                <a:lnTo>
                  <a:pt x="183" y="46"/>
                </a:lnTo>
                <a:lnTo>
                  <a:pt x="122" y="77"/>
                </a:lnTo>
                <a:lnTo>
                  <a:pt x="122" y="69"/>
                </a:lnTo>
                <a:lnTo>
                  <a:pt x="183" y="39"/>
                </a:lnTo>
                <a:lnTo>
                  <a:pt x="183" y="46"/>
                </a:lnTo>
                <a:lnTo>
                  <a:pt x="69" y="8"/>
                </a:lnTo>
                <a:lnTo>
                  <a:pt x="69" y="0"/>
                </a:lnTo>
                <a:lnTo>
                  <a:pt x="69" y="8"/>
                </a:lnTo>
                <a:lnTo>
                  <a:pt x="0" y="31"/>
                </a:lnTo>
                <a:lnTo>
                  <a:pt x="0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6" name="Freeform 262"/>
          <p:cNvSpPr>
            <a:spLocks/>
          </p:cNvSpPr>
          <p:nvPr/>
        </p:nvSpPr>
        <p:spPr bwMode="auto">
          <a:xfrm>
            <a:off x="3508376" y="2315588"/>
            <a:ext cx="193675" cy="85725"/>
          </a:xfrm>
          <a:custGeom>
            <a:avLst/>
            <a:gdLst>
              <a:gd name="T0" fmla="*/ 2147483647 w 122"/>
              <a:gd name="T1" fmla="*/ 2147483647 h 54"/>
              <a:gd name="T2" fmla="*/ 0 w 122"/>
              <a:gd name="T3" fmla="*/ 2147483647 h 54"/>
              <a:gd name="T4" fmla="*/ 0 w 122"/>
              <a:gd name="T5" fmla="*/ 0 h 54"/>
              <a:gd name="T6" fmla="*/ 0 w 122"/>
              <a:gd name="T7" fmla="*/ 0 h 54"/>
              <a:gd name="T8" fmla="*/ 0 w 122"/>
              <a:gd name="T9" fmla="*/ 0 h 54"/>
              <a:gd name="T10" fmla="*/ 2147483647 w 122"/>
              <a:gd name="T11" fmla="*/ 2147483647 h 54"/>
              <a:gd name="T12" fmla="*/ 2147483647 w 122"/>
              <a:gd name="T13" fmla="*/ 2147483647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2"/>
              <a:gd name="T22" fmla="*/ 0 h 54"/>
              <a:gd name="T23" fmla="*/ 122 w 122"/>
              <a:gd name="T24" fmla="*/ 54 h 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2" h="54">
                <a:moveTo>
                  <a:pt x="122" y="54"/>
                </a:moveTo>
                <a:lnTo>
                  <a:pt x="0" y="8"/>
                </a:lnTo>
                <a:lnTo>
                  <a:pt x="0" y="0"/>
                </a:lnTo>
                <a:lnTo>
                  <a:pt x="122" y="46"/>
                </a:lnTo>
                <a:lnTo>
                  <a:pt x="122" y="5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7" name="Freeform 263"/>
          <p:cNvSpPr>
            <a:spLocks/>
          </p:cNvSpPr>
          <p:nvPr/>
        </p:nvSpPr>
        <p:spPr bwMode="auto">
          <a:xfrm>
            <a:off x="3409950" y="2352101"/>
            <a:ext cx="146050" cy="85725"/>
          </a:xfrm>
          <a:custGeom>
            <a:avLst/>
            <a:gdLst>
              <a:gd name="T0" fmla="*/ 2147483647 w 92"/>
              <a:gd name="T1" fmla="*/ 0 h 54"/>
              <a:gd name="T2" fmla="*/ 2147483647 w 92"/>
              <a:gd name="T3" fmla="*/ 2147483647 h 54"/>
              <a:gd name="T4" fmla="*/ 2147483647 w 92"/>
              <a:gd name="T5" fmla="*/ 2147483647 h 54"/>
              <a:gd name="T6" fmla="*/ 0 w 92"/>
              <a:gd name="T7" fmla="*/ 2147483647 h 54"/>
              <a:gd name="T8" fmla="*/ 2147483647 w 92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54"/>
              <a:gd name="T17" fmla="*/ 92 w 92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54">
                <a:moveTo>
                  <a:pt x="77" y="0"/>
                </a:moveTo>
                <a:lnTo>
                  <a:pt x="92" y="8"/>
                </a:lnTo>
                <a:lnTo>
                  <a:pt x="31" y="54"/>
                </a:lnTo>
                <a:lnTo>
                  <a:pt x="0" y="46"/>
                </a:lnTo>
                <a:lnTo>
                  <a:pt x="77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8" name="Freeform 264"/>
          <p:cNvSpPr>
            <a:spLocks/>
          </p:cNvSpPr>
          <p:nvPr/>
        </p:nvSpPr>
        <p:spPr bwMode="auto">
          <a:xfrm>
            <a:off x="3386138" y="2352101"/>
            <a:ext cx="182563" cy="96837"/>
          </a:xfrm>
          <a:custGeom>
            <a:avLst/>
            <a:gdLst>
              <a:gd name="T0" fmla="*/ 2147483647 w 115"/>
              <a:gd name="T1" fmla="*/ 0 h 61"/>
              <a:gd name="T2" fmla="*/ 2147483647 w 115"/>
              <a:gd name="T3" fmla="*/ 2147483647 h 61"/>
              <a:gd name="T4" fmla="*/ 2147483647 w 115"/>
              <a:gd name="T5" fmla="*/ 2147483647 h 61"/>
              <a:gd name="T6" fmla="*/ 2147483647 w 115"/>
              <a:gd name="T7" fmla="*/ 2147483647 h 61"/>
              <a:gd name="T8" fmla="*/ 2147483647 w 115"/>
              <a:gd name="T9" fmla="*/ 2147483647 h 61"/>
              <a:gd name="T10" fmla="*/ 2147483647 w 115"/>
              <a:gd name="T11" fmla="*/ 2147483647 h 61"/>
              <a:gd name="T12" fmla="*/ 2147483647 w 115"/>
              <a:gd name="T13" fmla="*/ 2147483647 h 61"/>
              <a:gd name="T14" fmla="*/ 2147483647 w 115"/>
              <a:gd name="T15" fmla="*/ 2147483647 h 61"/>
              <a:gd name="T16" fmla="*/ 0 w 115"/>
              <a:gd name="T17" fmla="*/ 2147483647 h 61"/>
              <a:gd name="T18" fmla="*/ 2147483647 w 115"/>
              <a:gd name="T19" fmla="*/ 2147483647 h 61"/>
              <a:gd name="T20" fmla="*/ 2147483647 w 115"/>
              <a:gd name="T21" fmla="*/ 2147483647 h 61"/>
              <a:gd name="T22" fmla="*/ 2147483647 w 115"/>
              <a:gd name="T23" fmla="*/ 2147483647 h 61"/>
              <a:gd name="T24" fmla="*/ 2147483647 w 115"/>
              <a:gd name="T25" fmla="*/ 2147483647 h 61"/>
              <a:gd name="T26" fmla="*/ 2147483647 w 115"/>
              <a:gd name="T27" fmla="*/ 2147483647 h 61"/>
              <a:gd name="T28" fmla="*/ 2147483647 w 115"/>
              <a:gd name="T29" fmla="*/ 2147483647 h 61"/>
              <a:gd name="T30" fmla="*/ 2147483647 w 115"/>
              <a:gd name="T31" fmla="*/ 2147483647 h 61"/>
              <a:gd name="T32" fmla="*/ 2147483647 w 115"/>
              <a:gd name="T33" fmla="*/ 2147483647 h 61"/>
              <a:gd name="T34" fmla="*/ 2147483647 w 115"/>
              <a:gd name="T35" fmla="*/ 2147483647 h 61"/>
              <a:gd name="T36" fmla="*/ 2147483647 w 115"/>
              <a:gd name="T37" fmla="*/ 0 h 6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5"/>
              <a:gd name="T58" fmla="*/ 0 h 61"/>
              <a:gd name="T59" fmla="*/ 115 w 115"/>
              <a:gd name="T60" fmla="*/ 61 h 6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5" h="61">
                <a:moveTo>
                  <a:pt x="92" y="0"/>
                </a:moveTo>
                <a:lnTo>
                  <a:pt x="107" y="8"/>
                </a:lnTo>
                <a:lnTo>
                  <a:pt x="115" y="16"/>
                </a:lnTo>
                <a:lnTo>
                  <a:pt x="54" y="61"/>
                </a:lnTo>
                <a:lnTo>
                  <a:pt x="46" y="61"/>
                </a:lnTo>
                <a:lnTo>
                  <a:pt x="15" y="54"/>
                </a:lnTo>
                <a:lnTo>
                  <a:pt x="0" y="54"/>
                </a:lnTo>
                <a:lnTo>
                  <a:pt x="15" y="46"/>
                </a:lnTo>
                <a:lnTo>
                  <a:pt x="46" y="54"/>
                </a:lnTo>
                <a:lnTo>
                  <a:pt x="46" y="61"/>
                </a:lnTo>
                <a:lnTo>
                  <a:pt x="46" y="54"/>
                </a:lnTo>
                <a:lnTo>
                  <a:pt x="107" y="8"/>
                </a:lnTo>
                <a:lnTo>
                  <a:pt x="115" y="16"/>
                </a:lnTo>
                <a:lnTo>
                  <a:pt x="107" y="16"/>
                </a:lnTo>
                <a:lnTo>
                  <a:pt x="92" y="8"/>
                </a:lnTo>
                <a:lnTo>
                  <a:pt x="92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69" name="Freeform 265"/>
          <p:cNvSpPr>
            <a:spLocks/>
          </p:cNvSpPr>
          <p:nvPr/>
        </p:nvSpPr>
        <p:spPr bwMode="auto">
          <a:xfrm>
            <a:off x="3409951" y="2352101"/>
            <a:ext cx="134937" cy="85725"/>
          </a:xfrm>
          <a:custGeom>
            <a:avLst/>
            <a:gdLst>
              <a:gd name="T0" fmla="*/ 0 w 85"/>
              <a:gd name="T1" fmla="*/ 2147483647 h 54"/>
              <a:gd name="T2" fmla="*/ 2147483647 w 85"/>
              <a:gd name="T3" fmla="*/ 0 h 54"/>
              <a:gd name="T4" fmla="*/ 2147483647 w 85"/>
              <a:gd name="T5" fmla="*/ 0 h 54"/>
              <a:gd name="T6" fmla="*/ 2147483647 w 85"/>
              <a:gd name="T7" fmla="*/ 0 h 54"/>
              <a:gd name="T8" fmla="*/ 2147483647 w 85"/>
              <a:gd name="T9" fmla="*/ 2147483647 h 54"/>
              <a:gd name="T10" fmla="*/ 2147483647 w 85"/>
              <a:gd name="T11" fmla="*/ 2147483647 h 54"/>
              <a:gd name="T12" fmla="*/ 0 w 85"/>
              <a:gd name="T13" fmla="*/ 2147483647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"/>
              <a:gd name="T22" fmla="*/ 0 h 54"/>
              <a:gd name="T23" fmla="*/ 85 w 85"/>
              <a:gd name="T24" fmla="*/ 54 h 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" h="54">
                <a:moveTo>
                  <a:pt x="0" y="46"/>
                </a:moveTo>
                <a:lnTo>
                  <a:pt x="77" y="0"/>
                </a:lnTo>
                <a:lnTo>
                  <a:pt x="85" y="8"/>
                </a:lnTo>
                <a:lnTo>
                  <a:pt x="8" y="54"/>
                </a:lnTo>
                <a:lnTo>
                  <a:pt x="0" y="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0" name="Freeform 266"/>
          <p:cNvSpPr>
            <a:spLocks/>
          </p:cNvSpPr>
          <p:nvPr/>
        </p:nvSpPr>
        <p:spPr bwMode="auto">
          <a:xfrm>
            <a:off x="3033712" y="2291775"/>
            <a:ext cx="401638" cy="36512"/>
          </a:xfrm>
          <a:custGeom>
            <a:avLst/>
            <a:gdLst>
              <a:gd name="T0" fmla="*/ 2147483647 w 253"/>
              <a:gd name="T1" fmla="*/ 2147483647 h 23"/>
              <a:gd name="T2" fmla="*/ 0 w 253"/>
              <a:gd name="T3" fmla="*/ 0 h 23"/>
              <a:gd name="T4" fmla="*/ 2147483647 w 253"/>
              <a:gd name="T5" fmla="*/ 2147483647 h 23"/>
              <a:gd name="T6" fmla="*/ 2147483647 w 253"/>
              <a:gd name="T7" fmla="*/ 2147483647 h 23"/>
              <a:gd name="T8" fmla="*/ 2147483647 w 253"/>
              <a:gd name="T9" fmla="*/ 2147483647 h 23"/>
              <a:gd name="T10" fmla="*/ 2147483647 w 253"/>
              <a:gd name="T11" fmla="*/ 2147483647 h 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"/>
              <a:gd name="T19" fmla="*/ 0 h 23"/>
              <a:gd name="T20" fmla="*/ 253 w 253"/>
              <a:gd name="T21" fmla="*/ 23 h 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" h="23">
                <a:moveTo>
                  <a:pt x="237" y="15"/>
                </a:moveTo>
                <a:lnTo>
                  <a:pt x="0" y="0"/>
                </a:lnTo>
                <a:lnTo>
                  <a:pt x="54" y="23"/>
                </a:lnTo>
                <a:lnTo>
                  <a:pt x="253" y="23"/>
                </a:lnTo>
                <a:lnTo>
                  <a:pt x="230" y="8"/>
                </a:lnTo>
                <a:lnTo>
                  <a:pt x="237" y="15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1" name="Rectangle 267"/>
          <p:cNvSpPr>
            <a:spLocks noChangeArrowheads="1"/>
          </p:cNvSpPr>
          <p:nvPr/>
        </p:nvSpPr>
        <p:spPr bwMode="auto">
          <a:xfrm>
            <a:off x="3409951" y="2315587"/>
            <a:ext cx="1587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72" name="Freeform 268"/>
          <p:cNvSpPr>
            <a:spLocks/>
          </p:cNvSpPr>
          <p:nvPr/>
        </p:nvSpPr>
        <p:spPr bwMode="auto">
          <a:xfrm>
            <a:off x="3033712" y="2291775"/>
            <a:ext cx="376238" cy="49212"/>
          </a:xfrm>
          <a:custGeom>
            <a:avLst/>
            <a:gdLst>
              <a:gd name="T0" fmla="*/ 2147483647 w 237"/>
              <a:gd name="T1" fmla="*/ 2147483647 h 31"/>
              <a:gd name="T2" fmla="*/ 0 w 237"/>
              <a:gd name="T3" fmla="*/ 2147483647 h 31"/>
              <a:gd name="T4" fmla="*/ 0 w 237"/>
              <a:gd name="T5" fmla="*/ 0 h 31"/>
              <a:gd name="T6" fmla="*/ 0 w 237"/>
              <a:gd name="T7" fmla="*/ 0 h 31"/>
              <a:gd name="T8" fmla="*/ 2147483647 w 237"/>
              <a:gd name="T9" fmla="*/ 2147483647 h 31"/>
              <a:gd name="T10" fmla="*/ 2147483647 w 237"/>
              <a:gd name="T11" fmla="*/ 2147483647 h 31"/>
              <a:gd name="T12" fmla="*/ 2147483647 w 237"/>
              <a:gd name="T13" fmla="*/ 2147483647 h 31"/>
              <a:gd name="T14" fmla="*/ 2147483647 w 237"/>
              <a:gd name="T15" fmla="*/ 2147483647 h 31"/>
              <a:gd name="T16" fmla="*/ 0 w 237"/>
              <a:gd name="T17" fmla="*/ 2147483647 h 31"/>
              <a:gd name="T18" fmla="*/ 0 w 237"/>
              <a:gd name="T19" fmla="*/ 2147483647 h 31"/>
              <a:gd name="T20" fmla="*/ 0 w 237"/>
              <a:gd name="T21" fmla="*/ 0 h 31"/>
              <a:gd name="T22" fmla="*/ 2147483647 w 237"/>
              <a:gd name="T23" fmla="*/ 2147483647 h 31"/>
              <a:gd name="T24" fmla="*/ 2147483647 w 237"/>
              <a:gd name="T25" fmla="*/ 2147483647 h 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37"/>
              <a:gd name="T40" fmla="*/ 0 h 31"/>
              <a:gd name="T41" fmla="*/ 237 w 237"/>
              <a:gd name="T42" fmla="*/ 31 h 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37" h="31">
                <a:moveTo>
                  <a:pt x="237" y="23"/>
                </a:moveTo>
                <a:lnTo>
                  <a:pt x="0" y="8"/>
                </a:lnTo>
                <a:lnTo>
                  <a:pt x="0" y="0"/>
                </a:lnTo>
                <a:lnTo>
                  <a:pt x="54" y="23"/>
                </a:lnTo>
                <a:lnTo>
                  <a:pt x="54" y="31"/>
                </a:lnTo>
                <a:lnTo>
                  <a:pt x="0" y="8"/>
                </a:lnTo>
                <a:lnTo>
                  <a:pt x="0" y="0"/>
                </a:lnTo>
                <a:lnTo>
                  <a:pt x="237" y="15"/>
                </a:lnTo>
                <a:lnTo>
                  <a:pt x="237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3" name="Freeform 269"/>
          <p:cNvSpPr>
            <a:spLocks/>
          </p:cNvSpPr>
          <p:nvPr/>
        </p:nvSpPr>
        <p:spPr bwMode="auto">
          <a:xfrm>
            <a:off x="3119438" y="2328287"/>
            <a:ext cx="352425" cy="12700"/>
          </a:xfrm>
          <a:custGeom>
            <a:avLst/>
            <a:gdLst>
              <a:gd name="T0" fmla="*/ 0 w 222"/>
              <a:gd name="T1" fmla="*/ 0 h 8"/>
              <a:gd name="T2" fmla="*/ 2147483647 w 222"/>
              <a:gd name="T3" fmla="*/ 0 h 8"/>
              <a:gd name="T4" fmla="*/ 2147483647 w 222"/>
              <a:gd name="T5" fmla="*/ 0 h 8"/>
              <a:gd name="T6" fmla="*/ 2147483647 w 222"/>
              <a:gd name="T7" fmla="*/ 2147483647 h 8"/>
              <a:gd name="T8" fmla="*/ 2147483647 w 222"/>
              <a:gd name="T9" fmla="*/ 2147483647 h 8"/>
              <a:gd name="T10" fmla="*/ 0 w 222"/>
              <a:gd name="T11" fmla="*/ 2147483647 h 8"/>
              <a:gd name="T12" fmla="*/ 0 w 222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"/>
              <a:gd name="T22" fmla="*/ 0 h 8"/>
              <a:gd name="T23" fmla="*/ 222 w 222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" h="8">
                <a:moveTo>
                  <a:pt x="0" y="0"/>
                </a:moveTo>
                <a:lnTo>
                  <a:pt x="199" y="0"/>
                </a:lnTo>
                <a:lnTo>
                  <a:pt x="206" y="0"/>
                </a:lnTo>
                <a:lnTo>
                  <a:pt x="222" y="8"/>
                </a:lnTo>
                <a:lnTo>
                  <a:pt x="199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4" name="Freeform 270"/>
          <p:cNvSpPr>
            <a:spLocks/>
          </p:cNvSpPr>
          <p:nvPr/>
        </p:nvSpPr>
        <p:spPr bwMode="auto">
          <a:xfrm>
            <a:off x="3398838" y="2304475"/>
            <a:ext cx="11113" cy="11112"/>
          </a:xfrm>
          <a:custGeom>
            <a:avLst/>
            <a:gdLst>
              <a:gd name="T0" fmla="*/ 0 w 7"/>
              <a:gd name="T1" fmla="*/ 2147483647 h 7"/>
              <a:gd name="T2" fmla="*/ 0 w 7"/>
              <a:gd name="T3" fmla="*/ 2147483647 h 7"/>
              <a:gd name="T4" fmla="*/ 2147483647 w 7"/>
              <a:gd name="T5" fmla="*/ 0 h 7"/>
              <a:gd name="T6" fmla="*/ 2147483647 w 7"/>
              <a:gd name="T7" fmla="*/ 0 h 7"/>
              <a:gd name="T8" fmla="*/ 0 w 7"/>
              <a:gd name="T9" fmla="*/ 2147483647 h 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7"/>
              <a:gd name="T17" fmla="*/ 7 w 7"/>
              <a:gd name="T18" fmla="*/ 7 h 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7">
                <a:moveTo>
                  <a:pt x="0" y="7"/>
                </a:moveTo>
                <a:lnTo>
                  <a:pt x="0" y="7"/>
                </a:lnTo>
                <a:lnTo>
                  <a:pt x="7" y="0"/>
                </a:lnTo>
                <a:lnTo>
                  <a:pt x="0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5" name="Freeform 271"/>
          <p:cNvSpPr>
            <a:spLocks/>
          </p:cNvSpPr>
          <p:nvPr/>
        </p:nvSpPr>
        <p:spPr bwMode="auto">
          <a:xfrm>
            <a:off x="3398838" y="2304475"/>
            <a:ext cx="47625" cy="36512"/>
          </a:xfrm>
          <a:custGeom>
            <a:avLst/>
            <a:gdLst>
              <a:gd name="T0" fmla="*/ 2147483647 w 30"/>
              <a:gd name="T1" fmla="*/ 2147483647 h 23"/>
              <a:gd name="T2" fmla="*/ 2147483647 w 30"/>
              <a:gd name="T3" fmla="*/ 2147483647 h 23"/>
              <a:gd name="T4" fmla="*/ 2147483647 w 30"/>
              <a:gd name="T5" fmla="*/ 0 h 23"/>
              <a:gd name="T6" fmla="*/ 0 w 30"/>
              <a:gd name="T7" fmla="*/ 2147483647 h 23"/>
              <a:gd name="T8" fmla="*/ 2147483647 w 30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23"/>
              <a:gd name="T17" fmla="*/ 30 w 30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23">
                <a:moveTo>
                  <a:pt x="23" y="23"/>
                </a:moveTo>
                <a:lnTo>
                  <a:pt x="30" y="15"/>
                </a:lnTo>
                <a:lnTo>
                  <a:pt x="7" y="0"/>
                </a:lnTo>
                <a:lnTo>
                  <a:pt x="0" y="7"/>
                </a:lnTo>
                <a:lnTo>
                  <a:pt x="23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6" name="Freeform 272"/>
          <p:cNvSpPr>
            <a:spLocks/>
          </p:cNvSpPr>
          <p:nvPr/>
        </p:nvSpPr>
        <p:spPr bwMode="auto">
          <a:xfrm>
            <a:off x="3678237" y="2412425"/>
            <a:ext cx="109538" cy="146050"/>
          </a:xfrm>
          <a:custGeom>
            <a:avLst/>
            <a:gdLst>
              <a:gd name="T0" fmla="*/ 2147483647 w 69"/>
              <a:gd name="T1" fmla="*/ 0 h 92"/>
              <a:gd name="T2" fmla="*/ 2147483647 w 69"/>
              <a:gd name="T3" fmla="*/ 2147483647 h 92"/>
              <a:gd name="T4" fmla="*/ 2147483647 w 69"/>
              <a:gd name="T5" fmla="*/ 2147483647 h 92"/>
              <a:gd name="T6" fmla="*/ 0 w 69"/>
              <a:gd name="T7" fmla="*/ 0 h 92"/>
              <a:gd name="T8" fmla="*/ 2147483647 w 69"/>
              <a:gd name="T9" fmla="*/ 0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92"/>
              <a:gd name="T17" fmla="*/ 69 w 69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92">
                <a:moveTo>
                  <a:pt x="7" y="0"/>
                </a:moveTo>
                <a:lnTo>
                  <a:pt x="69" y="92"/>
                </a:lnTo>
                <a:lnTo>
                  <a:pt x="38" y="77"/>
                </a:lnTo>
                <a:lnTo>
                  <a:pt x="0" y="0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7" name="Freeform 273"/>
          <p:cNvSpPr>
            <a:spLocks/>
          </p:cNvSpPr>
          <p:nvPr/>
        </p:nvSpPr>
        <p:spPr bwMode="auto">
          <a:xfrm>
            <a:off x="3678237" y="2412425"/>
            <a:ext cx="120650" cy="158750"/>
          </a:xfrm>
          <a:custGeom>
            <a:avLst/>
            <a:gdLst>
              <a:gd name="T0" fmla="*/ 2147483647 w 76"/>
              <a:gd name="T1" fmla="*/ 0 h 100"/>
              <a:gd name="T2" fmla="*/ 2147483647 w 76"/>
              <a:gd name="T3" fmla="*/ 2147483647 h 100"/>
              <a:gd name="T4" fmla="*/ 2147483647 w 76"/>
              <a:gd name="T5" fmla="*/ 2147483647 h 100"/>
              <a:gd name="T6" fmla="*/ 2147483647 w 76"/>
              <a:gd name="T7" fmla="*/ 2147483647 h 100"/>
              <a:gd name="T8" fmla="*/ 2147483647 w 76"/>
              <a:gd name="T9" fmla="*/ 2147483647 h 100"/>
              <a:gd name="T10" fmla="*/ 2147483647 w 76"/>
              <a:gd name="T11" fmla="*/ 2147483647 h 100"/>
              <a:gd name="T12" fmla="*/ 2147483647 w 76"/>
              <a:gd name="T13" fmla="*/ 2147483647 h 100"/>
              <a:gd name="T14" fmla="*/ 0 w 76"/>
              <a:gd name="T15" fmla="*/ 0 h 100"/>
              <a:gd name="T16" fmla="*/ 0 w 76"/>
              <a:gd name="T17" fmla="*/ 0 h 100"/>
              <a:gd name="T18" fmla="*/ 0 w 76"/>
              <a:gd name="T19" fmla="*/ 0 h 100"/>
              <a:gd name="T20" fmla="*/ 2147483647 w 76"/>
              <a:gd name="T21" fmla="*/ 0 h 100"/>
              <a:gd name="T22" fmla="*/ 2147483647 w 76"/>
              <a:gd name="T23" fmla="*/ 2147483647 h 100"/>
              <a:gd name="T24" fmla="*/ 2147483647 w 76"/>
              <a:gd name="T25" fmla="*/ 2147483647 h 100"/>
              <a:gd name="T26" fmla="*/ 2147483647 w 76"/>
              <a:gd name="T27" fmla="*/ 2147483647 h 100"/>
              <a:gd name="T28" fmla="*/ 2147483647 w 76"/>
              <a:gd name="T29" fmla="*/ 2147483647 h 100"/>
              <a:gd name="T30" fmla="*/ 2147483647 w 76"/>
              <a:gd name="T31" fmla="*/ 2147483647 h 100"/>
              <a:gd name="T32" fmla="*/ 2147483647 w 76"/>
              <a:gd name="T33" fmla="*/ 2147483647 h 100"/>
              <a:gd name="T34" fmla="*/ 2147483647 w 76"/>
              <a:gd name="T35" fmla="*/ 2147483647 h 100"/>
              <a:gd name="T36" fmla="*/ 2147483647 w 76"/>
              <a:gd name="T37" fmla="*/ 0 h 10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6"/>
              <a:gd name="T58" fmla="*/ 0 h 100"/>
              <a:gd name="T59" fmla="*/ 76 w 76"/>
              <a:gd name="T60" fmla="*/ 100 h 10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6" h="100">
                <a:moveTo>
                  <a:pt x="15" y="0"/>
                </a:moveTo>
                <a:lnTo>
                  <a:pt x="76" y="92"/>
                </a:lnTo>
                <a:lnTo>
                  <a:pt x="69" y="100"/>
                </a:lnTo>
                <a:lnTo>
                  <a:pt x="38" y="85"/>
                </a:lnTo>
                <a:lnTo>
                  <a:pt x="46" y="85"/>
                </a:lnTo>
                <a:lnTo>
                  <a:pt x="38" y="77"/>
                </a:lnTo>
                <a:lnTo>
                  <a:pt x="0" y="0"/>
                </a:lnTo>
                <a:lnTo>
                  <a:pt x="7" y="0"/>
                </a:lnTo>
                <a:lnTo>
                  <a:pt x="46" y="77"/>
                </a:lnTo>
                <a:lnTo>
                  <a:pt x="38" y="77"/>
                </a:lnTo>
                <a:lnTo>
                  <a:pt x="69" y="92"/>
                </a:lnTo>
                <a:lnTo>
                  <a:pt x="69" y="100"/>
                </a:lnTo>
                <a:lnTo>
                  <a:pt x="7" y="8"/>
                </a:lnTo>
                <a:lnTo>
                  <a:pt x="1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8" name="Freeform 274"/>
          <p:cNvSpPr>
            <a:spLocks/>
          </p:cNvSpPr>
          <p:nvPr/>
        </p:nvSpPr>
        <p:spPr bwMode="auto">
          <a:xfrm>
            <a:off x="3678238" y="2412425"/>
            <a:ext cx="23813" cy="12700"/>
          </a:xfrm>
          <a:custGeom>
            <a:avLst/>
            <a:gdLst>
              <a:gd name="T0" fmla="*/ 0 w 15"/>
              <a:gd name="T1" fmla="*/ 0 h 8"/>
              <a:gd name="T2" fmla="*/ 2147483647 w 15"/>
              <a:gd name="T3" fmla="*/ 0 h 8"/>
              <a:gd name="T4" fmla="*/ 2147483647 w 15"/>
              <a:gd name="T5" fmla="*/ 0 h 8"/>
              <a:gd name="T6" fmla="*/ 2147483647 w 15"/>
              <a:gd name="T7" fmla="*/ 0 h 8"/>
              <a:gd name="T8" fmla="*/ 2147483647 w 15"/>
              <a:gd name="T9" fmla="*/ 2147483647 h 8"/>
              <a:gd name="T10" fmla="*/ 0 w 15"/>
              <a:gd name="T11" fmla="*/ 2147483647 h 8"/>
              <a:gd name="T12" fmla="*/ 0 w 15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8"/>
              <a:gd name="T23" fmla="*/ 15 w 15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8">
                <a:moveTo>
                  <a:pt x="0" y="0"/>
                </a:moveTo>
                <a:lnTo>
                  <a:pt x="7" y="0"/>
                </a:lnTo>
                <a:lnTo>
                  <a:pt x="15" y="0"/>
                </a:lnTo>
                <a:lnTo>
                  <a:pt x="7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79" name="Freeform 275"/>
          <p:cNvSpPr>
            <a:spLocks/>
          </p:cNvSpPr>
          <p:nvPr/>
        </p:nvSpPr>
        <p:spPr bwMode="auto">
          <a:xfrm>
            <a:off x="3508375" y="2315587"/>
            <a:ext cx="23812" cy="25400"/>
          </a:xfrm>
          <a:custGeom>
            <a:avLst/>
            <a:gdLst>
              <a:gd name="T0" fmla="*/ 0 w 15"/>
              <a:gd name="T1" fmla="*/ 2147483647 h 16"/>
              <a:gd name="T2" fmla="*/ 0 w 15"/>
              <a:gd name="T3" fmla="*/ 2147483647 h 16"/>
              <a:gd name="T4" fmla="*/ 2147483647 w 15"/>
              <a:gd name="T5" fmla="*/ 2147483647 h 16"/>
              <a:gd name="T6" fmla="*/ 2147483647 w 15"/>
              <a:gd name="T7" fmla="*/ 0 h 16"/>
              <a:gd name="T8" fmla="*/ 0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0" y="8"/>
                </a:moveTo>
                <a:lnTo>
                  <a:pt x="0" y="16"/>
                </a:lnTo>
                <a:lnTo>
                  <a:pt x="15" y="8"/>
                </a:lnTo>
                <a:lnTo>
                  <a:pt x="15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0" name="Freeform 276"/>
          <p:cNvSpPr>
            <a:spLocks/>
          </p:cNvSpPr>
          <p:nvPr/>
        </p:nvSpPr>
        <p:spPr bwMode="auto">
          <a:xfrm>
            <a:off x="3459163" y="2255263"/>
            <a:ext cx="73025" cy="73025"/>
          </a:xfrm>
          <a:custGeom>
            <a:avLst/>
            <a:gdLst>
              <a:gd name="T0" fmla="*/ 2147483647 w 46"/>
              <a:gd name="T1" fmla="*/ 2147483647 h 46"/>
              <a:gd name="T2" fmla="*/ 2147483647 w 46"/>
              <a:gd name="T3" fmla="*/ 2147483647 h 46"/>
              <a:gd name="T4" fmla="*/ 2147483647 w 46"/>
              <a:gd name="T5" fmla="*/ 2147483647 h 46"/>
              <a:gd name="T6" fmla="*/ 2147483647 w 46"/>
              <a:gd name="T7" fmla="*/ 2147483647 h 46"/>
              <a:gd name="T8" fmla="*/ 0 w 46"/>
              <a:gd name="T9" fmla="*/ 2147483647 h 46"/>
              <a:gd name="T10" fmla="*/ 2147483647 w 46"/>
              <a:gd name="T11" fmla="*/ 2147483647 h 46"/>
              <a:gd name="T12" fmla="*/ 0 w 46"/>
              <a:gd name="T13" fmla="*/ 0 h 46"/>
              <a:gd name="T14" fmla="*/ 0 w 46"/>
              <a:gd name="T15" fmla="*/ 0 h 46"/>
              <a:gd name="T16" fmla="*/ 2147483647 w 46"/>
              <a:gd name="T17" fmla="*/ 2147483647 h 46"/>
              <a:gd name="T18" fmla="*/ 2147483647 w 46"/>
              <a:gd name="T19" fmla="*/ 2147483647 h 46"/>
              <a:gd name="T20" fmla="*/ 2147483647 w 46"/>
              <a:gd name="T21" fmla="*/ 2147483647 h 46"/>
              <a:gd name="T22" fmla="*/ 2147483647 w 46"/>
              <a:gd name="T23" fmla="*/ 2147483647 h 46"/>
              <a:gd name="T24" fmla="*/ 2147483647 w 46"/>
              <a:gd name="T25" fmla="*/ 2147483647 h 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6"/>
              <a:gd name="T40" fmla="*/ 0 h 46"/>
              <a:gd name="T41" fmla="*/ 46 w 46"/>
              <a:gd name="T42" fmla="*/ 46 h 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6" h="46">
                <a:moveTo>
                  <a:pt x="31" y="46"/>
                </a:moveTo>
                <a:lnTo>
                  <a:pt x="23" y="23"/>
                </a:lnTo>
                <a:lnTo>
                  <a:pt x="31" y="23"/>
                </a:lnTo>
                <a:lnTo>
                  <a:pt x="0" y="15"/>
                </a:lnTo>
                <a:lnTo>
                  <a:pt x="8" y="15"/>
                </a:lnTo>
                <a:lnTo>
                  <a:pt x="0" y="0"/>
                </a:lnTo>
                <a:lnTo>
                  <a:pt x="31" y="8"/>
                </a:lnTo>
                <a:lnTo>
                  <a:pt x="38" y="15"/>
                </a:lnTo>
                <a:lnTo>
                  <a:pt x="46" y="38"/>
                </a:lnTo>
                <a:lnTo>
                  <a:pt x="31" y="4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1" name="Freeform 277"/>
          <p:cNvSpPr>
            <a:spLocks/>
          </p:cNvSpPr>
          <p:nvPr/>
        </p:nvSpPr>
        <p:spPr bwMode="auto">
          <a:xfrm>
            <a:off x="3409950" y="2255263"/>
            <a:ext cx="61912" cy="36513"/>
          </a:xfrm>
          <a:custGeom>
            <a:avLst/>
            <a:gdLst>
              <a:gd name="T0" fmla="*/ 2147483647 w 39"/>
              <a:gd name="T1" fmla="*/ 2147483647 h 23"/>
              <a:gd name="T2" fmla="*/ 2147483647 w 39"/>
              <a:gd name="T3" fmla="*/ 2147483647 h 23"/>
              <a:gd name="T4" fmla="*/ 2147483647 w 39"/>
              <a:gd name="T5" fmla="*/ 2147483647 h 23"/>
              <a:gd name="T6" fmla="*/ 0 w 39"/>
              <a:gd name="T7" fmla="*/ 2147483647 h 23"/>
              <a:gd name="T8" fmla="*/ 2147483647 w 39"/>
              <a:gd name="T9" fmla="*/ 2147483647 h 23"/>
              <a:gd name="T10" fmla="*/ 2147483647 w 39"/>
              <a:gd name="T11" fmla="*/ 0 h 23"/>
              <a:gd name="T12" fmla="*/ 2147483647 w 39"/>
              <a:gd name="T13" fmla="*/ 2147483647 h 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23"/>
              <a:gd name="T23" fmla="*/ 39 w 39"/>
              <a:gd name="T24" fmla="*/ 23 h 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23">
                <a:moveTo>
                  <a:pt x="39" y="15"/>
                </a:moveTo>
                <a:lnTo>
                  <a:pt x="16" y="23"/>
                </a:lnTo>
                <a:lnTo>
                  <a:pt x="16" y="15"/>
                </a:lnTo>
                <a:lnTo>
                  <a:pt x="0" y="15"/>
                </a:lnTo>
                <a:lnTo>
                  <a:pt x="8" y="8"/>
                </a:lnTo>
                <a:lnTo>
                  <a:pt x="31" y="0"/>
                </a:lnTo>
                <a:lnTo>
                  <a:pt x="39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2" name="Rectangle 278"/>
          <p:cNvSpPr>
            <a:spLocks noChangeArrowheads="1"/>
          </p:cNvSpPr>
          <p:nvPr/>
        </p:nvSpPr>
        <p:spPr bwMode="auto">
          <a:xfrm>
            <a:off x="3398838" y="2328287"/>
            <a:ext cx="23813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783" name="Freeform 279"/>
          <p:cNvSpPr>
            <a:spLocks/>
          </p:cNvSpPr>
          <p:nvPr/>
        </p:nvSpPr>
        <p:spPr bwMode="auto">
          <a:xfrm>
            <a:off x="3398838" y="2279075"/>
            <a:ext cx="36513" cy="49212"/>
          </a:xfrm>
          <a:custGeom>
            <a:avLst/>
            <a:gdLst>
              <a:gd name="T0" fmla="*/ 2147483647 w 23"/>
              <a:gd name="T1" fmla="*/ 0 h 31"/>
              <a:gd name="T2" fmla="*/ 2147483647 w 23"/>
              <a:gd name="T3" fmla="*/ 0 h 31"/>
              <a:gd name="T4" fmla="*/ 0 w 23"/>
              <a:gd name="T5" fmla="*/ 2147483647 h 31"/>
              <a:gd name="T6" fmla="*/ 2147483647 w 23"/>
              <a:gd name="T7" fmla="*/ 2147483647 h 31"/>
              <a:gd name="T8" fmla="*/ 2147483647 w 23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31"/>
              <a:gd name="T17" fmla="*/ 23 w 23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31">
                <a:moveTo>
                  <a:pt x="23" y="0"/>
                </a:moveTo>
                <a:lnTo>
                  <a:pt x="7" y="0"/>
                </a:lnTo>
                <a:lnTo>
                  <a:pt x="0" y="31"/>
                </a:lnTo>
                <a:lnTo>
                  <a:pt x="15" y="31"/>
                </a:lnTo>
                <a:lnTo>
                  <a:pt x="23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4" name="Freeform 280"/>
          <p:cNvSpPr>
            <a:spLocks/>
          </p:cNvSpPr>
          <p:nvPr/>
        </p:nvSpPr>
        <p:spPr bwMode="auto">
          <a:xfrm>
            <a:off x="3665538" y="2352100"/>
            <a:ext cx="23813" cy="25400"/>
          </a:xfrm>
          <a:custGeom>
            <a:avLst/>
            <a:gdLst>
              <a:gd name="T0" fmla="*/ 2147483647 w 15"/>
              <a:gd name="T1" fmla="*/ 0 h 16"/>
              <a:gd name="T2" fmla="*/ 2147483647 w 15"/>
              <a:gd name="T3" fmla="*/ 0 h 16"/>
              <a:gd name="T4" fmla="*/ 0 w 15"/>
              <a:gd name="T5" fmla="*/ 2147483647 h 16"/>
              <a:gd name="T6" fmla="*/ 2147483647 w 15"/>
              <a:gd name="T7" fmla="*/ 2147483647 h 16"/>
              <a:gd name="T8" fmla="*/ 2147483647 w 15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15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5" name="Freeform 281"/>
          <p:cNvSpPr>
            <a:spLocks/>
          </p:cNvSpPr>
          <p:nvPr/>
        </p:nvSpPr>
        <p:spPr bwMode="auto">
          <a:xfrm>
            <a:off x="3678238" y="2352100"/>
            <a:ext cx="47625" cy="36512"/>
          </a:xfrm>
          <a:custGeom>
            <a:avLst/>
            <a:gdLst>
              <a:gd name="T0" fmla="*/ 2147483647 w 30"/>
              <a:gd name="T1" fmla="*/ 0 h 23"/>
              <a:gd name="T2" fmla="*/ 0 w 30"/>
              <a:gd name="T3" fmla="*/ 2147483647 h 23"/>
              <a:gd name="T4" fmla="*/ 2147483647 w 30"/>
              <a:gd name="T5" fmla="*/ 2147483647 h 23"/>
              <a:gd name="T6" fmla="*/ 2147483647 w 30"/>
              <a:gd name="T7" fmla="*/ 2147483647 h 23"/>
              <a:gd name="T8" fmla="*/ 2147483647 w 30"/>
              <a:gd name="T9" fmla="*/ 2147483647 h 23"/>
              <a:gd name="T10" fmla="*/ 2147483647 w 30"/>
              <a:gd name="T11" fmla="*/ 2147483647 h 23"/>
              <a:gd name="T12" fmla="*/ 2147483647 w 30"/>
              <a:gd name="T13" fmla="*/ 0 h 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23"/>
              <a:gd name="T23" fmla="*/ 30 w 30"/>
              <a:gd name="T24" fmla="*/ 23 h 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23">
                <a:moveTo>
                  <a:pt x="7" y="0"/>
                </a:moveTo>
                <a:lnTo>
                  <a:pt x="0" y="16"/>
                </a:lnTo>
                <a:lnTo>
                  <a:pt x="15" y="23"/>
                </a:lnTo>
                <a:lnTo>
                  <a:pt x="23" y="23"/>
                </a:lnTo>
                <a:lnTo>
                  <a:pt x="30" y="8"/>
                </a:lnTo>
                <a:lnTo>
                  <a:pt x="23" y="8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6" name="Freeform 282"/>
          <p:cNvSpPr>
            <a:spLocks/>
          </p:cNvSpPr>
          <p:nvPr/>
        </p:nvSpPr>
        <p:spPr bwMode="auto">
          <a:xfrm>
            <a:off x="3678238" y="2412425"/>
            <a:ext cx="23813" cy="254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2147483647 h 16"/>
              <a:gd name="T4" fmla="*/ 0 w 15"/>
              <a:gd name="T5" fmla="*/ 2147483647 h 16"/>
              <a:gd name="T6" fmla="*/ 0 w 15"/>
              <a:gd name="T7" fmla="*/ 0 h 16"/>
              <a:gd name="T8" fmla="*/ 2147483647 w 15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6"/>
              <a:gd name="T17" fmla="*/ 15 w 15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6">
                <a:moveTo>
                  <a:pt x="15" y="8"/>
                </a:moveTo>
                <a:lnTo>
                  <a:pt x="15" y="16"/>
                </a:lnTo>
                <a:lnTo>
                  <a:pt x="0" y="8"/>
                </a:lnTo>
                <a:lnTo>
                  <a:pt x="0" y="0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7" name="Freeform 283"/>
          <p:cNvSpPr>
            <a:spLocks/>
          </p:cNvSpPr>
          <p:nvPr/>
        </p:nvSpPr>
        <p:spPr bwMode="auto">
          <a:xfrm>
            <a:off x="3678238" y="2377501"/>
            <a:ext cx="36513" cy="47625"/>
          </a:xfrm>
          <a:custGeom>
            <a:avLst/>
            <a:gdLst>
              <a:gd name="T0" fmla="*/ 2147483647 w 23"/>
              <a:gd name="T1" fmla="*/ 2147483647 h 30"/>
              <a:gd name="T2" fmla="*/ 2147483647 w 23"/>
              <a:gd name="T3" fmla="*/ 0 h 30"/>
              <a:gd name="T4" fmla="*/ 0 w 23"/>
              <a:gd name="T5" fmla="*/ 2147483647 h 30"/>
              <a:gd name="T6" fmla="*/ 2147483647 w 23"/>
              <a:gd name="T7" fmla="*/ 2147483647 h 30"/>
              <a:gd name="T8" fmla="*/ 2147483647 w 23"/>
              <a:gd name="T9" fmla="*/ 2147483647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30"/>
              <a:gd name="T17" fmla="*/ 23 w 2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30">
                <a:moveTo>
                  <a:pt x="23" y="7"/>
                </a:moveTo>
                <a:lnTo>
                  <a:pt x="7" y="0"/>
                </a:lnTo>
                <a:lnTo>
                  <a:pt x="0" y="22"/>
                </a:lnTo>
                <a:lnTo>
                  <a:pt x="15" y="30"/>
                </a:lnTo>
                <a:lnTo>
                  <a:pt x="23" y="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8" name="Freeform 284"/>
          <p:cNvSpPr>
            <a:spLocks/>
          </p:cNvSpPr>
          <p:nvPr/>
        </p:nvSpPr>
        <p:spPr bwMode="auto">
          <a:xfrm>
            <a:off x="3592512" y="2328288"/>
            <a:ext cx="25400" cy="23813"/>
          </a:xfrm>
          <a:custGeom>
            <a:avLst/>
            <a:gdLst>
              <a:gd name="T0" fmla="*/ 0 w 16"/>
              <a:gd name="T1" fmla="*/ 2147483647 h 15"/>
              <a:gd name="T2" fmla="*/ 2147483647 w 16"/>
              <a:gd name="T3" fmla="*/ 2147483647 h 15"/>
              <a:gd name="T4" fmla="*/ 2147483647 w 16"/>
              <a:gd name="T5" fmla="*/ 0 h 15"/>
              <a:gd name="T6" fmla="*/ 2147483647 w 16"/>
              <a:gd name="T7" fmla="*/ 0 h 15"/>
              <a:gd name="T8" fmla="*/ 0 w 16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5"/>
              <a:gd name="T17" fmla="*/ 16 w 16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5">
                <a:moveTo>
                  <a:pt x="0" y="15"/>
                </a:moveTo>
                <a:lnTo>
                  <a:pt x="8" y="15"/>
                </a:lnTo>
                <a:lnTo>
                  <a:pt x="16" y="0"/>
                </a:lnTo>
                <a:lnTo>
                  <a:pt x="8" y="0"/>
                </a:lnTo>
                <a:lnTo>
                  <a:pt x="0" y="1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89" name="Freeform 285"/>
          <p:cNvSpPr>
            <a:spLocks/>
          </p:cNvSpPr>
          <p:nvPr/>
        </p:nvSpPr>
        <p:spPr bwMode="auto">
          <a:xfrm>
            <a:off x="3544888" y="2315588"/>
            <a:ext cx="60325" cy="36513"/>
          </a:xfrm>
          <a:custGeom>
            <a:avLst/>
            <a:gdLst>
              <a:gd name="T0" fmla="*/ 2147483647 w 38"/>
              <a:gd name="T1" fmla="*/ 2147483647 h 23"/>
              <a:gd name="T2" fmla="*/ 2147483647 w 38"/>
              <a:gd name="T3" fmla="*/ 2147483647 h 23"/>
              <a:gd name="T4" fmla="*/ 2147483647 w 38"/>
              <a:gd name="T5" fmla="*/ 0 h 23"/>
              <a:gd name="T6" fmla="*/ 0 w 38"/>
              <a:gd name="T7" fmla="*/ 0 h 23"/>
              <a:gd name="T8" fmla="*/ 0 w 38"/>
              <a:gd name="T9" fmla="*/ 2147483647 h 23"/>
              <a:gd name="T10" fmla="*/ 2147483647 w 38"/>
              <a:gd name="T11" fmla="*/ 2147483647 h 23"/>
              <a:gd name="T12" fmla="*/ 2147483647 w 38"/>
              <a:gd name="T13" fmla="*/ 2147483647 h 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"/>
              <a:gd name="T22" fmla="*/ 0 h 23"/>
              <a:gd name="T23" fmla="*/ 38 w 38"/>
              <a:gd name="T24" fmla="*/ 23 h 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" h="23">
                <a:moveTo>
                  <a:pt x="30" y="23"/>
                </a:moveTo>
                <a:lnTo>
                  <a:pt x="38" y="8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7" y="16"/>
                </a:lnTo>
                <a:lnTo>
                  <a:pt x="30" y="2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90" name="Freeform 286"/>
          <p:cNvSpPr>
            <a:spLocks/>
          </p:cNvSpPr>
          <p:nvPr/>
        </p:nvSpPr>
        <p:spPr bwMode="auto">
          <a:xfrm>
            <a:off x="3532188" y="2364800"/>
            <a:ext cx="23813" cy="23812"/>
          </a:xfrm>
          <a:custGeom>
            <a:avLst/>
            <a:gdLst>
              <a:gd name="T0" fmla="*/ 2147483647 w 15"/>
              <a:gd name="T1" fmla="*/ 2147483647 h 15"/>
              <a:gd name="T2" fmla="*/ 2147483647 w 15"/>
              <a:gd name="T3" fmla="*/ 2147483647 h 15"/>
              <a:gd name="T4" fmla="*/ 0 w 15"/>
              <a:gd name="T5" fmla="*/ 2147483647 h 15"/>
              <a:gd name="T6" fmla="*/ 0 w 15"/>
              <a:gd name="T7" fmla="*/ 0 h 15"/>
              <a:gd name="T8" fmla="*/ 2147483647 w 15"/>
              <a:gd name="T9" fmla="*/ 2147483647 h 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5"/>
              <a:gd name="T17" fmla="*/ 15 w 15"/>
              <a:gd name="T18" fmla="*/ 15 h 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5">
                <a:moveTo>
                  <a:pt x="15" y="8"/>
                </a:moveTo>
                <a:lnTo>
                  <a:pt x="15" y="15"/>
                </a:lnTo>
                <a:lnTo>
                  <a:pt x="0" y="8"/>
                </a:lnTo>
                <a:lnTo>
                  <a:pt x="0" y="0"/>
                </a:lnTo>
                <a:lnTo>
                  <a:pt x="15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91" name="Freeform 287"/>
          <p:cNvSpPr>
            <a:spLocks/>
          </p:cNvSpPr>
          <p:nvPr/>
        </p:nvSpPr>
        <p:spPr bwMode="auto">
          <a:xfrm>
            <a:off x="3532188" y="2328288"/>
            <a:ext cx="36513" cy="49213"/>
          </a:xfrm>
          <a:custGeom>
            <a:avLst/>
            <a:gdLst>
              <a:gd name="T0" fmla="*/ 2147483647 w 23"/>
              <a:gd name="T1" fmla="*/ 2147483647 h 31"/>
              <a:gd name="T2" fmla="*/ 2147483647 w 23"/>
              <a:gd name="T3" fmla="*/ 0 h 31"/>
              <a:gd name="T4" fmla="*/ 0 w 23"/>
              <a:gd name="T5" fmla="*/ 2147483647 h 31"/>
              <a:gd name="T6" fmla="*/ 2147483647 w 23"/>
              <a:gd name="T7" fmla="*/ 2147483647 h 31"/>
              <a:gd name="T8" fmla="*/ 2147483647 w 23"/>
              <a:gd name="T9" fmla="*/ 2147483647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31"/>
              <a:gd name="T17" fmla="*/ 23 w 23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31">
                <a:moveTo>
                  <a:pt x="23" y="8"/>
                </a:moveTo>
                <a:lnTo>
                  <a:pt x="8" y="0"/>
                </a:lnTo>
                <a:lnTo>
                  <a:pt x="0" y="23"/>
                </a:lnTo>
                <a:lnTo>
                  <a:pt x="15" y="31"/>
                </a:lnTo>
                <a:lnTo>
                  <a:pt x="23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92" name="Rectangle 288"/>
          <p:cNvSpPr>
            <a:spLocks noChangeArrowheads="1"/>
          </p:cNvSpPr>
          <p:nvPr/>
        </p:nvSpPr>
        <p:spPr bwMode="auto">
          <a:xfrm>
            <a:off x="8488363" y="1939351"/>
            <a:ext cx="6778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300" b="1">
                <a:solidFill>
                  <a:srgbClr val="315263"/>
                </a:solidFill>
                <a:latin typeface="Times New Roman" panose="02020603050405020304" pitchFamily="18" charset="0"/>
              </a:rPr>
              <a:t>SYSTEM</a:t>
            </a:r>
            <a:endParaRPr lang="en-US" altLang="en-US" sz="2400">
              <a:solidFill>
                <a:srgbClr val="315263"/>
              </a:solidFill>
            </a:endParaRPr>
          </a:p>
        </p:txBody>
      </p:sp>
      <p:sp>
        <p:nvSpPr>
          <p:cNvPr id="21793" name="Freeform 289"/>
          <p:cNvSpPr>
            <a:spLocks/>
          </p:cNvSpPr>
          <p:nvPr/>
        </p:nvSpPr>
        <p:spPr bwMode="auto">
          <a:xfrm>
            <a:off x="2743200" y="1842512"/>
            <a:ext cx="6583362" cy="4598988"/>
          </a:xfrm>
          <a:custGeom>
            <a:avLst/>
            <a:gdLst>
              <a:gd name="T0" fmla="*/ 2147483647 w 4147"/>
              <a:gd name="T1" fmla="*/ 2147483647 h 2897"/>
              <a:gd name="T2" fmla="*/ 2147483647 w 4147"/>
              <a:gd name="T3" fmla="*/ 2147483647 h 2897"/>
              <a:gd name="T4" fmla="*/ 2147483647 w 4147"/>
              <a:gd name="T5" fmla="*/ 2147483647 h 2897"/>
              <a:gd name="T6" fmla="*/ 2147483647 w 4147"/>
              <a:gd name="T7" fmla="*/ 2147483647 h 2897"/>
              <a:gd name="T8" fmla="*/ 2147483647 w 4147"/>
              <a:gd name="T9" fmla="*/ 2147483647 h 2897"/>
              <a:gd name="T10" fmla="*/ 2147483647 w 4147"/>
              <a:gd name="T11" fmla="*/ 2147483647 h 2897"/>
              <a:gd name="T12" fmla="*/ 2147483647 w 4147"/>
              <a:gd name="T13" fmla="*/ 2147483647 h 2897"/>
              <a:gd name="T14" fmla="*/ 2147483647 w 4147"/>
              <a:gd name="T15" fmla="*/ 2147483647 h 2897"/>
              <a:gd name="T16" fmla="*/ 2147483647 w 4147"/>
              <a:gd name="T17" fmla="*/ 2147483647 h 2897"/>
              <a:gd name="T18" fmla="*/ 2147483647 w 4147"/>
              <a:gd name="T19" fmla="*/ 2147483647 h 2897"/>
              <a:gd name="T20" fmla="*/ 2147483647 w 4147"/>
              <a:gd name="T21" fmla="*/ 2147483647 h 2897"/>
              <a:gd name="T22" fmla="*/ 2147483647 w 4147"/>
              <a:gd name="T23" fmla="*/ 2147483647 h 2897"/>
              <a:gd name="T24" fmla="*/ 2147483647 w 4147"/>
              <a:gd name="T25" fmla="*/ 2147483647 h 2897"/>
              <a:gd name="T26" fmla="*/ 2147483647 w 4147"/>
              <a:gd name="T27" fmla="*/ 2147483647 h 2897"/>
              <a:gd name="T28" fmla="*/ 2147483647 w 4147"/>
              <a:gd name="T29" fmla="*/ 2147483647 h 2897"/>
              <a:gd name="T30" fmla="*/ 2147483647 w 4147"/>
              <a:gd name="T31" fmla="*/ 2147483647 h 2897"/>
              <a:gd name="T32" fmla="*/ 2147483647 w 4147"/>
              <a:gd name="T33" fmla="*/ 2147483647 h 2897"/>
              <a:gd name="T34" fmla="*/ 2147483647 w 4147"/>
              <a:gd name="T35" fmla="*/ 2147483647 h 2897"/>
              <a:gd name="T36" fmla="*/ 2147483647 w 4147"/>
              <a:gd name="T37" fmla="*/ 2147483647 h 2897"/>
              <a:gd name="T38" fmla="*/ 2147483647 w 4147"/>
              <a:gd name="T39" fmla="*/ 2147483647 h 2897"/>
              <a:gd name="T40" fmla="*/ 2147483647 w 4147"/>
              <a:gd name="T41" fmla="*/ 2147483647 h 2897"/>
              <a:gd name="T42" fmla="*/ 2147483647 w 4147"/>
              <a:gd name="T43" fmla="*/ 2147483647 h 2897"/>
              <a:gd name="T44" fmla="*/ 2147483647 w 4147"/>
              <a:gd name="T45" fmla="*/ 2147483647 h 2897"/>
              <a:gd name="T46" fmla="*/ 2147483647 w 4147"/>
              <a:gd name="T47" fmla="*/ 2147483647 h 2897"/>
              <a:gd name="T48" fmla="*/ 2147483647 w 4147"/>
              <a:gd name="T49" fmla="*/ 0 h 2897"/>
              <a:gd name="T50" fmla="*/ 2147483647 w 4147"/>
              <a:gd name="T51" fmla="*/ 0 h 2897"/>
              <a:gd name="T52" fmla="*/ 2147483647 w 4147"/>
              <a:gd name="T53" fmla="*/ 2147483647 h 2897"/>
              <a:gd name="T54" fmla="*/ 2147483647 w 4147"/>
              <a:gd name="T55" fmla="*/ 2147483647 h 2897"/>
              <a:gd name="T56" fmla="*/ 2147483647 w 4147"/>
              <a:gd name="T57" fmla="*/ 2147483647 h 2897"/>
              <a:gd name="T58" fmla="*/ 2147483647 w 4147"/>
              <a:gd name="T59" fmla="*/ 2147483647 h 2897"/>
              <a:gd name="T60" fmla="*/ 2147483647 w 4147"/>
              <a:gd name="T61" fmla="*/ 2147483647 h 2897"/>
              <a:gd name="T62" fmla="*/ 2147483647 w 4147"/>
              <a:gd name="T63" fmla="*/ 2147483647 h 2897"/>
              <a:gd name="T64" fmla="*/ 2147483647 w 4147"/>
              <a:gd name="T65" fmla="*/ 2147483647 h 2897"/>
              <a:gd name="T66" fmla="*/ 2147483647 w 4147"/>
              <a:gd name="T67" fmla="*/ 2147483647 h 2897"/>
              <a:gd name="T68" fmla="*/ 2147483647 w 4147"/>
              <a:gd name="T69" fmla="*/ 2147483647 h 2897"/>
              <a:gd name="T70" fmla="*/ 2147483647 w 4147"/>
              <a:gd name="T71" fmla="*/ 2147483647 h 2897"/>
              <a:gd name="T72" fmla="*/ 2147483647 w 4147"/>
              <a:gd name="T73" fmla="*/ 2147483647 h 2897"/>
              <a:gd name="T74" fmla="*/ 2147483647 w 4147"/>
              <a:gd name="T75" fmla="*/ 2147483647 h 2897"/>
              <a:gd name="T76" fmla="*/ 2147483647 w 4147"/>
              <a:gd name="T77" fmla="*/ 2147483647 h 2897"/>
              <a:gd name="T78" fmla="*/ 2147483647 w 4147"/>
              <a:gd name="T79" fmla="*/ 2147483647 h 2897"/>
              <a:gd name="T80" fmla="*/ 2147483647 w 4147"/>
              <a:gd name="T81" fmla="*/ 2147483647 h 2897"/>
              <a:gd name="T82" fmla="*/ 0 w 4147"/>
              <a:gd name="T83" fmla="*/ 2147483647 h 2897"/>
              <a:gd name="T84" fmla="*/ 0 w 4147"/>
              <a:gd name="T85" fmla="*/ 2147483647 h 2897"/>
              <a:gd name="T86" fmla="*/ 0 w 4147"/>
              <a:gd name="T87" fmla="*/ 2147483647 h 2897"/>
              <a:gd name="T88" fmla="*/ 2147483647 w 4147"/>
              <a:gd name="T89" fmla="*/ 2147483647 h 2897"/>
              <a:gd name="T90" fmla="*/ 2147483647 w 4147"/>
              <a:gd name="T91" fmla="*/ 2147483647 h 2897"/>
              <a:gd name="T92" fmla="*/ 2147483647 w 4147"/>
              <a:gd name="T93" fmla="*/ 2147483647 h 2897"/>
              <a:gd name="T94" fmla="*/ 2147483647 w 4147"/>
              <a:gd name="T95" fmla="*/ 0 h 289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147"/>
              <a:gd name="T145" fmla="*/ 0 h 2897"/>
              <a:gd name="T146" fmla="*/ 4147 w 4147"/>
              <a:gd name="T147" fmla="*/ 2897 h 2897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147" h="2897">
                <a:moveTo>
                  <a:pt x="145" y="16"/>
                </a:moveTo>
                <a:lnTo>
                  <a:pt x="91" y="23"/>
                </a:lnTo>
                <a:lnTo>
                  <a:pt x="99" y="23"/>
                </a:lnTo>
                <a:lnTo>
                  <a:pt x="53" y="54"/>
                </a:lnTo>
                <a:lnTo>
                  <a:pt x="23" y="92"/>
                </a:lnTo>
                <a:lnTo>
                  <a:pt x="23" y="84"/>
                </a:lnTo>
                <a:lnTo>
                  <a:pt x="15" y="145"/>
                </a:lnTo>
                <a:lnTo>
                  <a:pt x="15" y="1445"/>
                </a:lnTo>
                <a:lnTo>
                  <a:pt x="15" y="2752"/>
                </a:lnTo>
                <a:lnTo>
                  <a:pt x="23" y="2805"/>
                </a:lnTo>
                <a:lnTo>
                  <a:pt x="53" y="2851"/>
                </a:lnTo>
                <a:lnTo>
                  <a:pt x="53" y="2844"/>
                </a:lnTo>
                <a:lnTo>
                  <a:pt x="99" y="2874"/>
                </a:lnTo>
                <a:lnTo>
                  <a:pt x="91" y="2874"/>
                </a:lnTo>
                <a:lnTo>
                  <a:pt x="145" y="2882"/>
                </a:lnTo>
                <a:lnTo>
                  <a:pt x="2073" y="2882"/>
                </a:lnTo>
                <a:lnTo>
                  <a:pt x="4002" y="2882"/>
                </a:lnTo>
                <a:lnTo>
                  <a:pt x="4055" y="2874"/>
                </a:lnTo>
                <a:lnTo>
                  <a:pt x="4101" y="2844"/>
                </a:lnTo>
                <a:lnTo>
                  <a:pt x="4094" y="2851"/>
                </a:lnTo>
                <a:lnTo>
                  <a:pt x="4124" y="2805"/>
                </a:lnTo>
                <a:lnTo>
                  <a:pt x="4132" y="2752"/>
                </a:lnTo>
                <a:lnTo>
                  <a:pt x="4132" y="1445"/>
                </a:lnTo>
                <a:lnTo>
                  <a:pt x="4132" y="145"/>
                </a:lnTo>
                <a:lnTo>
                  <a:pt x="4124" y="84"/>
                </a:lnTo>
                <a:lnTo>
                  <a:pt x="4124" y="92"/>
                </a:lnTo>
                <a:lnTo>
                  <a:pt x="4094" y="54"/>
                </a:lnTo>
                <a:lnTo>
                  <a:pt x="4101" y="54"/>
                </a:lnTo>
                <a:lnTo>
                  <a:pt x="4055" y="23"/>
                </a:lnTo>
                <a:lnTo>
                  <a:pt x="4002" y="16"/>
                </a:lnTo>
                <a:lnTo>
                  <a:pt x="2073" y="16"/>
                </a:lnTo>
                <a:lnTo>
                  <a:pt x="145" y="16"/>
                </a:lnTo>
                <a:lnTo>
                  <a:pt x="145" y="0"/>
                </a:lnTo>
                <a:lnTo>
                  <a:pt x="2073" y="0"/>
                </a:lnTo>
                <a:lnTo>
                  <a:pt x="4002" y="0"/>
                </a:lnTo>
                <a:lnTo>
                  <a:pt x="4055" y="8"/>
                </a:lnTo>
                <a:lnTo>
                  <a:pt x="4063" y="8"/>
                </a:lnTo>
                <a:lnTo>
                  <a:pt x="4109" y="38"/>
                </a:lnTo>
                <a:lnTo>
                  <a:pt x="4109" y="46"/>
                </a:lnTo>
                <a:lnTo>
                  <a:pt x="4139" y="84"/>
                </a:lnTo>
                <a:lnTo>
                  <a:pt x="4147" y="145"/>
                </a:lnTo>
                <a:lnTo>
                  <a:pt x="4147" y="1445"/>
                </a:lnTo>
                <a:lnTo>
                  <a:pt x="4147" y="2752"/>
                </a:lnTo>
                <a:lnTo>
                  <a:pt x="4139" y="2805"/>
                </a:lnTo>
                <a:lnTo>
                  <a:pt x="4139" y="2813"/>
                </a:lnTo>
                <a:lnTo>
                  <a:pt x="4109" y="2859"/>
                </a:lnTo>
                <a:lnTo>
                  <a:pt x="4063" y="2889"/>
                </a:lnTo>
                <a:lnTo>
                  <a:pt x="4055" y="2889"/>
                </a:lnTo>
                <a:lnTo>
                  <a:pt x="4002" y="2897"/>
                </a:lnTo>
                <a:lnTo>
                  <a:pt x="2073" y="2897"/>
                </a:lnTo>
                <a:lnTo>
                  <a:pt x="145" y="2897"/>
                </a:lnTo>
                <a:lnTo>
                  <a:pt x="91" y="2889"/>
                </a:lnTo>
                <a:lnTo>
                  <a:pt x="46" y="2859"/>
                </a:lnTo>
                <a:lnTo>
                  <a:pt x="38" y="2859"/>
                </a:lnTo>
                <a:lnTo>
                  <a:pt x="7" y="2813"/>
                </a:lnTo>
                <a:lnTo>
                  <a:pt x="7" y="2805"/>
                </a:lnTo>
                <a:lnTo>
                  <a:pt x="0" y="2752"/>
                </a:lnTo>
                <a:lnTo>
                  <a:pt x="0" y="1445"/>
                </a:lnTo>
                <a:lnTo>
                  <a:pt x="0" y="145"/>
                </a:lnTo>
                <a:lnTo>
                  <a:pt x="7" y="84"/>
                </a:lnTo>
                <a:lnTo>
                  <a:pt x="38" y="46"/>
                </a:lnTo>
                <a:lnTo>
                  <a:pt x="46" y="38"/>
                </a:lnTo>
                <a:lnTo>
                  <a:pt x="91" y="8"/>
                </a:lnTo>
                <a:lnTo>
                  <a:pt x="145" y="0"/>
                </a:lnTo>
                <a:lnTo>
                  <a:pt x="145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794" name="Freeform 290"/>
          <p:cNvSpPr>
            <a:spLocks/>
          </p:cNvSpPr>
          <p:nvPr/>
        </p:nvSpPr>
        <p:spPr bwMode="auto">
          <a:xfrm>
            <a:off x="2973387" y="1842512"/>
            <a:ext cx="1588" cy="25400"/>
          </a:xfrm>
          <a:custGeom>
            <a:avLst/>
            <a:gdLst>
              <a:gd name="T0" fmla="*/ 0 w 1588"/>
              <a:gd name="T1" fmla="*/ 2147483647 h 16"/>
              <a:gd name="T2" fmla="*/ 0 w 1588"/>
              <a:gd name="T3" fmla="*/ 2147483647 h 16"/>
              <a:gd name="T4" fmla="*/ 0 w 1588"/>
              <a:gd name="T5" fmla="*/ 2147483647 h 16"/>
              <a:gd name="T6" fmla="*/ 0 w 1588"/>
              <a:gd name="T7" fmla="*/ 0 h 16"/>
              <a:gd name="T8" fmla="*/ 0 w 1588"/>
              <a:gd name="T9" fmla="*/ 0 h 16"/>
              <a:gd name="T10" fmla="*/ 0 w 1588"/>
              <a:gd name="T11" fmla="*/ 0 h 16"/>
              <a:gd name="T12" fmla="*/ 0 w 1588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16"/>
              <a:gd name="T23" fmla="*/ 1588 w 158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16">
                <a:moveTo>
                  <a:pt x="0" y="16"/>
                </a:moveTo>
                <a:lnTo>
                  <a:pt x="0" y="16"/>
                </a:lnTo>
                <a:lnTo>
                  <a:pt x="0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1" name="Title 1"/>
          <p:cNvSpPr txBox="1">
            <a:spLocks/>
          </p:cNvSpPr>
          <p:nvPr/>
        </p:nvSpPr>
        <p:spPr>
          <a:xfrm>
            <a:off x="207817" y="115743"/>
            <a:ext cx="11804073" cy="64625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3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esd.cs.ucr.edu/labs/tutorial/Y_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762000"/>
            <a:ext cx="7606146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07817" y="115743"/>
            <a:ext cx="11804073" cy="64625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6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7817" y="115743"/>
            <a:ext cx="11804073" cy="64625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</a:t>
            </a:r>
            <a:endParaRPr lang="en-IN" dirty="0">
              <a:latin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5140037"/>
            <a:ext cx="1066800" cy="3794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rgbClr val="66FF33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+mn-lt"/>
              </a:rPr>
              <a:t>F=AB+C </a:t>
            </a:r>
          </a:p>
        </p:txBody>
      </p:sp>
      <p:pic>
        <p:nvPicPr>
          <p:cNvPr id="5" name="Picture 4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39837"/>
            <a:ext cx="1219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7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854037"/>
            <a:ext cx="8223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mage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15837"/>
            <a:ext cx="10223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0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330037"/>
            <a:ext cx="11430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1634837"/>
            <a:ext cx="1752600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Architecture</a:t>
            </a:r>
          </a:p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Components</a:t>
            </a:r>
          </a:p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Gates</a:t>
            </a:r>
          </a:p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Transistors</a:t>
            </a:r>
          </a:p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Layout</a:t>
            </a:r>
          </a:p>
          <a:p>
            <a:pPr>
              <a:spcBef>
                <a:spcPct val="50000"/>
              </a:spcBef>
              <a:buSzPct val="80000"/>
            </a:pPr>
            <a:r>
              <a:rPr lang="en-US" altLang="en-US" sz="2000" dirty="0">
                <a:latin typeface="+mn-lt"/>
              </a:rPr>
              <a:t>IC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371600" y="1711037"/>
            <a:ext cx="0" cy="2819400"/>
          </a:xfrm>
          <a:prstGeom prst="line">
            <a:avLst/>
          </a:prstGeom>
          <a:noFill/>
          <a:ln w="66675">
            <a:solidFill>
              <a:srgbClr val="9933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2743200" y="2625437"/>
            <a:ext cx="6629400" cy="2667000"/>
          </a:xfrm>
          <a:prstGeom prst="line">
            <a:avLst/>
          </a:prstGeom>
          <a:noFill/>
          <a:ln w="66675">
            <a:solidFill>
              <a:srgbClr val="993366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143000" y="1161762"/>
            <a:ext cx="62364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Top-down design - Design complex circuits in a simple way</a:t>
            </a:r>
          </a:p>
          <a:p>
            <a:endParaRPr lang="en-US" altLang="en-US" sz="2000" dirty="0">
              <a:latin typeface="+mn-lt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63090" y="5568662"/>
            <a:ext cx="85638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Bottom-up analysis – </a:t>
            </a:r>
            <a:r>
              <a:rPr lang="en-US" altLang="en-US" sz="2000" dirty="0">
                <a:latin typeface="+mn-lt"/>
              </a:rPr>
              <a:t>Analyze simple components in a complex way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762000"/>
            <a:ext cx="11180618" cy="54725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Functionality of electronics equipment and gadgets has increased but their physical size has come down drastically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Due to the rapid advances in integration technologies - millions of transistors in a single Integrated Circuit (IC) or chip.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Small Scale Integration (SSI)  - integration with 10's of transistors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Medium Scale Integration (MSI) - integration with 100's of transistors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Large Scale Integration (LSI) - integration with 1000's of transistors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Very Large Scale Integration (VLSI) - integration with 1000's of transistors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Signal Representation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82" y="6082145"/>
            <a:ext cx="11180618" cy="7758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High Precision – Higher number of bits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" y="831848"/>
            <a:ext cx="10668289" cy="53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Signal Representation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4" y="1274618"/>
            <a:ext cx="11180618" cy="50817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Binary digit represents – logic HIGH or logic LOW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an electronic system – logic HIGH is 1, logic LOW is 0 or vice-versa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1 bit represents – 2 states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2 bits represents – 4 states – {00,01,10,11}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 bits represents – 2</a:t>
            </a:r>
            <a:r>
              <a:rPr lang="en-US" baseline="30000" dirty="0"/>
              <a:t>n</a:t>
            </a:r>
            <a:r>
              <a:rPr lang="en-US" dirty="0"/>
              <a:t> states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10</a:t>
            </a:r>
            <a:r>
              <a:rPr lang="en-US" dirty="0"/>
              <a:t> = 1024 ~ 1K bits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20</a:t>
            </a:r>
            <a:r>
              <a:rPr lang="en-US" dirty="0"/>
              <a:t> = 10,48,576 ~ 1M bits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Analog and Digital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4" y="1018309"/>
            <a:ext cx="11180618" cy="508173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Analog systems process analog signals which can take any value within a range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Microphone, Analog meter display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Digital systems process digital signals which can take only a limited number of values between two values</a:t>
            </a:r>
          </a:p>
          <a:p>
            <a:pPr lvl="1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Flip-flops, Shift registers, Digital display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33327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 and Disadvantages of Digital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4" y="1018309"/>
            <a:ext cx="11180618" cy="5081732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High accuracy (+)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Programmability (+)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Maintainability (+)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Design Automation (+)</a:t>
            </a:r>
          </a:p>
          <a:p>
            <a:pPr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Area, Power, Performance </a:t>
            </a:r>
            <a:r>
              <a:rPr lang="en-US" dirty="0"/>
              <a:t>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7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2" y="762000"/>
            <a:ext cx="11526981" cy="57080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Rise in functionality increase design complexity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So, post design steps are automated using Computer Aided Design (CAD) tools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However, even designs using automated CAD tools may have bugs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Due to extremely large size of the design space it is not possible to verify correctness of the design under all possible situations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800" dirty="0">
                <a:highlight>
                  <a:srgbClr val="FFFF00"/>
                </a:highlight>
              </a:rPr>
              <a:t>Techniques that can verify, without exercising exhaustive input-output combinations, that the design meets all the input specifications -  </a:t>
            </a:r>
            <a:r>
              <a:rPr lang="en-US" sz="2800" i="1" dirty="0">
                <a:highlight>
                  <a:srgbClr val="FFFF00"/>
                </a:highlight>
              </a:rPr>
              <a:t>formal verification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6" y="762000"/>
            <a:ext cx="11804073" cy="547254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Manufacturing defect could arise due to decrease in the inter-component distance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All the chips need to be physically tested by giving input signals from a pattern generator and comparing responses using a logic analyzer - </a:t>
            </a:r>
            <a:r>
              <a:rPr lang="en-US" sz="2400" i="1" dirty="0"/>
              <a:t>testing</a:t>
            </a:r>
            <a:r>
              <a:rPr lang="en-US" sz="2400" dirty="0"/>
              <a:t>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In the process of manufacturing a VLSI IC there are three broad steps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Design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Verification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Test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Categorization of the IC’s can be done based on the functionality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Analog, Digital or Mixed-signal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Analog IC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Ex: Current mirrors, Voltage followers, filters, OPAMPs etc. work by processing continuous signals. 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They perform functions like amplification, active filtering, demodulation etc.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Digital IC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Ex: logic gates, flip-flops, multiplexers, and other circuits which work using binary mathematics to process "one" and "zero" signals.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Mixed Signal IC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Ex: Analog to Digital Converter (ADC)</a:t>
            </a:r>
          </a:p>
          <a:p>
            <a:pPr algn="just"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136073"/>
            <a:ext cx="11804073" cy="504089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Automation algorithms and CAD tools are mainly available for digital ICs 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Digital circuits comprise millions of components and transformation of design specifications to silicon implementation can be accomplished using logical procedures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Most of the analog circuits comprise less than hundred devices and its design is like an “art” which is best performed by designers with “aid” of some CAD tools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7817" y="115743"/>
            <a:ext cx="11804073" cy="6462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5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884" y="762000"/>
            <a:ext cx="7965937" cy="581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07817" y="115743"/>
            <a:ext cx="11804073" cy="64625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7B1D-543E-4E80-A408-B7975A0C65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4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602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Digital System</vt:lpstr>
      <vt:lpstr>Digital Signal Representation </vt:lpstr>
      <vt:lpstr>Digital Signal Representation </vt:lpstr>
      <vt:lpstr>Analog and Digital Systems</vt:lpstr>
      <vt:lpstr>Advantage and Disadvantages of Digital Systems</vt:lpstr>
      <vt:lpstr>Introduction </vt:lpstr>
      <vt:lpstr>Introduction </vt:lpstr>
      <vt:lpstr>Introduction </vt:lpstr>
      <vt:lpstr>PowerPoint Presentation</vt:lpstr>
      <vt:lpstr>Design Abstraction Levels</vt:lpstr>
      <vt:lpstr>PowerPoint Presentation</vt:lpstr>
      <vt:lpstr>PowerPoint Presentation</vt:lpstr>
      <vt:lpstr>Introduction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 Flow</dc:title>
  <dc:creator>Madhushankara M [MAHE-MSIS]</dc:creator>
  <cp:lastModifiedBy>Chaitanya Rao</cp:lastModifiedBy>
  <cp:revision>19</cp:revision>
  <dcterms:created xsi:type="dcterms:W3CDTF">2021-09-28T09:11:49Z</dcterms:created>
  <dcterms:modified xsi:type="dcterms:W3CDTF">2024-09-15T01:43:21Z</dcterms:modified>
</cp:coreProperties>
</file>