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ink/ink5.xml" ContentType="application/inkml+xml"/>
  <Override PartName="/ppt/notesSlides/notesSlide7.xml" ContentType="application/vnd.openxmlformats-officedocument.presentationml.notesSlide+xml"/>
  <Override PartName="/ppt/ink/ink6.xml" ContentType="application/inkml+xml"/>
  <Override PartName="/ppt/ink/ink7.xml" ContentType="application/inkml+xml"/>
  <Override PartName="/ppt/ink/ink8.xml" ContentType="application/inkml+xml"/>
  <Override PartName="/ppt/notesSlides/notesSlide8.xml" ContentType="application/vnd.openxmlformats-officedocument.presentationml.notesSlide+xml"/>
  <Override PartName="/ppt/ink/ink9.xml" ContentType="application/inkml+xml"/>
  <Override PartName="/ppt/ink/ink10.xml" ContentType="application/inkml+xml"/>
  <Override PartName="/ppt/ink/ink1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2"/>
  </p:notesMasterIdLst>
  <p:sldIdLst>
    <p:sldId id="256" r:id="rId2"/>
    <p:sldId id="268" r:id="rId3"/>
    <p:sldId id="271" r:id="rId4"/>
    <p:sldId id="280" r:id="rId5"/>
    <p:sldId id="325" r:id="rId6"/>
    <p:sldId id="326" r:id="rId7"/>
    <p:sldId id="327" r:id="rId8"/>
    <p:sldId id="329" r:id="rId9"/>
    <p:sldId id="330" r:id="rId10"/>
    <p:sldId id="331" r:id="rId11"/>
    <p:sldId id="332" r:id="rId12"/>
    <p:sldId id="335" r:id="rId13"/>
    <p:sldId id="336" r:id="rId14"/>
    <p:sldId id="337" r:id="rId15"/>
    <p:sldId id="328" r:id="rId16"/>
    <p:sldId id="273" r:id="rId17"/>
    <p:sldId id="279" r:id="rId18"/>
    <p:sldId id="283" r:id="rId19"/>
    <p:sldId id="322" r:id="rId20"/>
    <p:sldId id="321" r:id="rId21"/>
    <p:sldId id="288" r:id="rId22"/>
    <p:sldId id="284" r:id="rId23"/>
    <p:sldId id="285" r:id="rId24"/>
    <p:sldId id="286" r:id="rId25"/>
    <p:sldId id="289" r:id="rId26"/>
    <p:sldId id="298" r:id="rId27"/>
    <p:sldId id="323" r:id="rId28"/>
    <p:sldId id="300" r:id="rId29"/>
    <p:sldId id="301" r:id="rId30"/>
    <p:sldId id="324"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99" autoAdjust="0"/>
    <p:restoredTop sz="85372" autoAdjust="0"/>
  </p:normalViewPr>
  <p:slideViewPr>
    <p:cSldViewPr snapToGrid="0">
      <p:cViewPr varScale="1">
        <p:scale>
          <a:sx n="81" d="100"/>
          <a:sy n="81" d="100"/>
        </p:scale>
        <p:origin x="749"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1-21T20:18:54.367"/>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6298 1925,'154'5,"-73"0,206 12,113 8,2599 81,-1232-157,-479 4,587 81,-12 117,-1055-40,-753-102,33 5,1-3,143-2,-228-9,-2-1,0 1,1 0,-1 0,0 0,0 0,1 0,-1 0,0 0,0 1,4 1,-13 6,-27 10,-181 80,-392 188,-458 218,-375 154,-247 75,-7080 2612,7420-2901,257-113,265-110,251-94,214-67,296-52,-69-1,124-7,1 0,-1 0,1-1,-1 0,1-1,0 0,-1 0,-8-4,16 5,0 1,0-1,0 1,0-1,0 1,0-1,1 1,-1-1,0 0,0 0,1 1,-1-1,1 0,-1 0,1 0,-1 0,1 0,-1 0,1 1,0-1,-1 0,1 0,0 0,0 0,0 0,0 0,0 0,0 0,0 0,0 0,0 0,0 0,1 0,-1 0,0 0,1 0,-1 0,1 0,-1 0,2-1,1-3,1 0,0 0,0 0,0 1,6-4,-10 7,28-21,1 2,1 0,0 2,65-28,297-121,-219 97,544-218,313-108,220-57,1512-426,62 169,-1468 439,-53 41,-50 37,-61 26,-80 21,-544 74,1210-158,-13-25,-230 6,723-112,-1583 265,-124 29,-111 19,-92 13,-180 19,428-30,-539 45,-87 4,-103 16,-173 30,-457 69,-297 24,-1265 114,-27-98,1604-141,211-21,181-11,20-18,281 21,56 12,-1 0,0 0,0 0,1 0,-1-1,0 1,0 0,0 0,1 0,-1 0,0-1,0 1,0 0,0 0,1 0,-1-1,0 1,0 0,0 0,0-1,0 1,0 0,0 0,0-1,0 1,0 0,0 0,0-1,0 1,0 0,0 0,0-1,0 1,0 0,0 0,0-1,0 1,0 0,0 0,-1 0,1-1,0 1,0 0,0 0,0 0,-1-1,1 1,0 0,0 0,0 0,-1 0,1-1,0 1,0 0,-1 0,1 0,0 0,-1 0,32-8,-31 8,110-24,104-23,561-122,247-38,218-25,4490-555,-4966 713,-142 21,-132 16,-122 8,74-4,-391 29,107-3,-157 7,0-1,-1 1,1 0,0 0,0 0,0 0,-1 0,1 0,0 0,0 0,-1 1,1-1,0 0,0 0,-1 1,1-1,0 0,-1 1,1-1,0 1,-1-1,1 0,-1 1,1 0,0-1,-1 1,1-1,-1 1,0 0,1-1,-1 1,0 0,1 0,-1 1,-1 0,1 0,-1 0,0 0,0 0,0-1,0 1,0 0,0-1,0 1,0-1,-1 1,1-1,-1 1,1-1,-2 1,-22 17,-35 22,-252 149,-425 239,-430 222,-301 117,-124 11,29-83,153-140,224-162,242-149,229-119,203-86,406-40,-134-15,188 8,-85-23,115 24,0-2,0-1,1 0,0-2,-27-17,40 22,0 0,1-1,0 0,0 0,0-1,1 1,0-2,0 1,1 0,0-1,1 0,-1 0,2-1,-1 1,2-1,-1 1,1-1,1 0,-1 0,2-14,0-1,2 0,1 1,1-1,1 0,1 1,1 0,14-32,-3 17,0 1,42-62,11 2,106-115,320-287,251-142,181-53,552-217,-1037 685,691-250,-243 215,-644 210,287-23,-327 61,273 16,114 69,-102 51,-93 25,-83 6,12 51,-271-161,-2 3,-1 2,54 63,-101-103,-1 0,1 1,-2 0,1 1,-1 0,-1 0,6 12,-10-16,0-1,0 1,0 0,-1-1,1 1,-2 0,1 0,0-1,-1 1,0 0,-1-1,1 1,-1-1,0 0,0 1,-1-1,-3 5,-72 113,-117 132,-203 206,-242 229,-224 178,-148 86,-601 384,-119-173,690-611,94-164,111-149,610-196,-284 19,315-53,-254-20,275-7,1-8,1-7,2-8,1-7,3-8,-169-79,182 60,4-6,3-7,5-6,3-6,5-6,-150-150,188 156,4-4,-121-177,165 205,3-2,4-2,3-1,3-3,-25-91,32 66,6-2,4 1,5-2,5 0,4-1,6 1,4 0,39-207,-11 166,7 2,7 1,6 3,6 3,139-240,-87 201,8 5,239-270,-233 312,7 6,5 6,220-150,-184 160,5 8,352-147,-288 160,473-109,283 52,7 114,-516 50,0 21,866 179,-712-41,-106 28,-111 12,-318-148,103 83,-133-86,74 78,-115-103,0 2,-3 2,49 77,-71-98,-1 1,-1 1,-1-1,-2 2,0 0,-1 0,-2 0,0 0,2 50,-8-42,-1 0,-1 1,-2-2,-17 62,2-33,-2 0,-3-1,-49 85,-21 10,-148 184,-338 342,-228 147,-179 67,-710 405,-130-188,639-542,46-144,60-136,48-125,595-129,-552-25,-416-151,606-20,119-31,136-12,130-5,341 162,1-4,2-2,-110-106,136 110,2-2,2-2,3-1,2-3,-43-85,35 44,6-2,3-1,5-1,-35-195,42 120,7 0,7-199,17 186,8 0,8 1,74-294,-50 316,8 2,7 2,7 3,99-168,-85 190,6 3,156-181,-162 224,3 4,5 4,187-134,-157 142,3 4,3 6,2 6,3 5,2 6,174-39,-56 35,3 11,400-13,457 79,-800 8,470 110,-492-62,-218-59,-1 3,-1 2,88 51,-141-69,-1 1,-1 0,1 2,-2-1,0 1,0 1,15 21,-22-25,0 0,-1 1,0-1,-1 1,0 0,0 1,-1-1,0 1,-1-1,-1 1,1 0,-2 0,0 16,-2-2,-1 1,-2-1,0-1,-12 33,-7 5,-50 98,-114 153,-118 106,36-91,-14-11,-538 462,618-613,-304 189,365-270,-3-7,-3-6,-211 69,200-92,-282 47,-275-32,303-64,0-18,2-19,-655-142,481 17,129-20,361 133,-146-98,189 109,1-2,3-2,1-2,-71-87,85 85,1-1,2-2,3-1,2-1,-29-79,23 33,3-2,-24-168,14-213,38 266,9 1,9 0,10 1,8 2,10 1,9 3,83-204,-64 228,8 4,8 4,7 4,8 4,7 5,7 4,259-264,-15 100,72 3,80 8,-71 78,10 18,499-159,-597 259,659-121,-770 198,2 12,1 9,421 30,-527 0,-1 6,0 6,-2 6,-2 7,261 110,-308-105,-2 4,-2 3,127 102,-148-99,-3 3,-3 2,-2 3,85 123,-102-122,-2 1,-4 1,-2 2,-3 1,-3 1,-4 1,-2 2,18 141,-28-95,-5-1,-5 1,-5 0,-5 0,-27 115,-135 435,-5-159,-23-8,-368 665,243-620,30-125,39-109,185-236,-160 132,182-170,-3-3,0-2,-2-2,-86 34,70-39,-1-3,-1-4,-147 20,92-28,-209-8,183-13,-157-30,142 7,-232-78,193 35,3-8,5-10,4-8,-212-148,176 87,8-11,-364-366,261 170,270 297,4-3,-47-86,81 125,1 0,2-2,2 0,1 0,2-1,2 0,1-1,-2-53,10 48,1 1,3-1,1 0,2 1,3 0,1 0,23-55,4 5,79-142,132-156,77-52,526-569,116 91,-325 431,126-8,124 12,-229 174,14 30,1051-293,-1051 406,7 29,1194-92,-950 206,-90 59,-89 46,-90 34,-84 22,-78 14,251 136,-566-197,328 208,-436-242,-3 3,-1 3,-4 3,-2 3,100 129,-124-135,-2 0,-4 3,-2 1,-2 1,-4 2,-2 1,-3 0,15 80,-25-74,-2 1,0 110,-12-76,-33 206,-96 232,-106 132,-115 122,-771 1207,736-1435,-618 700,502-735,16-94,16-95,14-86,317-197,-152 48,-100-7,53-57,264-42,1-4,-131-13,168 6,1-2,0-1,1-2,0-1,1-2,0-2,-48-27,37 12,0-2,2-2,2-2,1-2,2-1,-54-73,42 43,4-2,3-3,-54-125,65 120,3-2,4-1,3-1,5-1,2-1,5 0,3 0,4-1,12-131,8 74,46-188,110-250,96-87,105-63,-164 379,347-441,-325 508,479-452,-413 479,11 12,10 15,400-219,-301 226,9 19,583-193,-385 202,706-126,678 54,-1211 230,-121 45,-117 37,-111 29,-103 13,-93 0,-203-67,-1 2,-1 2,-1 2,45 33,-83-52,0 1,0 0,-1 1,0 0,0 0,-1 1,0 0,10 17,-14-18,1-1,-2 1,1 1,-1-1,-1 0,1 1,-1-1,-1 0,1 1,-2-1,1 1,-2 8,-6 27,-1 0,-2-1,-24 59,-64 148,-85 137,-104 136,-96 108,-1027 1373,948-1451,20-85,31-84,34-87,273-225,-4-4,-3-5,-2-5,-211 74,239-104,-2-4,0-4,-1-4,-1-4,-1-3,1-5,-123-9,155-1,1-2,0-3,0-3,1-2,1-2,-83-40,97 37,2-2,0-1,2-2,0-2,2-1,1-2,2-2,-55-69,45 41,3-3,2-1,4-2,2-1,-36-122,31 61,7-2,-18-184,27-119,55-71,4 250,12 2,108-327,-64 310,250-491,-257 602,7 4,202-252,-206 302,4 5,5 3,3 5,142-96,-93 90,5 6,311-131,-210 125,319-76,-234 97,3 15,3 15,429-3,-171 73,-475-7,0 6,188 56,-264-60,-2 2,0 3,96 55,-127-64,0 1,-2 2,0 0,-1 1,-1 0,0 2,-2 0,0 2,-1-1,20 40,-29-46,0 1,-2-1,0 1,0 0,-2 0,0 1,-1-1,0 0,-1 1,-2 0,1-1,-4 21,-5 5,-2 1,-1-1,-33 74,-86 167,-124 194,-134 199,-106 148,-856 1276,-130-87,1008-1443,53-105,53-102,51-95,58-86,205-147,-2-3,-1-3,-2-1,-60 18,101-40,0-1,0-1,-1 0,-20 0,33-3,0-1,-1 0,1-1,0 0,0 1,0-2,0 1,0 0,0-1,0 0,0 0,0-1,1 1,-1-1,1 0,0 0,0-1,-5-4,0-2,0-1,1 0,0 0,1-1,-7-16,-26-73,12 10,4-2,-22-174,18-92,45-113,64-97,76-67,77-49,-28 187,21 9,21 11,526-759,-384 719,-164 250,10 9,12 10,456-352,-477 435,8 11,5 10,7 10,522-200,-580 273,2 9,3 8,269-27,-230 53,1 10,355 31,-456-8,-1 6,-1 6,189 63,-225-55,-2 4,-1 5,-3 3,-1 4,98 75,-152-99,-1 2,-1 1,-2 1,-1 2,-1 1,-2 1,-1 1,-2 1,-1 1,-2 1,-2 1,23 69,-20-34,-4 1,-2 1,-4 0,2 146,-17-85,-39 258,-39-9,-50 62,19-134,-13-5,-315 552,292-621,-9-7,-11-7,-361 371,381-456,-326 238,359-301,-4-6,-2-4,-231 90,283-132,-2-3,-1-3,-1-3,0-3,-126 6,174-20,0 0,-1-2,1-1,0-2,-35-9,43 8,1-1,-1 0,1-1,1-1,0-1,0 0,1-1,-19-17,10 4,2 0,0-1,2-1,1-1,1-1,-27-56,15 14,4 0,-19-76,-22-176,26-93,38-113,55-109,7 255,18 2,16 4,260-668,-218 728,13 7,231-357,-221 429,11 7,8 7,228-218,-197 244,7 9,9 9,7 10,7 11,7 10,354-156,-95 115,92 46,477-1,12 81,-465 61,-114 28,-119 17,-298-28,92 28,-154-36,0 2,-1 1,-1 1,0 1,0 2,34 24,-45-27,0 1,-1 1,-1 0,0 1,-1 0,0 1,-1 0,-1 1,0 0,10 29,8 37,-3 2,15 106,-35-168,101 584,66 318,-137-779,-4-26,-5 1,9 128,-32-202,-1 0,-3 0,-1 0,-3 0,-1-1,-3 0,-1 0,-3-1,-22 52,-11-3,-4-2,-3-2,-81 98,-361 382,-506 357,-87-83,391-376,49-96,56-91,61-78,59-62,60-53,223-59,0-8,-237-7,271-18,0-8,0-7,-169-43,278 52,2-2,0-3,1-1,-78-42,113 53,0-1,0 1,1-1,0-1,1 0,0 0,-10-14,-36-68,38 64,-34-70,4-2,4-2,5-2,4-1,5-1,-19-147,27 81,7 0,8 0,22-220,-6 270,46-199,-44 266,2 0,3 1,1 1,3 2,2 0,33-47,-43 76,1 0,0 1,39-33,64-38,-97 73,-13 10,0 0,0 0,1 1,0 0,18-6,-26 11,1 0,0 0,0 1,0-1,0 1,-1 0,1 0,0 0,0 0,0 1,0-1,0 1,-1-1,1 1,0 0,-1 0,1 0,0 1,-1-1,1 1,-1-1,0 1,0 0,1 0,-1 0,0 0,2 4,5 6,-1 1,0 0,-1 1,0 0,-2 0,1 0,5 28,0 7</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1-21T18:50:00.156"/>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0 54,'225'-20,"1671"-14,-1692 48,25-1,218-26,-69 0,-366 13,797 22,-721-10,147 40,-126-25,230 44,2-15,3-15,536-5,-447-4,-291-16,-87-10,301 18,-265-25,-81 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1-21T18:50:04.166"/>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1 54,'3575'0,"-3539"-1,56-11,-56 6,56-2,462 9,-511-3,53-9,20-1,406 9,-266 5,170-2,-404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1-21T20:18:59.472"/>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0 1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1-21T20:00:23.820"/>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0 0,'10'2,"0"0,0 1,-1-1,1 2,-1 0,0 0,0 0,0 1,-1 1,12 8,20 12,-14-12,1-1,0-1,1-1,0-2,1 0,48 7,-28-7,94 30,-75-19,2 2,-32-9,70 13,34-3,263 6,328-30,-711 0,-1-1,30-7,23-2,37 9,-74 3,0-2,67-10,65-15,-121 20,28-1,79 3,-86 4,122-16,-125 5,48-10,2 6,121-2,-77 17,187 3,-283 1,-1 3,0 3,94 27,178 75,-28-7,-180-67,192 50,-267-79,0-2,0-3,96-3,155-39,-224 29,1 2,104 6,32-1,-147-6,-1-4,131-38,-56 11,-82 24,1 3,1 2,124-2,-151 10,1-2,-1-1,69-19,-43 8,71-19,159-65,-275 95,0 0,26-4,13-2,-42 6</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1-21T20:00:28.002"/>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1 1,'1439'0,"-1419"1,1 1,34 8,-33-5,0-2,29 2,87-3,240 11,-42 14,216 11,2364-40,-1625 3,-1128-15,-109 7,59 0,-82 5,49-8,10-1,211 8,-199 4,-81-2,0-1,30-7,25-3,68 11,13-1,-154 2,-1-1,1 1,0-1,-1 1,1-1,-1 0,1 0,-1 0,1 0,-1 0,0 0,0-1,3-1,5-8</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1-21T19:21:04.173"/>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1 3,'91'3,"0"4,101 21,-78-9,482 80,544 69,-684-145,0-26,-125-1,1187 4,-1006-26,-2-32,-293 32,283-46,344-29,-291 91,-80 4,-180-3,283-14,312 11,-546 15,1302-3,-1622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1-21T19:18:04.971"/>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86 896,'245'-10,"114"-25,1218-220,-1196 158,-307 73,-1-3,136-73,131-77,-265 145,1 3,133-32,-122 44,0 4,0 3,120 3,-121 7,-39-2,-1 3,61 8,-93-6,1 1,-1 1,1 0,-1 1,-1 1,1 0,22 16,3 7,38 36,107 120,-111-107,121 99,-86-107,-10-8,-62-39,1-2,68 30,-44-24,-5-2,2-4,1-2,1-2,116 17,254 5,-297-32,465 24,416-21,-623-13,-381 2,129 0,210-25,-306 18,228-30,-194 30,116 4,-243 4,0 1,-52 9,-9 2,-1138 61,280-71,483-45,11-6,122 15,-652-28,-222 63,1138 2,-1 5,-116 25,105-15,55-13,-71 0,36-3,50 1,-63 15,28-4,-14 0,-456 76,442-83,-133-4,154-5,41-1,0-2,1-1,-39-11,32 7,-59-7,8 16,-8-2,86 2,1-2,0 0,0 0,0-1,0 0,0 0,-10-6,9 3,-1 1,0 1,-1 0,1 1,-1 0,1 1,-20-2,-94 5,58 2,-3-2,-93-3,149-1,1 0,-1-1,1 0,0-1,1-1,-14-7,11 5,1 1,-1 1,0 0,-18-3,-1 4,0 2,0 2,0 1,-36 5,55-3,1 1,0 1,-22 8,9-2</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1-21T19:19:19.403"/>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1 344,'159'7,"249"44,-207-21,353 60,-275-26,42 7,377 25,-58-85,-406-13,2075 2,-1526-50,-567 31,644-18,1584 39,-1426-2,-867-7,233-42,-107 10,-51 11,228-22,-257 35,247-27,152-7,-273 29,-11 6,102-9,-397 21,512-56,4 33,899 26,-1032-29,-174 6,353-34,-554 54,208-26,312-20,-458 48,355-14,-361 6,441-23,-462 31,-11-1,-1 3,65 9,-29 0,1-5,133-5,-115-2,-6-4,-57-1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1-21T19:19:24.251"/>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0 28,'336'-13,"-79"2,637 7,-533 6,130 29,-3 38,-246-33,176 7,-147-38,43 4,-61 12,-98-10,445 1,-372-14,1353 2,-1559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1-21T18:49:25.846"/>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1 655,'109'6,"-1"4,134 31,-123-20,172 30,453 75,6-30,-597-87,1-6,-1-7,0-6,-1-7,0-7,254-74,-272 60,2 5,1 7,154-10,198-21,-463 54,546-105,83-11,-191 90,3 30,-159 2,-201 2,164 29,53 4,171-20,374-7,-574-13,263-38,-296 14,422 12,-464 16,339 38,-6 0,-433-40,887-3,-452-55,-378 32,899-117,-497 105,6 40,-205 1,-360-3,1508-21,-678-32,-10 1,-546 47,49-2,-252 0,156-31,-129 5,-76 20,82-16,-87 25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731598-CCE2-4ECA-9345-146B6FB15C5C}" type="datetimeFigureOut">
              <a:rPr lang="en-IN" smtClean="0"/>
              <a:t>22-11-2024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FD2EBE-3255-4693-877E-EA0FBDF85B58}" type="slidenum">
              <a:rPr lang="en-IN" smtClean="0"/>
              <a:t>‹#›</a:t>
            </a:fld>
            <a:endParaRPr lang="en-IN"/>
          </a:p>
        </p:txBody>
      </p:sp>
    </p:spTree>
    <p:extLst>
      <p:ext uri="{BB962C8B-B14F-4D97-AF65-F5344CB8AC3E}">
        <p14:creationId xmlns:p14="http://schemas.microsoft.com/office/powerpoint/2010/main" val="25092022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EFD2EBE-3255-4693-877E-EA0FBDF85B58}" type="slidenum">
              <a:rPr lang="en-IN" smtClean="0"/>
              <a:t>18</a:t>
            </a:fld>
            <a:endParaRPr lang="en-IN"/>
          </a:p>
        </p:txBody>
      </p:sp>
    </p:spTree>
    <p:extLst>
      <p:ext uri="{BB962C8B-B14F-4D97-AF65-F5344CB8AC3E}">
        <p14:creationId xmlns:p14="http://schemas.microsoft.com/office/powerpoint/2010/main" val="34447594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EFD2EBE-3255-4693-877E-EA0FBDF85B58}" type="slidenum">
              <a:rPr lang="en-IN" smtClean="0"/>
              <a:t>19</a:t>
            </a:fld>
            <a:endParaRPr lang="en-IN"/>
          </a:p>
        </p:txBody>
      </p:sp>
    </p:spTree>
    <p:extLst>
      <p:ext uri="{BB962C8B-B14F-4D97-AF65-F5344CB8AC3E}">
        <p14:creationId xmlns:p14="http://schemas.microsoft.com/office/powerpoint/2010/main" val="22083801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In other words, a group generates a carry if the upper (more significant) or the lower portion generates and the upper portion propagates that carry. </a:t>
            </a:r>
          </a:p>
          <a:p>
            <a:r>
              <a:rPr lang="en-US" sz="1200" b="0" i="0" u="none" strike="noStrike" kern="1200" baseline="0" dirty="0">
                <a:solidFill>
                  <a:schemeClr val="tx1"/>
                </a:solidFill>
                <a:latin typeface="+mn-lt"/>
                <a:ea typeface="+mn-ea"/>
                <a:cs typeface="+mn-cs"/>
              </a:rPr>
              <a:t>The group propagates a carry if both the upper and lower portions propagate the carry</a:t>
            </a:r>
            <a:endParaRPr lang="en-IN" dirty="0"/>
          </a:p>
        </p:txBody>
      </p:sp>
      <p:sp>
        <p:nvSpPr>
          <p:cNvPr id="4" name="Slide Number Placeholder 3"/>
          <p:cNvSpPr>
            <a:spLocks noGrp="1"/>
          </p:cNvSpPr>
          <p:nvPr>
            <p:ph type="sldNum" sz="quarter" idx="5"/>
          </p:nvPr>
        </p:nvSpPr>
        <p:spPr/>
        <p:txBody>
          <a:bodyPr/>
          <a:lstStyle/>
          <a:p>
            <a:fld id="{2EFD2EBE-3255-4693-877E-EA0FBDF85B58}" type="slidenum">
              <a:rPr lang="en-IN" smtClean="0"/>
              <a:t>20</a:t>
            </a:fld>
            <a:endParaRPr lang="en-IN"/>
          </a:p>
        </p:txBody>
      </p:sp>
    </p:spTree>
    <p:extLst>
      <p:ext uri="{BB962C8B-B14F-4D97-AF65-F5344CB8AC3E}">
        <p14:creationId xmlns:p14="http://schemas.microsoft.com/office/powerpoint/2010/main" val="10878738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Generation of the carry would require an AND + an OR gate</a:t>
            </a:r>
          </a:p>
          <a:p>
            <a:r>
              <a:rPr lang="nb-NO" sz="1200" b="0" i="1" u="none" strike="noStrike" kern="1200" baseline="0" dirty="0">
                <a:solidFill>
                  <a:schemeClr val="tx1"/>
                </a:solidFill>
                <a:latin typeface="+mn-lt"/>
                <a:ea typeface="+mn-ea"/>
                <a:cs typeface="+mn-cs"/>
              </a:rPr>
              <a:t>G</a:t>
            </a:r>
            <a:r>
              <a:rPr lang="nb-NO" sz="1200" b="0" i="1" u="none" strike="noStrike" kern="1200" baseline="-25000" dirty="0">
                <a:solidFill>
                  <a:schemeClr val="tx1"/>
                </a:solidFill>
                <a:latin typeface="+mn-lt"/>
                <a:ea typeface="+mn-ea"/>
                <a:cs typeface="+mn-cs"/>
              </a:rPr>
              <a:t>i</a:t>
            </a:r>
            <a:r>
              <a:rPr lang="nb-NO" sz="1200" b="0" i="0" u="none" strike="noStrike" kern="1200" baseline="-25000" dirty="0">
                <a:solidFill>
                  <a:schemeClr val="tx1"/>
                </a:solidFill>
                <a:latin typeface="+mn-lt"/>
                <a:ea typeface="+mn-ea"/>
                <a:cs typeface="+mn-cs"/>
              </a:rPr>
              <a:t>:0 </a:t>
            </a:r>
            <a:r>
              <a:rPr lang="nb-NO" sz="1200" b="0" i="0" u="none" strike="noStrike" kern="1200" baseline="0" dirty="0">
                <a:solidFill>
                  <a:schemeClr val="tx1"/>
                </a:solidFill>
                <a:latin typeface="+mn-lt"/>
                <a:ea typeface="+mn-ea"/>
                <a:cs typeface="+mn-cs"/>
              </a:rPr>
              <a:t>=</a:t>
            </a:r>
            <a:r>
              <a:rPr lang="nb-NO" sz="1200" b="0" i="1" u="none" strike="noStrike" kern="1200" baseline="0" dirty="0">
                <a:solidFill>
                  <a:schemeClr val="tx1"/>
                </a:solidFill>
                <a:latin typeface="+mn-lt"/>
                <a:ea typeface="+mn-ea"/>
                <a:cs typeface="+mn-cs"/>
              </a:rPr>
              <a:t>G</a:t>
            </a:r>
            <a:r>
              <a:rPr lang="nb-NO" sz="1200" b="0" i="1" u="none" strike="noStrike" kern="1200" baseline="-25000" dirty="0">
                <a:solidFill>
                  <a:schemeClr val="tx1"/>
                </a:solidFill>
                <a:latin typeface="+mn-lt"/>
                <a:ea typeface="+mn-ea"/>
                <a:cs typeface="+mn-cs"/>
              </a:rPr>
              <a:t>i</a:t>
            </a:r>
            <a:r>
              <a:rPr lang="nb-NO" sz="1200" b="0" i="1" u="none" strike="noStrike" kern="1200" baseline="0" dirty="0">
                <a:solidFill>
                  <a:schemeClr val="tx1"/>
                </a:solidFill>
                <a:latin typeface="+mn-lt"/>
                <a:ea typeface="+mn-ea"/>
                <a:cs typeface="+mn-cs"/>
              </a:rPr>
              <a:t> + P</a:t>
            </a:r>
            <a:r>
              <a:rPr lang="nb-NO" sz="1200" b="0" i="1" u="none" strike="noStrike" kern="1200" baseline="-25000" dirty="0">
                <a:solidFill>
                  <a:schemeClr val="tx1"/>
                </a:solidFill>
                <a:latin typeface="+mn-lt"/>
                <a:ea typeface="+mn-ea"/>
                <a:cs typeface="+mn-cs"/>
              </a:rPr>
              <a:t>i</a:t>
            </a:r>
            <a:r>
              <a:rPr lang="nb-NO" sz="1200" b="0" i="1" u="none" strike="noStrike" kern="1200" baseline="0" dirty="0">
                <a:solidFill>
                  <a:schemeClr val="tx1"/>
                </a:solidFill>
                <a:latin typeface="+mn-lt"/>
                <a:ea typeface="+mn-ea"/>
                <a:cs typeface="+mn-cs"/>
              </a:rPr>
              <a:t> </a:t>
            </a:r>
            <a:r>
              <a:rPr lang="nb-NO" sz="1200" b="0" i="0" u="none" strike="noStrike" kern="1200" baseline="0" dirty="0">
                <a:solidFill>
                  <a:schemeClr val="tx1"/>
                </a:solidFill>
                <a:latin typeface="+mn-lt"/>
                <a:ea typeface="+mn-ea"/>
                <a:cs typeface="+mn-cs"/>
              </a:rPr>
              <a:t>·</a:t>
            </a:r>
            <a:r>
              <a:rPr lang="nb-NO" sz="1200" b="0" i="1" u="none" strike="noStrike" kern="1200" baseline="0" dirty="0">
                <a:solidFill>
                  <a:schemeClr val="tx1"/>
                </a:solidFill>
                <a:latin typeface="+mn-lt"/>
                <a:ea typeface="+mn-ea"/>
                <a:cs typeface="+mn-cs"/>
              </a:rPr>
              <a:t>G</a:t>
            </a:r>
            <a:r>
              <a:rPr lang="nb-NO" sz="1200" b="0" i="1" u="none" strike="noStrike" kern="1200" baseline="-25000" dirty="0">
                <a:solidFill>
                  <a:schemeClr val="tx1"/>
                </a:solidFill>
                <a:latin typeface="+mn-lt"/>
                <a:ea typeface="+mn-ea"/>
                <a:cs typeface="+mn-cs"/>
              </a:rPr>
              <a:t>i-</a:t>
            </a:r>
            <a:r>
              <a:rPr lang="nb-NO" sz="1200" b="0" i="0" u="none" strike="noStrike" kern="1200" baseline="-25000" dirty="0">
                <a:solidFill>
                  <a:schemeClr val="tx1"/>
                </a:solidFill>
                <a:latin typeface="+mn-lt"/>
                <a:ea typeface="+mn-ea"/>
                <a:cs typeface="+mn-cs"/>
              </a:rPr>
              <a:t>1:0 </a:t>
            </a:r>
            <a:r>
              <a:rPr lang="nb-NO" sz="1200" b="0" i="0" u="none" strike="noStrike" kern="1200" baseline="0" dirty="0">
                <a:solidFill>
                  <a:schemeClr val="tx1"/>
                </a:solidFill>
                <a:latin typeface="+mn-lt"/>
                <a:ea typeface="+mn-ea"/>
                <a:cs typeface="+mn-cs"/>
              </a:rPr>
              <a:t>=&gt; C</a:t>
            </a:r>
            <a:r>
              <a:rPr lang="nb-NO" sz="1200" b="0" i="0" u="none" strike="noStrike" kern="1200" baseline="-25000" dirty="0">
                <a:solidFill>
                  <a:schemeClr val="tx1"/>
                </a:solidFill>
                <a:latin typeface="+mn-lt"/>
                <a:ea typeface="+mn-ea"/>
                <a:cs typeface="+mn-cs"/>
              </a:rPr>
              <a:t>1 </a:t>
            </a:r>
            <a:r>
              <a:rPr lang="nb-NO" sz="1200" b="0" i="0" u="none" strike="noStrike" kern="1200" baseline="0" dirty="0">
                <a:solidFill>
                  <a:schemeClr val="tx1"/>
                </a:solidFill>
                <a:latin typeface="+mn-lt"/>
                <a:ea typeface="+mn-ea"/>
                <a:cs typeface="+mn-cs"/>
              </a:rPr>
              <a:t>= Carry Generation Equation itself</a:t>
            </a:r>
            <a:endParaRPr lang="en-IN" baseline="0" dirty="0"/>
          </a:p>
        </p:txBody>
      </p:sp>
      <p:sp>
        <p:nvSpPr>
          <p:cNvPr id="4" name="Slide Number Placeholder 3"/>
          <p:cNvSpPr>
            <a:spLocks noGrp="1"/>
          </p:cNvSpPr>
          <p:nvPr>
            <p:ph type="sldNum" sz="quarter" idx="5"/>
          </p:nvPr>
        </p:nvSpPr>
        <p:spPr/>
        <p:txBody>
          <a:bodyPr/>
          <a:lstStyle/>
          <a:p>
            <a:fld id="{2EFD2EBE-3255-4693-877E-EA0FBDF85B58}" type="slidenum">
              <a:rPr lang="en-IN" smtClean="0"/>
              <a:t>21</a:t>
            </a:fld>
            <a:endParaRPr lang="en-IN"/>
          </a:p>
        </p:txBody>
      </p:sp>
    </p:spTree>
    <p:extLst>
      <p:ext uri="{BB962C8B-B14F-4D97-AF65-F5344CB8AC3E}">
        <p14:creationId xmlns:p14="http://schemas.microsoft.com/office/powerpoint/2010/main" val="25537747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a:solidFill>
                  <a:schemeClr val="tx1"/>
                </a:solidFill>
                <a:latin typeface="+mn-lt"/>
                <a:ea typeface="+mn-ea"/>
                <a:cs typeface="+mn-cs"/>
              </a:rPr>
              <a:t>Each line represents a </a:t>
            </a:r>
            <a:r>
              <a:rPr lang="en-US" sz="1200" b="0" i="1" u="none" strike="noStrike" kern="1200" baseline="0" dirty="0">
                <a:solidFill>
                  <a:schemeClr val="tx1"/>
                </a:solidFill>
                <a:latin typeface="+mn-lt"/>
                <a:ea typeface="+mn-ea"/>
                <a:cs typeface="+mn-cs"/>
              </a:rPr>
              <a:t>bundle </a:t>
            </a:r>
            <a:r>
              <a:rPr lang="en-US" sz="1200" b="0" i="0" u="none" strike="noStrike" kern="1200" baseline="0" dirty="0">
                <a:solidFill>
                  <a:schemeClr val="tx1"/>
                </a:solidFill>
                <a:latin typeface="+mn-lt"/>
                <a:ea typeface="+mn-ea"/>
                <a:cs typeface="+mn-cs"/>
              </a:rPr>
              <a:t>of the group generate and propagate signals (propagate signals are omitted after gray cells).</a:t>
            </a:r>
          </a:p>
          <a:p>
            <a:endParaRPr lang="en-IN" dirty="0"/>
          </a:p>
        </p:txBody>
      </p:sp>
      <p:sp>
        <p:nvSpPr>
          <p:cNvPr id="4" name="Slide Number Placeholder 3"/>
          <p:cNvSpPr>
            <a:spLocks noGrp="1"/>
          </p:cNvSpPr>
          <p:nvPr>
            <p:ph type="sldNum" sz="quarter" idx="5"/>
          </p:nvPr>
        </p:nvSpPr>
        <p:spPr/>
        <p:txBody>
          <a:bodyPr/>
          <a:lstStyle/>
          <a:p>
            <a:fld id="{2EFD2EBE-3255-4693-877E-EA0FBDF85B58}" type="slidenum">
              <a:rPr lang="en-IN" smtClean="0"/>
              <a:t>24</a:t>
            </a:fld>
            <a:endParaRPr lang="en-IN"/>
          </a:p>
        </p:txBody>
      </p:sp>
    </p:spTree>
    <p:extLst>
      <p:ext uri="{BB962C8B-B14F-4D97-AF65-F5344CB8AC3E}">
        <p14:creationId xmlns:p14="http://schemas.microsoft.com/office/powerpoint/2010/main" val="19110656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Rectangles – bitwise propagate and generate logic and 4 input AND gate to compute p0.p1.p2.p3</a:t>
            </a:r>
          </a:p>
          <a:p>
            <a:r>
              <a:rPr lang="en-US" dirty="0"/>
              <a:t>If p0.p1.p2.p3 is FALSE then ripple carry is propagated to the next level</a:t>
            </a:r>
          </a:p>
          <a:p>
            <a:endParaRPr lang="en-IN" dirty="0"/>
          </a:p>
        </p:txBody>
      </p:sp>
      <p:sp>
        <p:nvSpPr>
          <p:cNvPr id="4" name="Slide Number Placeholder 3"/>
          <p:cNvSpPr>
            <a:spLocks noGrp="1"/>
          </p:cNvSpPr>
          <p:nvPr>
            <p:ph type="sldNum" sz="quarter" idx="5"/>
          </p:nvPr>
        </p:nvSpPr>
        <p:spPr/>
        <p:txBody>
          <a:bodyPr/>
          <a:lstStyle/>
          <a:p>
            <a:fld id="{2EFD2EBE-3255-4693-877E-EA0FBDF85B58}" type="slidenum">
              <a:rPr lang="en-IN" smtClean="0"/>
              <a:t>25</a:t>
            </a:fld>
            <a:endParaRPr lang="en-IN"/>
          </a:p>
        </p:txBody>
      </p:sp>
    </p:spTree>
    <p:extLst>
      <p:ext uri="{BB962C8B-B14F-4D97-AF65-F5344CB8AC3E}">
        <p14:creationId xmlns:p14="http://schemas.microsoft.com/office/powerpoint/2010/main" val="24705177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Area, Delay and Power Comparison of Adder Topologies</a:t>
            </a:r>
            <a:endParaRPr lang="en-IN" dirty="0"/>
          </a:p>
        </p:txBody>
      </p:sp>
      <p:sp>
        <p:nvSpPr>
          <p:cNvPr id="4" name="Slide Number Placeholder 3"/>
          <p:cNvSpPr>
            <a:spLocks noGrp="1"/>
          </p:cNvSpPr>
          <p:nvPr>
            <p:ph type="sldNum" sz="quarter" idx="5"/>
          </p:nvPr>
        </p:nvSpPr>
        <p:spPr/>
        <p:txBody>
          <a:bodyPr/>
          <a:lstStyle/>
          <a:p>
            <a:fld id="{2EFD2EBE-3255-4693-877E-EA0FBDF85B58}" type="slidenum">
              <a:rPr lang="en-IN" smtClean="0"/>
              <a:t>27</a:t>
            </a:fld>
            <a:endParaRPr lang="en-IN"/>
          </a:p>
        </p:txBody>
      </p:sp>
    </p:spTree>
    <p:extLst>
      <p:ext uri="{BB962C8B-B14F-4D97-AF65-F5344CB8AC3E}">
        <p14:creationId xmlns:p14="http://schemas.microsoft.com/office/powerpoint/2010/main" val="39603772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err="1"/>
              <a:t>Sklansky</a:t>
            </a:r>
            <a:r>
              <a:rPr lang="en-US" altLang="en-US" dirty="0"/>
              <a:t> adder – suffers from fan-out problems</a:t>
            </a:r>
            <a:endParaRPr lang="en-IN" dirty="0"/>
          </a:p>
        </p:txBody>
      </p:sp>
      <p:sp>
        <p:nvSpPr>
          <p:cNvPr id="4" name="Slide Number Placeholder 3"/>
          <p:cNvSpPr>
            <a:spLocks noGrp="1"/>
          </p:cNvSpPr>
          <p:nvPr>
            <p:ph type="sldNum" sz="quarter" idx="5"/>
          </p:nvPr>
        </p:nvSpPr>
        <p:spPr/>
        <p:txBody>
          <a:bodyPr/>
          <a:lstStyle/>
          <a:p>
            <a:fld id="{2EFD2EBE-3255-4693-877E-EA0FBDF85B58}" type="slidenum">
              <a:rPr lang="en-IN" smtClean="0"/>
              <a:t>30</a:t>
            </a:fld>
            <a:endParaRPr lang="en-IN"/>
          </a:p>
        </p:txBody>
      </p:sp>
    </p:spTree>
    <p:extLst>
      <p:ext uri="{BB962C8B-B14F-4D97-AF65-F5344CB8AC3E}">
        <p14:creationId xmlns:p14="http://schemas.microsoft.com/office/powerpoint/2010/main" val="2936004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r>
              <a:rPr lang="en-IN"/>
              <a:t>11: Adders</a:t>
            </a:r>
          </a:p>
        </p:txBody>
      </p:sp>
      <p:sp>
        <p:nvSpPr>
          <p:cNvPr id="6" name="Slide Number Placeholder 5"/>
          <p:cNvSpPr>
            <a:spLocks noGrp="1"/>
          </p:cNvSpPr>
          <p:nvPr>
            <p:ph type="sldNum" sz="quarter" idx="12"/>
          </p:nvPr>
        </p:nvSpPr>
        <p:spPr/>
        <p:txBody>
          <a:bodyPr/>
          <a:lstStyle/>
          <a:p>
            <a:fld id="{E0027B1D-543E-4E80-A408-B7975A0C6563}" type="slidenum">
              <a:rPr lang="en-IN" smtClean="0"/>
              <a:t>‹#›</a:t>
            </a:fld>
            <a:endParaRPr lang="en-IN"/>
          </a:p>
        </p:txBody>
      </p:sp>
    </p:spTree>
    <p:extLst>
      <p:ext uri="{BB962C8B-B14F-4D97-AF65-F5344CB8AC3E}">
        <p14:creationId xmlns:p14="http://schemas.microsoft.com/office/powerpoint/2010/main" val="2912304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r>
              <a:rPr lang="en-IN"/>
              <a:t>11: Adders</a:t>
            </a:r>
          </a:p>
        </p:txBody>
      </p:sp>
      <p:sp>
        <p:nvSpPr>
          <p:cNvPr id="6" name="Slide Number Placeholder 5"/>
          <p:cNvSpPr>
            <a:spLocks noGrp="1"/>
          </p:cNvSpPr>
          <p:nvPr>
            <p:ph type="sldNum" sz="quarter" idx="12"/>
          </p:nvPr>
        </p:nvSpPr>
        <p:spPr/>
        <p:txBody>
          <a:bodyPr/>
          <a:lstStyle/>
          <a:p>
            <a:fld id="{E0027B1D-543E-4E80-A408-B7975A0C6563}" type="slidenum">
              <a:rPr lang="en-IN" smtClean="0"/>
              <a:t>‹#›</a:t>
            </a:fld>
            <a:endParaRPr lang="en-IN"/>
          </a:p>
        </p:txBody>
      </p:sp>
    </p:spTree>
    <p:extLst>
      <p:ext uri="{BB962C8B-B14F-4D97-AF65-F5344CB8AC3E}">
        <p14:creationId xmlns:p14="http://schemas.microsoft.com/office/powerpoint/2010/main" val="18531621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r>
              <a:rPr lang="en-IN"/>
              <a:t>11: Adders</a:t>
            </a:r>
          </a:p>
        </p:txBody>
      </p:sp>
      <p:sp>
        <p:nvSpPr>
          <p:cNvPr id="6" name="Slide Number Placeholder 5"/>
          <p:cNvSpPr>
            <a:spLocks noGrp="1"/>
          </p:cNvSpPr>
          <p:nvPr>
            <p:ph type="sldNum" sz="quarter" idx="12"/>
          </p:nvPr>
        </p:nvSpPr>
        <p:spPr/>
        <p:txBody>
          <a:bodyPr/>
          <a:lstStyle/>
          <a:p>
            <a:fld id="{E0027B1D-543E-4E80-A408-B7975A0C6563}" type="slidenum">
              <a:rPr lang="en-IN" smtClean="0"/>
              <a:t>‹#›</a:t>
            </a:fld>
            <a:endParaRPr lang="en-IN"/>
          </a:p>
        </p:txBody>
      </p:sp>
    </p:spTree>
    <p:extLst>
      <p:ext uri="{BB962C8B-B14F-4D97-AF65-F5344CB8AC3E}">
        <p14:creationId xmlns:p14="http://schemas.microsoft.com/office/powerpoint/2010/main" val="42144666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37827088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r>
              <a:rPr lang="en-IN"/>
              <a:t>11: Adders</a:t>
            </a:r>
          </a:p>
        </p:txBody>
      </p:sp>
      <p:sp>
        <p:nvSpPr>
          <p:cNvPr id="6" name="Slide Number Placeholder 5"/>
          <p:cNvSpPr>
            <a:spLocks noGrp="1"/>
          </p:cNvSpPr>
          <p:nvPr>
            <p:ph type="sldNum" sz="quarter" idx="12"/>
          </p:nvPr>
        </p:nvSpPr>
        <p:spPr/>
        <p:txBody>
          <a:bodyPr/>
          <a:lstStyle/>
          <a:p>
            <a:fld id="{E0027B1D-543E-4E80-A408-B7975A0C6563}" type="slidenum">
              <a:rPr lang="en-IN" smtClean="0"/>
              <a:t>‹#›</a:t>
            </a:fld>
            <a:endParaRPr lang="en-IN"/>
          </a:p>
        </p:txBody>
      </p:sp>
    </p:spTree>
    <p:extLst>
      <p:ext uri="{BB962C8B-B14F-4D97-AF65-F5344CB8AC3E}">
        <p14:creationId xmlns:p14="http://schemas.microsoft.com/office/powerpoint/2010/main" val="1692407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r>
              <a:rPr lang="en-IN"/>
              <a:t>11: Adders</a:t>
            </a:r>
          </a:p>
        </p:txBody>
      </p:sp>
      <p:sp>
        <p:nvSpPr>
          <p:cNvPr id="7" name="Slide Number Placeholder 6"/>
          <p:cNvSpPr>
            <a:spLocks noGrp="1"/>
          </p:cNvSpPr>
          <p:nvPr>
            <p:ph type="sldNum" sz="quarter" idx="12"/>
          </p:nvPr>
        </p:nvSpPr>
        <p:spPr/>
        <p:txBody>
          <a:bodyPr/>
          <a:lstStyle/>
          <a:p>
            <a:fld id="{E0027B1D-543E-4E80-A408-B7975A0C6563}" type="slidenum">
              <a:rPr lang="en-IN" smtClean="0"/>
              <a:t>‹#›</a:t>
            </a:fld>
            <a:endParaRPr lang="en-IN"/>
          </a:p>
        </p:txBody>
      </p:sp>
    </p:spTree>
    <p:extLst>
      <p:ext uri="{BB962C8B-B14F-4D97-AF65-F5344CB8AC3E}">
        <p14:creationId xmlns:p14="http://schemas.microsoft.com/office/powerpoint/2010/main" val="26841989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p:txBody>
          <a:bodyPr/>
          <a:lstStyle/>
          <a:p>
            <a:r>
              <a:rPr lang="en-IN"/>
              <a:t>11: Adders</a:t>
            </a:r>
          </a:p>
        </p:txBody>
      </p:sp>
      <p:sp>
        <p:nvSpPr>
          <p:cNvPr id="9" name="Slide Number Placeholder 8"/>
          <p:cNvSpPr>
            <a:spLocks noGrp="1"/>
          </p:cNvSpPr>
          <p:nvPr>
            <p:ph type="sldNum" sz="quarter" idx="12"/>
          </p:nvPr>
        </p:nvSpPr>
        <p:spPr/>
        <p:txBody>
          <a:bodyPr/>
          <a:lstStyle/>
          <a:p>
            <a:fld id="{E0027B1D-543E-4E80-A408-B7975A0C6563}" type="slidenum">
              <a:rPr lang="en-IN" smtClean="0"/>
              <a:t>‹#›</a:t>
            </a:fld>
            <a:endParaRPr lang="en-IN"/>
          </a:p>
        </p:txBody>
      </p:sp>
    </p:spTree>
    <p:extLst>
      <p:ext uri="{BB962C8B-B14F-4D97-AF65-F5344CB8AC3E}">
        <p14:creationId xmlns:p14="http://schemas.microsoft.com/office/powerpoint/2010/main" val="31067883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r>
              <a:rPr lang="en-IN"/>
              <a:t>11: Adders</a:t>
            </a:r>
          </a:p>
        </p:txBody>
      </p:sp>
      <p:sp>
        <p:nvSpPr>
          <p:cNvPr id="5" name="Slide Number Placeholder 4"/>
          <p:cNvSpPr>
            <a:spLocks noGrp="1"/>
          </p:cNvSpPr>
          <p:nvPr>
            <p:ph type="sldNum" sz="quarter" idx="12"/>
          </p:nvPr>
        </p:nvSpPr>
        <p:spPr/>
        <p:txBody>
          <a:bodyPr/>
          <a:lstStyle/>
          <a:p>
            <a:fld id="{E0027B1D-543E-4E80-A408-B7975A0C6563}" type="slidenum">
              <a:rPr lang="en-IN" smtClean="0"/>
              <a:t>‹#›</a:t>
            </a:fld>
            <a:endParaRPr lang="en-IN"/>
          </a:p>
        </p:txBody>
      </p:sp>
    </p:spTree>
    <p:extLst>
      <p:ext uri="{BB962C8B-B14F-4D97-AF65-F5344CB8AC3E}">
        <p14:creationId xmlns:p14="http://schemas.microsoft.com/office/powerpoint/2010/main" val="16220502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IN"/>
          </a:p>
        </p:txBody>
      </p:sp>
      <p:sp>
        <p:nvSpPr>
          <p:cNvPr id="3" name="Footer Placeholder 2"/>
          <p:cNvSpPr>
            <a:spLocks noGrp="1"/>
          </p:cNvSpPr>
          <p:nvPr>
            <p:ph type="ftr" sz="quarter" idx="11"/>
          </p:nvPr>
        </p:nvSpPr>
        <p:spPr/>
        <p:txBody>
          <a:bodyPr/>
          <a:lstStyle/>
          <a:p>
            <a:r>
              <a:rPr lang="en-IN"/>
              <a:t>11: Adders</a:t>
            </a:r>
          </a:p>
        </p:txBody>
      </p:sp>
      <p:sp>
        <p:nvSpPr>
          <p:cNvPr id="4" name="Slide Number Placeholder 3"/>
          <p:cNvSpPr>
            <a:spLocks noGrp="1"/>
          </p:cNvSpPr>
          <p:nvPr>
            <p:ph type="sldNum" sz="quarter" idx="12"/>
          </p:nvPr>
        </p:nvSpPr>
        <p:spPr/>
        <p:txBody>
          <a:bodyPr/>
          <a:lstStyle/>
          <a:p>
            <a:fld id="{E0027B1D-543E-4E80-A408-B7975A0C6563}" type="slidenum">
              <a:rPr lang="en-IN" smtClean="0"/>
              <a:t>‹#›</a:t>
            </a:fld>
            <a:endParaRPr lang="en-IN"/>
          </a:p>
        </p:txBody>
      </p:sp>
    </p:spTree>
    <p:extLst>
      <p:ext uri="{BB962C8B-B14F-4D97-AF65-F5344CB8AC3E}">
        <p14:creationId xmlns:p14="http://schemas.microsoft.com/office/powerpoint/2010/main" val="26454771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r>
              <a:rPr lang="en-IN"/>
              <a:t>11: Adders</a:t>
            </a:r>
          </a:p>
        </p:txBody>
      </p:sp>
      <p:sp>
        <p:nvSpPr>
          <p:cNvPr id="7" name="Slide Number Placeholder 6"/>
          <p:cNvSpPr>
            <a:spLocks noGrp="1"/>
          </p:cNvSpPr>
          <p:nvPr>
            <p:ph type="sldNum" sz="quarter" idx="12"/>
          </p:nvPr>
        </p:nvSpPr>
        <p:spPr/>
        <p:txBody>
          <a:bodyPr/>
          <a:lstStyle/>
          <a:p>
            <a:fld id="{E0027B1D-543E-4E80-A408-B7975A0C6563}" type="slidenum">
              <a:rPr lang="en-IN" smtClean="0"/>
              <a:t>‹#›</a:t>
            </a:fld>
            <a:endParaRPr lang="en-IN"/>
          </a:p>
        </p:txBody>
      </p:sp>
    </p:spTree>
    <p:extLst>
      <p:ext uri="{BB962C8B-B14F-4D97-AF65-F5344CB8AC3E}">
        <p14:creationId xmlns:p14="http://schemas.microsoft.com/office/powerpoint/2010/main" val="5384630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r>
              <a:rPr lang="en-IN"/>
              <a:t>11: Adders</a:t>
            </a:r>
          </a:p>
        </p:txBody>
      </p:sp>
      <p:sp>
        <p:nvSpPr>
          <p:cNvPr id="7" name="Slide Number Placeholder 6"/>
          <p:cNvSpPr>
            <a:spLocks noGrp="1"/>
          </p:cNvSpPr>
          <p:nvPr>
            <p:ph type="sldNum" sz="quarter" idx="12"/>
          </p:nvPr>
        </p:nvSpPr>
        <p:spPr/>
        <p:txBody>
          <a:bodyPr/>
          <a:lstStyle/>
          <a:p>
            <a:fld id="{E0027B1D-543E-4E80-A408-B7975A0C6563}" type="slidenum">
              <a:rPr lang="en-IN" smtClean="0"/>
              <a:t>‹#›</a:t>
            </a:fld>
            <a:endParaRPr lang="en-IN"/>
          </a:p>
        </p:txBody>
      </p:sp>
    </p:spTree>
    <p:extLst>
      <p:ext uri="{BB962C8B-B14F-4D97-AF65-F5344CB8AC3E}">
        <p14:creationId xmlns:p14="http://schemas.microsoft.com/office/powerpoint/2010/main" val="16847382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11: Adders</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0027B1D-543E-4E80-A408-B7975A0C6563}" type="slidenum">
              <a:rPr lang="en-IN" smtClean="0"/>
              <a:t>‹#›</a:t>
            </a:fld>
            <a:endParaRPr lang="en-IN"/>
          </a:p>
        </p:txBody>
      </p:sp>
    </p:spTree>
    <p:extLst>
      <p:ext uri="{BB962C8B-B14F-4D97-AF65-F5344CB8AC3E}">
        <p14:creationId xmlns:p14="http://schemas.microsoft.com/office/powerpoint/2010/main" val="14380378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customXml" Target="../ink/ink1.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customXml" Target="../ink/ink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customXml" Target="../ink/ink3.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customXml" Target="../ink/ink4.xml"/></Relationships>
</file>

<file path=ppt/slides/_rels/slide17.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oleObject" Target="../embeddings/oleObject4.bin"/><Relationship Id="rId1" Type="http://schemas.openxmlformats.org/officeDocument/2006/relationships/slideLayout" Target="../slideLayouts/slideLayout2.xml"/><Relationship Id="rId5" Type="http://schemas.openxmlformats.org/officeDocument/2006/relationships/image" Target="../media/image13.wmf"/><Relationship Id="rId4" Type="http://schemas.openxmlformats.org/officeDocument/2006/relationships/oleObject" Target="../embeddings/oleObject5.bin"/></Relationships>
</file>

<file path=ppt/slides/_rels/slide18.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oleObject" Target="../embeddings/oleObject6.bin"/><Relationship Id="rId7"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oleObject" Target="../embeddings/oleObject7.bin"/><Relationship Id="rId4" Type="http://schemas.openxmlformats.org/officeDocument/2006/relationships/image" Target="../media/image14.wmf"/></Relationships>
</file>

<file path=ppt/slides/_rels/slide19.xml.rels><?xml version="1.0" encoding="UTF-8" standalone="yes"?>
<Relationships xmlns="http://schemas.openxmlformats.org/package/2006/relationships"><Relationship Id="rId8" Type="http://schemas.openxmlformats.org/officeDocument/2006/relationships/image" Target="../media/image19.emf"/><Relationship Id="rId3" Type="http://schemas.openxmlformats.org/officeDocument/2006/relationships/oleObject" Target="../embeddings/oleObject6.bin"/><Relationship Id="rId7" Type="http://schemas.openxmlformats.org/officeDocument/2006/relationships/image" Target="../media/image18.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oleObject" Target="../embeddings/oleObject7.bin"/><Relationship Id="rId4" Type="http://schemas.openxmlformats.org/officeDocument/2006/relationships/image" Target="../media/image14.wmf"/><Relationship Id="rId9"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14.wmf"/><Relationship Id="rId13" Type="http://schemas.openxmlformats.org/officeDocument/2006/relationships/image" Target="../media/image24.wmf"/><Relationship Id="rId3" Type="http://schemas.openxmlformats.org/officeDocument/2006/relationships/oleObject" Target="../embeddings/oleObject8.bin"/><Relationship Id="rId7" Type="http://schemas.openxmlformats.org/officeDocument/2006/relationships/oleObject" Target="../embeddings/oleObject6.bin"/><Relationship Id="rId12" Type="http://schemas.openxmlformats.org/officeDocument/2006/relationships/oleObject" Target="../embeddings/oleObject11.bin"/><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22.wmf"/><Relationship Id="rId11" Type="http://schemas.openxmlformats.org/officeDocument/2006/relationships/image" Target="../media/image23.wmf"/><Relationship Id="rId5" Type="http://schemas.openxmlformats.org/officeDocument/2006/relationships/oleObject" Target="../embeddings/oleObject9.bin"/><Relationship Id="rId10" Type="http://schemas.openxmlformats.org/officeDocument/2006/relationships/oleObject" Target="../embeddings/oleObject10.bin"/><Relationship Id="rId4" Type="http://schemas.openxmlformats.org/officeDocument/2006/relationships/image" Target="../media/image21.wmf"/><Relationship Id="rId9" Type="http://schemas.openxmlformats.org/officeDocument/2006/relationships/oleObject" Target="../embeddings/oleObject7.bin"/></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5.wmf"/></Relationships>
</file>

<file path=ppt/slides/_rels/slide22.x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oleObject" Target="../embeddings/oleObject13.bin"/><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4.wmf"/><Relationship Id="rId4" Type="http://schemas.openxmlformats.org/officeDocument/2006/relationships/oleObject" Target="../embeddings/oleObject11.bin"/></Relationships>
</file>

<file path=ppt/slides/_rels/slide23.x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oleObject" Target="../embeddings/oleObject14.bin"/><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9.wmf"/><Relationship Id="rId4" Type="http://schemas.openxmlformats.org/officeDocument/2006/relationships/oleObject" Target="../embeddings/oleObject15.bin"/></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31.wmf"/><Relationship Id="rId5" Type="http://schemas.openxmlformats.org/officeDocument/2006/relationships/oleObject" Target="../embeddings/oleObject17.bin"/><Relationship Id="rId4" Type="http://schemas.openxmlformats.org/officeDocument/2006/relationships/image" Target="../media/image30.w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2.wmf"/></Relationships>
</file>

<file path=ppt/slides/_rels/slide26.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image" Target="../media/image33.jpe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27.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customXml" Target="../ink/ink6.xml"/><Relationship Id="rId7" Type="http://schemas.openxmlformats.org/officeDocument/2006/relationships/customXml" Target="../ink/ink8.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customXml" Target="../ink/ink7.xml"/><Relationship Id="rId4" Type="http://schemas.openxmlformats.org/officeDocument/2006/relationships/image" Target="../media/image3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oleObject" Target="../embeddings/oleObject1.bin"/><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2.wmf"/><Relationship Id="rId4" Type="http://schemas.openxmlformats.org/officeDocument/2006/relationships/oleObject" Target="../embeddings/oleObject2.bin"/></Relationships>
</file>

<file path=ppt/slides/_rels/slide30.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customXml" Target="../ink/ink9.xml"/><Relationship Id="rId7" Type="http://schemas.openxmlformats.org/officeDocument/2006/relationships/customXml" Target="../ink/ink11.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customXml" Target="../ink/ink10.xml"/><Relationship Id="rId4" Type="http://schemas.openxmlformats.org/officeDocument/2006/relationships/image" Target="../media/image38.png"/></Relationships>
</file>

<file path=ppt/slides/_rels/slide4.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oleObject" Target="../embeddings/oleObject3.bin"/><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1332079"/>
          </a:xfrm>
        </p:spPr>
        <p:txBody>
          <a:bodyPr/>
          <a:lstStyle/>
          <a:p>
            <a:r>
              <a:rPr lang="en-US" b="1" dirty="0"/>
              <a:t>Arithmetic Circuits</a:t>
            </a:r>
            <a:endParaRPr lang="en-IN" dirty="0"/>
          </a:p>
        </p:txBody>
      </p:sp>
      <p:sp>
        <p:nvSpPr>
          <p:cNvPr id="3" name="Subtitle 2"/>
          <p:cNvSpPr>
            <a:spLocks noGrp="1"/>
          </p:cNvSpPr>
          <p:nvPr>
            <p:ph type="subTitle" idx="1"/>
          </p:nvPr>
        </p:nvSpPr>
        <p:spPr>
          <a:xfrm>
            <a:off x="815248" y="3575678"/>
            <a:ext cx="10587210" cy="1601964"/>
          </a:xfrm>
        </p:spPr>
        <p:txBody>
          <a:bodyPr>
            <a:normAutofit/>
          </a:bodyPr>
          <a:lstStyle/>
          <a:p>
            <a:r>
              <a:rPr lang="en-US" dirty="0"/>
              <a:t>Reference:</a:t>
            </a:r>
          </a:p>
          <a:p>
            <a:r>
              <a:rPr lang="en-IN" b="1" dirty="0"/>
              <a:t>CMOS VLSI Design </a:t>
            </a:r>
            <a:r>
              <a:rPr lang="en-US" b="1" dirty="0"/>
              <a:t>A Circuits and Systems Perspective, </a:t>
            </a:r>
            <a:r>
              <a:rPr lang="en-IN" dirty="0"/>
              <a:t>4</a:t>
            </a:r>
            <a:r>
              <a:rPr lang="en-IN" baseline="30000" dirty="0"/>
              <a:t>th</a:t>
            </a:r>
            <a:r>
              <a:rPr lang="en-IN" dirty="0"/>
              <a:t> Edition, by Neil </a:t>
            </a:r>
            <a:r>
              <a:rPr lang="en-IN" dirty="0" err="1"/>
              <a:t>Weste</a:t>
            </a:r>
            <a:endParaRPr lang="en-IN" dirty="0"/>
          </a:p>
          <a:p>
            <a:r>
              <a:rPr lang="en-US" b="1" dirty="0"/>
              <a:t>Handbook of Digital CMOS Technology, Circuits, and Systems </a:t>
            </a:r>
            <a:r>
              <a:rPr lang="en-US" dirty="0"/>
              <a:t>by Karim Abbas</a:t>
            </a:r>
            <a:endParaRPr lang="en-IN" dirty="0"/>
          </a:p>
        </p:txBody>
      </p:sp>
    </p:spTree>
    <p:extLst>
      <p:ext uri="{BB962C8B-B14F-4D97-AF65-F5344CB8AC3E}">
        <p14:creationId xmlns:p14="http://schemas.microsoft.com/office/powerpoint/2010/main" val="3645309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1D34770-47A8-402C-AF23-2B653F2D88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4981DD3-C8FF-2079-7C7B-0D14938BE1BB}"/>
              </a:ext>
            </a:extLst>
          </p:cNvPr>
          <p:cNvSpPr>
            <a:spLocks noGrp="1"/>
          </p:cNvSpPr>
          <p:nvPr>
            <p:ph idx="1"/>
          </p:nvPr>
        </p:nvSpPr>
        <p:spPr>
          <a:xfrm>
            <a:off x="100940" y="320634"/>
            <a:ext cx="6964878" cy="6537366"/>
          </a:xfrm>
        </p:spPr>
        <p:txBody>
          <a:bodyPr>
            <a:noAutofit/>
          </a:bodyPr>
          <a:lstStyle/>
          <a:p>
            <a:r>
              <a:rPr lang="en-US" dirty="0"/>
              <a:t>The 2-level implementation of the carry signals has a propagation delay of 2 gates, 2</a:t>
            </a:r>
            <a:r>
              <a:rPr lang="el-GR" dirty="0"/>
              <a:t>τ</a:t>
            </a:r>
            <a:endParaRPr lang="en-US" dirty="0"/>
          </a:p>
          <a:p>
            <a:endParaRPr lang="en-US" sz="400" dirty="0"/>
          </a:p>
          <a:p>
            <a:r>
              <a:rPr lang="en-US" dirty="0"/>
              <a:t>The 4-bit carry look-ahead (CLA) adder consists of 3 levels of logic:</a:t>
            </a:r>
          </a:p>
          <a:p>
            <a:endParaRPr lang="en-US" sz="200" dirty="0"/>
          </a:p>
          <a:p>
            <a:pPr lvl="1"/>
            <a:r>
              <a:rPr lang="en-US" dirty="0"/>
              <a:t>First level: Generates all the P &amp; G signals. Four sets of P &amp; G logic (each consists of an XOR gate and an AND gate). Output signals of this level (P’s &amp; G’s) will be valid after 1τ</a:t>
            </a:r>
          </a:p>
          <a:p>
            <a:pPr lvl="1"/>
            <a:endParaRPr lang="en-US" sz="200" dirty="0"/>
          </a:p>
          <a:p>
            <a:pPr lvl="1"/>
            <a:r>
              <a:rPr lang="en-US" dirty="0"/>
              <a:t>Second level: The CLA logic block which consists of four 2-level implementation logic circuits. It generates the carry signals (C</a:t>
            </a:r>
            <a:r>
              <a:rPr lang="en-US" baseline="-25000" dirty="0"/>
              <a:t>1</a:t>
            </a:r>
            <a:r>
              <a:rPr lang="en-US" dirty="0"/>
              <a:t>, C</a:t>
            </a:r>
            <a:r>
              <a:rPr lang="en-US" baseline="-25000" dirty="0"/>
              <a:t>2</a:t>
            </a:r>
            <a:r>
              <a:rPr lang="en-US" dirty="0"/>
              <a:t>, C</a:t>
            </a:r>
            <a:r>
              <a:rPr lang="en-US" baseline="-25000" dirty="0"/>
              <a:t>3</a:t>
            </a:r>
            <a:r>
              <a:rPr lang="en-US" dirty="0"/>
              <a:t>, and C</a:t>
            </a:r>
            <a:r>
              <a:rPr lang="en-US" baseline="-25000" dirty="0"/>
              <a:t>4</a:t>
            </a:r>
            <a:r>
              <a:rPr lang="en-US" dirty="0"/>
              <a:t>). Output signals of this level (C</a:t>
            </a:r>
            <a:r>
              <a:rPr lang="en-US" baseline="-25000" dirty="0"/>
              <a:t>1</a:t>
            </a:r>
            <a:r>
              <a:rPr lang="en-US" dirty="0"/>
              <a:t>, C</a:t>
            </a:r>
            <a:r>
              <a:rPr lang="en-US" baseline="-25000" dirty="0"/>
              <a:t>2</a:t>
            </a:r>
            <a:r>
              <a:rPr lang="en-US" dirty="0"/>
              <a:t>, C</a:t>
            </a:r>
            <a:r>
              <a:rPr lang="en-US" baseline="-25000" dirty="0"/>
              <a:t>3</a:t>
            </a:r>
            <a:r>
              <a:rPr lang="en-US" dirty="0"/>
              <a:t>, and C</a:t>
            </a:r>
            <a:r>
              <a:rPr lang="en-US" baseline="-25000" dirty="0"/>
              <a:t>4</a:t>
            </a:r>
            <a:r>
              <a:rPr lang="en-US" dirty="0"/>
              <a:t>) will be valid after 3τ</a:t>
            </a:r>
          </a:p>
          <a:p>
            <a:pPr lvl="1"/>
            <a:endParaRPr lang="en-US" sz="200" dirty="0"/>
          </a:p>
          <a:p>
            <a:pPr lvl="1"/>
            <a:r>
              <a:rPr lang="en-US" dirty="0"/>
              <a:t>Third level: Four XOR gates which generate the sum signals (S</a:t>
            </a:r>
            <a:r>
              <a:rPr lang="en-US" baseline="-25000" dirty="0"/>
              <a:t>i</a:t>
            </a:r>
            <a:r>
              <a:rPr lang="en-US" dirty="0"/>
              <a:t>) (S</a:t>
            </a:r>
            <a:r>
              <a:rPr lang="en-US" baseline="-25000" dirty="0"/>
              <a:t>i</a:t>
            </a:r>
            <a:r>
              <a:rPr lang="en-US" dirty="0"/>
              <a:t> = P</a:t>
            </a:r>
            <a:r>
              <a:rPr lang="en-US" baseline="-25000" dirty="0"/>
              <a:t>i</a:t>
            </a:r>
            <a:r>
              <a:rPr lang="en-US" dirty="0"/>
              <a:t> ⊕ C</a:t>
            </a:r>
            <a:r>
              <a:rPr lang="en-US" baseline="-25000" dirty="0"/>
              <a:t>i</a:t>
            </a:r>
            <a:r>
              <a:rPr lang="en-US" dirty="0"/>
              <a:t>). Output signals of this level (S</a:t>
            </a:r>
            <a:r>
              <a:rPr lang="en-US" baseline="-25000" dirty="0"/>
              <a:t>0</a:t>
            </a:r>
            <a:r>
              <a:rPr lang="en-US" dirty="0"/>
              <a:t>, S</a:t>
            </a:r>
            <a:r>
              <a:rPr lang="en-US" baseline="-25000" dirty="0"/>
              <a:t>1</a:t>
            </a:r>
            <a:r>
              <a:rPr lang="en-US" dirty="0"/>
              <a:t>, S</a:t>
            </a:r>
            <a:r>
              <a:rPr lang="en-US" baseline="-25000" dirty="0"/>
              <a:t>2</a:t>
            </a:r>
            <a:r>
              <a:rPr lang="en-US" dirty="0"/>
              <a:t>, and S</a:t>
            </a:r>
            <a:r>
              <a:rPr lang="en-US" baseline="-25000" dirty="0"/>
              <a:t>3</a:t>
            </a:r>
            <a:r>
              <a:rPr lang="en-US" dirty="0"/>
              <a:t>) will be valid after 4τ</a:t>
            </a:r>
          </a:p>
          <a:p>
            <a:endParaRPr lang="en-IN" dirty="0"/>
          </a:p>
        </p:txBody>
      </p:sp>
      <p:pic>
        <p:nvPicPr>
          <p:cNvPr id="5" name="Picture 4">
            <a:extLst>
              <a:ext uri="{FF2B5EF4-FFF2-40B4-BE49-F238E27FC236}">
                <a16:creationId xmlns:a16="http://schemas.microsoft.com/office/drawing/2014/main" id="{541C74F4-1BE1-01F7-BDC4-2E6DC1AE92C4}"/>
              </a:ext>
            </a:extLst>
          </p:cNvPr>
          <p:cNvPicPr>
            <a:picLocks noChangeAspect="1"/>
          </p:cNvPicPr>
          <p:nvPr/>
        </p:nvPicPr>
        <p:blipFill>
          <a:blip r:embed="rId2"/>
          <a:srcRect r="954"/>
          <a:stretch/>
        </p:blipFill>
        <p:spPr>
          <a:xfrm>
            <a:off x="7263602" y="83125"/>
            <a:ext cx="4759149" cy="6537366"/>
          </a:xfrm>
          <a:prstGeom prst="rect">
            <a:avLst/>
          </a:prstGeom>
          <a:effectLst/>
        </p:spPr>
      </p:pic>
    </p:spTree>
    <p:extLst>
      <p:ext uri="{BB962C8B-B14F-4D97-AF65-F5344CB8AC3E}">
        <p14:creationId xmlns:p14="http://schemas.microsoft.com/office/powerpoint/2010/main" val="2251756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3650B9-1691-FFE6-0441-6FC6B10986F6}"/>
              </a:ext>
            </a:extLst>
          </p:cNvPr>
          <p:cNvSpPr>
            <a:spLocks noGrp="1"/>
          </p:cNvSpPr>
          <p:nvPr>
            <p:ph idx="1"/>
          </p:nvPr>
        </p:nvSpPr>
        <p:spPr>
          <a:xfrm>
            <a:off x="838199" y="736270"/>
            <a:ext cx="10930247" cy="5142016"/>
          </a:xfrm>
        </p:spPr>
        <p:txBody>
          <a:bodyPr/>
          <a:lstStyle/>
          <a:p>
            <a:r>
              <a:rPr lang="en-US" dirty="0"/>
              <a:t>Thus, the 4 Sum signals (S</a:t>
            </a:r>
            <a:r>
              <a:rPr lang="en-US" baseline="-25000" dirty="0"/>
              <a:t>0</a:t>
            </a:r>
            <a:r>
              <a:rPr lang="en-US" dirty="0"/>
              <a:t>, S</a:t>
            </a:r>
            <a:r>
              <a:rPr lang="en-US" baseline="-25000" dirty="0"/>
              <a:t>1</a:t>
            </a:r>
            <a:r>
              <a:rPr lang="en-US" dirty="0"/>
              <a:t>, S</a:t>
            </a:r>
            <a:r>
              <a:rPr lang="en-US" baseline="-25000" dirty="0"/>
              <a:t>2</a:t>
            </a:r>
            <a:r>
              <a:rPr lang="en-US" dirty="0"/>
              <a:t> &amp; S</a:t>
            </a:r>
            <a:r>
              <a:rPr lang="en-US" baseline="-25000" dirty="0"/>
              <a:t>3</a:t>
            </a:r>
            <a:r>
              <a:rPr lang="en-US" dirty="0"/>
              <a:t>) will all be valid after a total delay of 4τ compared to a delay of (2n+1)τ for Ripple Carry adders.</a:t>
            </a:r>
          </a:p>
          <a:p>
            <a:endParaRPr lang="en-US" sz="800" dirty="0"/>
          </a:p>
          <a:p>
            <a:r>
              <a:rPr lang="en-US" dirty="0"/>
              <a:t>For a 4-bit adder (n = 4), the Ripple Carry adder delay is 9τ.</a:t>
            </a:r>
          </a:p>
          <a:p>
            <a:endParaRPr lang="en-US" sz="800" dirty="0"/>
          </a:p>
          <a:p>
            <a:r>
              <a:rPr lang="en-US" dirty="0"/>
              <a:t>The disadvantage of the CLA adders is that the carry expressions (and hence logic) become quite complex for more than 4 bits.</a:t>
            </a:r>
          </a:p>
          <a:p>
            <a:endParaRPr lang="en-US" sz="800" dirty="0"/>
          </a:p>
          <a:p>
            <a:r>
              <a:rPr lang="en-US" dirty="0"/>
              <a:t>Thus, CLA adders are usually implemented as 4-bit modules that are used to build larger size adders.</a:t>
            </a:r>
            <a:endParaRPr lang="en-IN" dirty="0"/>
          </a:p>
        </p:txBody>
      </p:sp>
    </p:spTree>
    <p:extLst>
      <p:ext uri="{BB962C8B-B14F-4D97-AF65-F5344CB8AC3E}">
        <p14:creationId xmlns:p14="http://schemas.microsoft.com/office/powerpoint/2010/main" val="3128980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8B95293-37C9-06A4-3F5C-843D90ABEAAA}"/>
              </a:ext>
            </a:extLst>
          </p:cNvPr>
          <p:cNvSpPr>
            <a:spLocks noGrp="1"/>
          </p:cNvSpPr>
          <p:nvPr>
            <p:ph idx="1"/>
          </p:nvPr>
        </p:nvSpPr>
        <p:spPr>
          <a:xfrm>
            <a:off x="838200" y="1151906"/>
            <a:ext cx="10906496" cy="5367647"/>
          </a:xfrm>
        </p:spPr>
        <p:txBody>
          <a:bodyPr>
            <a:normAutofit fontScale="85000" lnSpcReduction="10000"/>
          </a:bodyPr>
          <a:lstStyle/>
          <a:p>
            <a:pPr marL="0" indent="0">
              <a:lnSpc>
                <a:spcPct val="107000"/>
              </a:lnSpc>
              <a:spcAft>
                <a:spcPts val="800"/>
              </a:spcAft>
              <a:buNone/>
            </a:pPr>
            <a:r>
              <a:rPr lang="en-IN" sz="3000" b="1" kern="0" dirty="0">
                <a:effectLst/>
                <a:latin typeface="Times New Roman" panose="02020603050405020304" pitchFamily="18" charset="0"/>
                <a:ea typeface="Times New Roman" panose="02020603050405020304" pitchFamily="18" charset="0"/>
                <a:cs typeface="Times New Roman" panose="02020603050405020304" pitchFamily="18" charset="0"/>
              </a:rPr>
              <a:t>Group Generate and Propagate</a:t>
            </a:r>
            <a:endParaRPr lang="en-IN" sz="3000" kern="100" dirty="0">
              <a:effectLst/>
              <a:latin typeface="Aptos" panose="020B0004020202020204" pitchFamily="34" charset="0"/>
              <a:ea typeface="Aptos" panose="020B0004020202020204" pitchFamily="34" charset="0"/>
              <a:cs typeface="Times New Roman" panose="02020603050405020304" pitchFamily="18" charset="0"/>
            </a:endParaRPr>
          </a:p>
          <a:p>
            <a:pPr marL="0" indent="0">
              <a:lnSpc>
                <a:spcPct val="107000"/>
              </a:lnSpc>
              <a:spcAft>
                <a:spcPts val="800"/>
              </a:spcAft>
              <a:buNone/>
            </a:pPr>
            <a:r>
              <a:rPr lang="en-IN" sz="3000" kern="0" dirty="0">
                <a:effectLst/>
                <a:latin typeface="Times New Roman" panose="02020603050405020304" pitchFamily="18" charset="0"/>
                <a:ea typeface="Times New Roman" panose="02020603050405020304" pitchFamily="18" charset="0"/>
                <a:cs typeface="Times New Roman" panose="02020603050405020304" pitchFamily="18" charset="0"/>
              </a:rPr>
              <a:t>For larger adders, it is inefficient to compute each carry bit individually, especially as the number of bits grows. Instead, the CLA uses </a:t>
            </a:r>
            <a:r>
              <a:rPr lang="en-IN" sz="3000" b="1" kern="0" dirty="0">
                <a:effectLst/>
                <a:latin typeface="Times New Roman" panose="02020603050405020304" pitchFamily="18" charset="0"/>
                <a:ea typeface="Times New Roman" panose="02020603050405020304" pitchFamily="18" charset="0"/>
                <a:cs typeface="Times New Roman" panose="02020603050405020304" pitchFamily="18" charset="0"/>
              </a:rPr>
              <a:t>group generate</a:t>
            </a:r>
            <a:r>
              <a:rPr lang="en-IN" sz="3000" kern="0" dirty="0">
                <a:effectLst/>
                <a:latin typeface="Times New Roman" panose="02020603050405020304" pitchFamily="18" charset="0"/>
                <a:ea typeface="Times New Roman" panose="02020603050405020304" pitchFamily="18" charset="0"/>
                <a:cs typeface="Times New Roman" panose="02020603050405020304" pitchFamily="18" charset="0"/>
              </a:rPr>
              <a:t> and </a:t>
            </a:r>
            <a:r>
              <a:rPr lang="en-IN" sz="3000" b="1" kern="0" dirty="0">
                <a:effectLst/>
                <a:latin typeface="Times New Roman" panose="02020603050405020304" pitchFamily="18" charset="0"/>
                <a:ea typeface="Times New Roman" panose="02020603050405020304" pitchFamily="18" charset="0"/>
                <a:cs typeface="Times New Roman" panose="02020603050405020304" pitchFamily="18" charset="0"/>
              </a:rPr>
              <a:t>group propagate</a:t>
            </a:r>
            <a:r>
              <a:rPr lang="en-IN" sz="3000" kern="0" dirty="0">
                <a:effectLst/>
                <a:latin typeface="Times New Roman" panose="02020603050405020304" pitchFamily="18" charset="0"/>
                <a:ea typeface="Times New Roman" panose="02020603050405020304" pitchFamily="18" charset="0"/>
                <a:cs typeface="Times New Roman" panose="02020603050405020304" pitchFamily="18" charset="0"/>
              </a:rPr>
              <a:t> to compute carries for groups of bits in parallel.</a:t>
            </a:r>
            <a:endParaRPr lang="en-IN" sz="30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buSzPts val="1000"/>
              <a:tabLst>
                <a:tab pos="457200" algn="l"/>
              </a:tabLst>
            </a:pPr>
            <a:r>
              <a:rPr lang="en-IN" b="1" kern="0" dirty="0">
                <a:effectLst/>
                <a:latin typeface="Times New Roman" panose="02020603050405020304" pitchFamily="18" charset="0"/>
                <a:ea typeface="Times New Roman" panose="02020603050405020304" pitchFamily="18" charset="0"/>
                <a:cs typeface="Times New Roman" panose="02020603050405020304" pitchFamily="18" charset="0"/>
              </a:rPr>
              <a:t>Group Generate (G₀₋₃) for a group of bits from bit 0 to bit 3:</a:t>
            </a:r>
            <a:r>
              <a:rPr lang="en-IN" kern="0" dirty="0">
                <a:effectLst/>
                <a:latin typeface="Times New Roman" panose="02020603050405020304" pitchFamily="18" charset="0"/>
                <a:ea typeface="Times New Roman" panose="02020603050405020304" pitchFamily="18" charset="0"/>
                <a:cs typeface="Times New Roman" panose="02020603050405020304" pitchFamily="18" charset="0"/>
              </a:rPr>
              <a:t> This signal indicates that a carry is generated somewhere within the group and will produce a carry-out from the group, regardless of the carry input to the group. It can be thought of as an "or" condition across multiple generate conditions within the group.</a:t>
            </a:r>
            <a:endParaRPr lang="en-IN"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buSzPts val="1000"/>
              <a:tabLst>
                <a:tab pos="457200" algn="l"/>
              </a:tabLst>
            </a:pPr>
            <a:r>
              <a:rPr lang="en-IN" b="1" kern="0" dirty="0">
                <a:effectLst/>
                <a:latin typeface="Times New Roman" panose="02020603050405020304" pitchFamily="18" charset="0"/>
                <a:ea typeface="Times New Roman" panose="02020603050405020304" pitchFamily="18" charset="0"/>
                <a:cs typeface="Times New Roman" panose="02020603050405020304" pitchFamily="18" charset="0"/>
              </a:rPr>
              <a:t>Group Propagate (P₀₋₃) for the same group:</a:t>
            </a:r>
            <a:r>
              <a:rPr lang="en-IN" kern="0" dirty="0">
                <a:effectLst/>
                <a:latin typeface="Times New Roman" panose="02020603050405020304" pitchFamily="18" charset="0"/>
                <a:ea typeface="Times New Roman" panose="02020603050405020304" pitchFamily="18" charset="0"/>
                <a:cs typeface="Times New Roman" panose="02020603050405020304" pitchFamily="18" charset="0"/>
              </a:rPr>
              <a:t> This signal indicates that if there is a carry-in to the group, it will be propagated through to the next group. It is an "and" condition across all propagate conditions within the group.</a:t>
            </a:r>
            <a:endParaRPr lang="en-IN"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IN" dirty="0"/>
          </a:p>
        </p:txBody>
      </p:sp>
      <p:sp>
        <p:nvSpPr>
          <p:cNvPr id="4" name="Title 1">
            <a:extLst>
              <a:ext uri="{FF2B5EF4-FFF2-40B4-BE49-F238E27FC236}">
                <a16:creationId xmlns:a16="http://schemas.microsoft.com/office/drawing/2014/main" id="{DC712D80-3F87-304C-E2C9-6138C906B669}"/>
              </a:ext>
            </a:extLst>
          </p:cNvPr>
          <p:cNvSpPr>
            <a:spLocks noGrp="1"/>
          </p:cNvSpPr>
          <p:nvPr>
            <p:ph type="title"/>
          </p:nvPr>
        </p:nvSpPr>
        <p:spPr>
          <a:xfrm>
            <a:off x="838200" y="222626"/>
            <a:ext cx="6251369" cy="668028"/>
          </a:xfrm>
        </p:spPr>
        <p:txBody>
          <a:bodyPr>
            <a:normAutofit/>
          </a:bodyPr>
          <a:lstStyle/>
          <a:p>
            <a:r>
              <a:rPr lang="en-US" sz="3600" b="1" dirty="0"/>
              <a:t>16 Bit – Carry lookahead adder</a:t>
            </a:r>
            <a:endParaRPr lang="en-IN" sz="3600" b="1" dirty="0"/>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B794F9F8-F0E3-A61C-7FAA-BD06F1870CB2}"/>
                  </a:ext>
                </a:extLst>
              </p14:cNvPr>
              <p14:cNvContentPartPr/>
              <p14:nvPr/>
            </p14:nvContentPartPr>
            <p14:xfrm>
              <a:off x="-1051181" y="2709865"/>
              <a:ext cx="13611600" cy="4742280"/>
            </p14:xfrm>
          </p:contentPart>
        </mc:Choice>
        <mc:Fallback>
          <p:pic>
            <p:nvPicPr>
              <p:cNvPr id="2" name="Ink 1">
                <a:extLst>
                  <a:ext uri="{FF2B5EF4-FFF2-40B4-BE49-F238E27FC236}">
                    <a16:creationId xmlns:a16="http://schemas.microsoft.com/office/drawing/2014/main" id="{B794F9F8-F0E3-A61C-7FAA-BD06F1870CB2}"/>
                  </a:ext>
                </a:extLst>
              </p:cNvPr>
              <p:cNvPicPr/>
              <p:nvPr/>
            </p:nvPicPr>
            <p:blipFill>
              <a:blip r:embed="rId3"/>
              <a:stretch>
                <a:fillRect/>
              </a:stretch>
            </p:blipFill>
            <p:spPr>
              <a:xfrm>
                <a:off x="-1086821" y="2638225"/>
                <a:ext cx="13683240" cy="488592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 name="Ink 4">
                <a:extLst>
                  <a:ext uri="{FF2B5EF4-FFF2-40B4-BE49-F238E27FC236}">
                    <a16:creationId xmlns:a16="http://schemas.microsoft.com/office/drawing/2014/main" id="{D19D8CC2-A32C-BCB6-CE0F-F3EF77E73AB1}"/>
                  </a:ext>
                </a:extLst>
              </p14:cNvPr>
              <p14:cNvContentPartPr/>
              <p14:nvPr/>
            </p14:nvContentPartPr>
            <p14:xfrm>
              <a:off x="687979" y="1593052"/>
              <a:ext cx="360" cy="360"/>
            </p14:xfrm>
          </p:contentPart>
        </mc:Choice>
        <mc:Fallback>
          <p:pic>
            <p:nvPicPr>
              <p:cNvPr id="5" name="Ink 4">
                <a:extLst>
                  <a:ext uri="{FF2B5EF4-FFF2-40B4-BE49-F238E27FC236}">
                    <a16:creationId xmlns:a16="http://schemas.microsoft.com/office/drawing/2014/main" id="{D19D8CC2-A32C-BCB6-CE0F-F3EF77E73AB1}"/>
                  </a:ext>
                </a:extLst>
              </p:cNvPr>
              <p:cNvPicPr/>
              <p:nvPr/>
            </p:nvPicPr>
            <p:blipFill>
              <a:blip r:embed="rId5"/>
              <a:stretch>
                <a:fillRect/>
              </a:stretch>
            </p:blipFill>
            <p:spPr>
              <a:xfrm>
                <a:off x="651979" y="1521412"/>
                <a:ext cx="72000" cy="144000"/>
              </a:xfrm>
              <a:prstGeom prst="rect">
                <a:avLst/>
              </a:prstGeom>
            </p:spPr>
          </p:pic>
        </mc:Fallback>
      </mc:AlternateContent>
    </p:spTree>
    <p:extLst>
      <p:ext uri="{BB962C8B-B14F-4D97-AF65-F5344CB8AC3E}">
        <p14:creationId xmlns:p14="http://schemas.microsoft.com/office/powerpoint/2010/main" val="598964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47D3A-D3A6-0F13-D9BF-B33993F99E1D}"/>
              </a:ext>
            </a:extLst>
          </p:cNvPr>
          <p:cNvSpPr>
            <a:spLocks noGrp="1"/>
          </p:cNvSpPr>
          <p:nvPr>
            <p:ph type="title"/>
          </p:nvPr>
        </p:nvSpPr>
        <p:spPr>
          <a:xfrm>
            <a:off x="838200" y="270126"/>
            <a:ext cx="10515600" cy="668028"/>
          </a:xfrm>
        </p:spPr>
        <p:txBody>
          <a:bodyPr>
            <a:normAutofit/>
          </a:bodyPr>
          <a:lstStyle/>
          <a:p>
            <a:r>
              <a:rPr lang="en-US" sz="3200" b="1" dirty="0"/>
              <a:t>Calculating Group Generate and Group Propagate</a:t>
            </a:r>
            <a:endParaRPr lang="en-IN" sz="3200" b="1" dirty="0"/>
          </a:p>
        </p:txBody>
      </p:sp>
      <p:sp>
        <p:nvSpPr>
          <p:cNvPr id="3" name="Content Placeholder 2">
            <a:extLst>
              <a:ext uri="{FF2B5EF4-FFF2-40B4-BE49-F238E27FC236}">
                <a16:creationId xmlns:a16="http://schemas.microsoft.com/office/drawing/2014/main" id="{27C1631D-F910-EDAD-7987-90E399A0C4C5}"/>
              </a:ext>
            </a:extLst>
          </p:cNvPr>
          <p:cNvSpPr>
            <a:spLocks noGrp="1"/>
          </p:cNvSpPr>
          <p:nvPr>
            <p:ph idx="1"/>
          </p:nvPr>
        </p:nvSpPr>
        <p:spPr>
          <a:xfrm>
            <a:off x="838200" y="1163785"/>
            <a:ext cx="10906496" cy="5424089"/>
          </a:xfrm>
        </p:spPr>
        <p:txBody>
          <a:bodyPr>
            <a:normAutofit fontScale="92500" lnSpcReduction="20000"/>
          </a:bodyPr>
          <a:lstStyle/>
          <a:p>
            <a:pPr marL="0" indent="0">
              <a:lnSpc>
                <a:spcPct val="107000"/>
              </a:lnSpc>
              <a:spcAft>
                <a:spcPts val="800"/>
              </a:spcAft>
              <a:buNone/>
            </a:pPr>
            <a:r>
              <a:rPr lang="en-IN" sz="2600" kern="0" dirty="0">
                <a:effectLst/>
                <a:latin typeface="Times New Roman" panose="02020603050405020304" pitchFamily="18" charset="0"/>
                <a:ea typeface="Times New Roman" panose="02020603050405020304" pitchFamily="18" charset="0"/>
                <a:cs typeface="Times New Roman" panose="02020603050405020304" pitchFamily="18" charset="0"/>
              </a:rPr>
              <a:t>For a group of 4 bits (let’s say bits 0 to 3), the group generate and propagate can be defined as:</a:t>
            </a:r>
            <a:endParaRPr lang="en-IN" sz="2600" kern="100" dirty="0">
              <a:effectLst/>
              <a:latin typeface="Aptos" panose="020B0004020202020204" pitchFamily="34" charset="0"/>
              <a:ea typeface="Aptos" panose="020B0004020202020204" pitchFamily="34" charset="0"/>
              <a:cs typeface="Times New Roman" panose="02020603050405020304" pitchFamily="18" charset="0"/>
            </a:endParaRPr>
          </a:p>
          <a:p>
            <a:pPr marL="0" lvl="0" indent="0">
              <a:lnSpc>
                <a:spcPct val="107000"/>
              </a:lnSpc>
              <a:spcAft>
                <a:spcPts val="800"/>
              </a:spcAft>
              <a:buSzPts val="1000"/>
              <a:buNone/>
              <a:tabLst>
                <a:tab pos="457200" algn="l"/>
              </a:tabLst>
            </a:pPr>
            <a:r>
              <a:rPr lang="en-IN" sz="2600" b="1" kern="0" dirty="0">
                <a:effectLst/>
                <a:latin typeface="Times New Roman" panose="02020603050405020304" pitchFamily="18" charset="0"/>
                <a:ea typeface="Times New Roman" panose="02020603050405020304" pitchFamily="18" charset="0"/>
                <a:cs typeface="Times New Roman" panose="02020603050405020304" pitchFamily="18" charset="0"/>
              </a:rPr>
              <a:t>Group Generate (G₀₋₃):</a:t>
            </a:r>
            <a:endParaRPr lang="en-IN" sz="2600" kern="100" dirty="0">
              <a:effectLst/>
              <a:latin typeface="Aptos" panose="020B0004020202020204" pitchFamily="34" charset="0"/>
              <a:ea typeface="Aptos" panose="020B0004020202020204" pitchFamily="34" charset="0"/>
              <a:cs typeface="Times New Roman" panose="02020603050405020304" pitchFamily="18" charset="0"/>
            </a:endParaRPr>
          </a:p>
          <a:p>
            <a:pPr indent="0">
              <a:lnSpc>
                <a:spcPct val="107000"/>
              </a:lnSpc>
              <a:spcAft>
                <a:spcPts val="800"/>
              </a:spcAft>
              <a:buNone/>
            </a:pPr>
            <a:r>
              <a:rPr lang="en-IN" sz="2600" kern="0" dirty="0">
                <a:effectLst/>
                <a:latin typeface="Times New Roman" panose="02020603050405020304" pitchFamily="18" charset="0"/>
                <a:ea typeface="Times New Roman" panose="02020603050405020304" pitchFamily="18" charset="0"/>
                <a:cs typeface="Times New Roman" panose="02020603050405020304" pitchFamily="18" charset="0"/>
              </a:rPr>
              <a:t>G</a:t>
            </a:r>
            <a:r>
              <a:rPr lang="en-IN" sz="2600" kern="0" baseline="-25000" dirty="0">
                <a:effectLst/>
                <a:latin typeface="Times New Roman" panose="02020603050405020304" pitchFamily="18" charset="0"/>
                <a:ea typeface="Times New Roman" panose="02020603050405020304" pitchFamily="18" charset="0"/>
                <a:cs typeface="Times New Roman" panose="02020603050405020304" pitchFamily="18" charset="0"/>
              </a:rPr>
              <a:t>0-3</a:t>
            </a:r>
            <a:r>
              <a:rPr lang="en-IN" sz="2600" kern="0" dirty="0">
                <a:effectLst/>
                <a:latin typeface="Times New Roman" panose="02020603050405020304" pitchFamily="18" charset="0"/>
                <a:ea typeface="Times New Roman" panose="02020603050405020304" pitchFamily="18" charset="0"/>
                <a:cs typeface="Times New Roman" panose="02020603050405020304" pitchFamily="18" charset="0"/>
              </a:rPr>
              <a:t> = G</a:t>
            </a:r>
            <a:r>
              <a:rPr lang="en-IN" sz="2600" kern="0" baseline="-25000" dirty="0">
                <a:latin typeface="Times New Roman" panose="02020603050405020304" pitchFamily="18" charset="0"/>
                <a:cs typeface="Times New Roman" panose="02020603050405020304" pitchFamily="18" charset="0"/>
              </a:rPr>
              <a:t>3</a:t>
            </a:r>
            <a:r>
              <a:rPr lang="en-IN" sz="2600" kern="0" dirty="0">
                <a:effectLst/>
                <a:latin typeface="Times New Roman" panose="02020603050405020304" pitchFamily="18" charset="0"/>
                <a:ea typeface="Times New Roman" panose="02020603050405020304" pitchFamily="18" charset="0"/>
                <a:cs typeface="Times New Roman" panose="02020603050405020304" pitchFamily="18" charset="0"/>
              </a:rPr>
              <a:t>+(P</a:t>
            </a:r>
            <a:r>
              <a:rPr lang="en-IN" sz="2600" kern="0" baseline="-25000" dirty="0">
                <a:latin typeface="Times New Roman" panose="02020603050405020304" pitchFamily="18" charset="0"/>
                <a:cs typeface="Times New Roman" panose="02020603050405020304" pitchFamily="18" charset="0"/>
              </a:rPr>
              <a:t>3</a:t>
            </a:r>
            <a:r>
              <a:rPr lang="en-IN" sz="2600" kern="0" dirty="0">
                <a:effectLst/>
                <a:latin typeface="Cambria Math" panose="02040503050406030204" pitchFamily="18" charset="0"/>
                <a:ea typeface="Times New Roman" panose="02020603050405020304" pitchFamily="18" charset="0"/>
                <a:cs typeface="Cambria Math" panose="02040503050406030204" pitchFamily="18" charset="0"/>
              </a:rPr>
              <a:t>⋅</a:t>
            </a:r>
            <a:r>
              <a:rPr lang="en-IN" sz="2600" kern="0" dirty="0">
                <a:effectLst/>
                <a:latin typeface="Times New Roman" panose="02020603050405020304" pitchFamily="18" charset="0"/>
                <a:ea typeface="Times New Roman" panose="02020603050405020304" pitchFamily="18" charset="0"/>
                <a:cs typeface="Times New Roman" panose="02020603050405020304" pitchFamily="18" charset="0"/>
              </a:rPr>
              <a:t>G</a:t>
            </a:r>
            <a:r>
              <a:rPr lang="en-IN" sz="2600" kern="0" baseline="-25000" dirty="0">
                <a:latin typeface="Times New Roman" panose="02020603050405020304" pitchFamily="18" charset="0"/>
                <a:cs typeface="Times New Roman" panose="02020603050405020304" pitchFamily="18" charset="0"/>
              </a:rPr>
              <a:t>2</a:t>
            </a:r>
            <a:r>
              <a:rPr lang="en-IN" sz="2600" kern="0" dirty="0">
                <a:effectLst/>
                <a:latin typeface="Times New Roman" panose="02020603050405020304" pitchFamily="18" charset="0"/>
                <a:ea typeface="Times New Roman" panose="02020603050405020304" pitchFamily="18" charset="0"/>
                <a:cs typeface="Times New Roman" panose="02020603050405020304" pitchFamily="18" charset="0"/>
              </a:rPr>
              <a:t>) + (P</a:t>
            </a:r>
            <a:r>
              <a:rPr lang="en-IN" sz="2600" kern="0" baseline="-25000" dirty="0">
                <a:latin typeface="Times New Roman" panose="02020603050405020304" pitchFamily="18" charset="0"/>
                <a:cs typeface="Times New Roman" panose="02020603050405020304" pitchFamily="18" charset="0"/>
              </a:rPr>
              <a:t>3</a:t>
            </a:r>
            <a:r>
              <a:rPr lang="en-IN" sz="2600" kern="0" dirty="0">
                <a:effectLst/>
                <a:latin typeface="Cambria Math" panose="02040503050406030204" pitchFamily="18" charset="0"/>
                <a:ea typeface="Times New Roman" panose="02020603050405020304" pitchFamily="18" charset="0"/>
                <a:cs typeface="Cambria Math" panose="02040503050406030204" pitchFamily="18" charset="0"/>
              </a:rPr>
              <a:t>⋅</a:t>
            </a:r>
            <a:r>
              <a:rPr lang="en-IN" sz="2600" kern="0" dirty="0">
                <a:effectLst/>
                <a:latin typeface="Times New Roman" panose="02020603050405020304" pitchFamily="18" charset="0"/>
                <a:ea typeface="Times New Roman" panose="02020603050405020304" pitchFamily="18" charset="0"/>
                <a:cs typeface="Times New Roman" panose="02020603050405020304" pitchFamily="18" charset="0"/>
              </a:rPr>
              <a:t>P</a:t>
            </a:r>
            <a:r>
              <a:rPr lang="en-IN" sz="2600" kern="0" baseline="-25000" dirty="0">
                <a:latin typeface="Times New Roman" panose="02020603050405020304" pitchFamily="18" charset="0"/>
                <a:cs typeface="Times New Roman" panose="02020603050405020304" pitchFamily="18" charset="0"/>
              </a:rPr>
              <a:t>2</a:t>
            </a:r>
            <a:r>
              <a:rPr lang="en-IN" sz="2600" kern="0" dirty="0">
                <a:effectLst/>
                <a:latin typeface="Cambria Math" panose="02040503050406030204" pitchFamily="18" charset="0"/>
                <a:ea typeface="Times New Roman" panose="02020603050405020304" pitchFamily="18" charset="0"/>
                <a:cs typeface="Cambria Math" panose="02040503050406030204" pitchFamily="18" charset="0"/>
              </a:rPr>
              <a:t>⋅</a:t>
            </a:r>
            <a:r>
              <a:rPr lang="en-IN" sz="2600" kern="0" dirty="0">
                <a:effectLst/>
                <a:latin typeface="Times New Roman" panose="02020603050405020304" pitchFamily="18" charset="0"/>
                <a:ea typeface="Times New Roman" panose="02020603050405020304" pitchFamily="18" charset="0"/>
                <a:cs typeface="Times New Roman" panose="02020603050405020304" pitchFamily="18" charset="0"/>
              </a:rPr>
              <a:t>G</a:t>
            </a:r>
            <a:r>
              <a:rPr lang="en-IN" sz="2600" kern="0" baseline="-25000" dirty="0">
                <a:latin typeface="Times New Roman" panose="02020603050405020304" pitchFamily="18" charset="0"/>
                <a:cs typeface="Times New Roman" panose="02020603050405020304" pitchFamily="18" charset="0"/>
              </a:rPr>
              <a:t>1</a:t>
            </a:r>
            <a:r>
              <a:rPr lang="en-IN" sz="2600" kern="0" dirty="0">
                <a:effectLst/>
                <a:latin typeface="Times New Roman" panose="02020603050405020304" pitchFamily="18" charset="0"/>
                <a:ea typeface="Times New Roman" panose="02020603050405020304" pitchFamily="18" charset="0"/>
                <a:cs typeface="Times New Roman" panose="02020603050405020304" pitchFamily="18" charset="0"/>
              </a:rPr>
              <a:t>) + (P</a:t>
            </a:r>
            <a:r>
              <a:rPr lang="en-IN" sz="2600" kern="0" baseline="-25000" dirty="0">
                <a:latin typeface="Times New Roman" panose="02020603050405020304" pitchFamily="18" charset="0"/>
                <a:cs typeface="Times New Roman" panose="02020603050405020304" pitchFamily="18" charset="0"/>
              </a:rPr>
              <a:t>3</a:t>
            </a:r>
            <a:r>
              <a:rPr lang="en-IN" sz="2600" kern="0" dirty="0">
                <a:effectLst/>
                <a:latin typeface="Cambria Math" panose="02040503050406030204" pitchFamily="18" charset="0"/>
                <a:ea typeface="Times New Roman" panose="02020603050405020304" pitchFamily="18" charset="0"/>
                <a:cs typeface="Cambria Math" panose="02040503050406030204" pitchFamily="18" charset="0"/>
              </a:rPr>
              <a:t>⋅</a:t>
            </a:r>
            <a:r>
              <a:rPr lang="en-IN" sz="2600" kern="0" dirty="0">
                <a:effectLst/>
                <a:latin typeface="Times New Roman" panose="02020603050405020304" pitchFamily="18" charset="0"/>
                <a:ea typeface="Times New Roman" panose="02020603050405020304" pitchFamily="18" charset="0"/>
                <a:cs typeface="Times New Roman" panose="02020603050405020304" pitchFamily="18" charset="0"/>
              </a:rPr>
              <a:t>P</a:t>
            </a:r>
            <a:r>
              <a:rPr lang="en-IN" sz="2600" kern="0" baseline="-25000" dirty="0">
                <a:latin typeface="Times New Roman" panose="02020603050405020304" pitchFamily="18" charset="0"/>
                <a:cs typeface="Times New Roman" panose="02020603050405020304" pitchFamily="18" charset="0"/>
              </a:rPr>
              <a:t>2</a:t>
            </a:r>
            <a:r>
              <a:rPr lang="en-IN" sz="2600" kern="0" dirty="0">
                <a:effectLst/>
                <a:latin typeface="Cambria Math" panose="02040503050406030204" pitchFamily="18" charset="0"/>
                <a:ea typeface="Times New Roman" panose="02020603050405020304" pitchFamily="18" charset="0"/>
                <a:cs typeface="Cambria Math" panose="02040503050406030204" pitchFamily="18" charset="0"/>
              </a:rPr>
              <a:t>⋅</a:t>
            </a:r>
            <a:r>
              <a:rPr lang="en-IN" sz="2600" kern="0" dirty="0">
                <a:effectLst/>
                <a:latin typeface="Times New Roman" panose="02020603050405020304" pitchFamily="18" charset="0"/>
                <a:ea typeface="Times New Roman" panose="02020603050405020304" pitchFamily="18" charset="0"/>
                <a:cs typeface="Times New Roman" panose="02020603050405020304" pitchFamily="18" charset="0"/>
              </a:rPr>
              <a:t>P</a:t>
            </a:r>
            <a:r>
              <a:rPr lang="en-IN" sz="2600" kern="0" baseline="-25000" dirty="0">
                <a:latin typeface="Times New Roman" panose="02020603050405020304" pitchFamily="18" charset="0"/>
                <a:cs typeface="Times New Roman" panose="02020603050405020304" pitchFamily="18" charset="0"/>
              </a:rPr>
              <a:t>1</a:t>
            </a:r>
            <a:r>
              <a:rPr lang="en-IN" sz="2600" kern="0" dirty="0">
                <a:effectLst/>
                <a:latin typeface="Cambria Math" panose="02040503050406030204" pitchFamily="18" charset="0"/>
                <a:ea typeface="Times New Roman" panose="02020603050405020304" pitchFamily="18" charset="0"/>
                <a:cs typeface="Cambria Math" panose="02040503050406030204" pitchFamily="18" charset="0"/>
              </a:rPr>
              <a:t>⋅</a:t>
            </a:r>
            <a:r>
              <a:rPr lang="en-IN" sz="2600" kern="0" dirty="0">
                <a:effectLst/>
                <a:latin typeface="Times New Roman" panose="02020603050405020304" pitchFamily="18" charset="0"/>
                <a:ea typeface="Times New Roman" panose="02020603050405020304" pitchFamily="18" charset="0"/>
                <a:cs typeface="Times New Roman" panose="02020603050405020304" pitchFamily="18" charset="0"/>
              </a:rPr>
              <a:t>G</a:t>
            </a:r>
            <a:r>
              <a:rPr lang="en-IN" sz="2600" kern="0" baseline="-25000" dirty="0">
                <a:latin typeface="Times New Roman" panose="02020603050405020304" pitchFamily="18" charset="0"/>
                <a:cs typeface="Times New Roman" panose="02020603050405020304" pitchFamily="18" charset="0"/>
              </a:rPr>
              <a:t>0</a:t>
            </a:r>
            <a:r>
              <a:rPr lang="en-IN" sz="2600"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2600" kern="100" dirty="0">
              <a:effectLst/>
              <a:latin typeface="Aptos" panose="020B0004020202020204" pitchFamily="34" charset="0"/>
              <a:ea typeface="Aptos" panose="020B0004020202020204" pitchFamily="34" charset="0"/>
              <a:cs typeface="Times New Roman" panose="02020603050405020304" pitchFamily="18" charset="0"/>
            </a:endParaRPr>
          </a:p>
          <a:p>
            <a:pPr indent="0">
              <a:lnSpc>
                <a:spcPct val="107000"/>
              </a:lnSpc>
              <a:spcAft>
                <a:spcPts val="800"/>
              </a:spcAft>
              <a:buNone/>
            </a:pPr>
            <a:r>
              <a:rPr lang="en-IN" sz="2600" kern="0" dirty="0">
                <a:effectLst/>
                <a:latin typeface="Times New Roman" panose="02020603050405020304" pitchFamily="18" charset="0"/>
                <a:ea typeface="Times New Roman" panose="02020603050405020304" pitchFamily="18" charset="0"/>
                <a:cs typeface="Times New Roman" panose="02020603050405020304" pitchFamily="18" charset="0"/>
              </a:rPr>
              <a:t>This means that the group will generate a carry if the most significant bit generates a carry (G₃), or if the carry is propagated through any combination of bits up to the most significant bit that generates a carry.</a:t>
            </a:r>
            <a:endParaRPr lang="en-IN" sz="2600" kern="100" dirty="0">
              <a:effectLst/>
              <a:latin typeface="Aptos" panose="020B0004020202020204" pitchFamily="34" charset="0"/>
              <a:ea typeface="Aptos" panose="020B0004020202020204" pitchFamily="34" charset="0"/>
              <a:cs typeface="Times New Roman" panose="02020603050405020304" pitchFamily="18" charset="0"/>
            </a:endParaRPr>
          </a:p>
          <a:p>
            <a:pPr marL="0" lvl="0" indent="0">
              <a:lnSpc>
                <a:spcPct val="107000"/>
              </a:lnSpc>
              <a:spcAft>
                <a:spcPts val="800"/>
              </a:spcAft>
              <a:buSzPts val="1000"/>
              <a:buNone/>
              <a:tabLst>
                <a:tab pos="457200" algn="l"/>
              </a:tabLst>
            </a:pPr>
            <a:r>
              <a:rPr lang="en-IN" sz="2600" b="1" kern="0" dirty="0">
                <a:effectLst/>
                <a:latin typeface="Times New Roman" panose="02020603050405020304" pitchFamily="18" charset="0"/>
                <a:ea typeface="Times New Roman" panose="02020603050405020304" pitchFamily="18" charset="0"/>
                <a:cs typeface="Times New Roman" panose="02020603050405020304" pitchFamily="18" charset="0"/>
              </a:rPr>
              <a:t>Group Propagate (P₀₋₃):</a:t>
            </a:r>
            <a:endParaRPr lang="en-IN" sz="2600" kern="100" dirty="0">
              <a:effectLst/>
              <a:latin typeface="Aptos" panose="020B0004020202020204" pitchFamily="34" charset="0"/>
              <a:ea typeface="Aptos" panose="020B0004020202020204" pitchFamily="34" charset="0"/>
              <a:cs typeface="Times New Roman" panose="02020603050405020304" pitchFamily="18" charset="0"/>
            </a:endParaRPr>
          </a:p>
          <a:p>
            <a:pPr indent="0">
              <a:lnSpc>
                <a:spcPct val="107000"/>
              </a:lnSpc>
              <a:spcAft>
                <a:spcPts val="800"/>
              </a:spcAft>
              <a:buNone/>
            </a:pPr>
            <a:r>
              <a:rPr lang="en-IN" sz="2600" kern="0" dirty="0">
                <a:effectLst/>
                <a:latin typeface="Times New Roman" panose="02020603050405020304" pitchFamily="18" charset="0"/>
                <a:ea typeface="Times New Roman" panose="02020603050405020304" pitchFamily="18" charset="0"/>
                <a:cs typeface="Times New Roman" panose="02020603050405020304" pitchFamily="18" charset="0"/>
              </a:rPr>
              <a:t>P</a:t>
            </a:r>
            <a:r>
              <a:rPr lang="en-IN" sz="2600" kern="0" baseline="-25000" dirty="0">
                <a:effectLst/>
                <a:latin typeface="Times New Roman" panose="02020603050405020304" pitchFamily="18" charset="0"/>
                <a:ea typeface="Times New Roman" panose="02020603050405020304" pitchFamily="18" charset="0"/>
                <a:cs typeface="Times New Roman" panose="02020603050405020304" pitchFamily="18" charset="0"/>
              </a:rPr>
              <a:t>0-3</a:t>
            </a:r>
            <a:r>
              <a:rPr lang="en-IN" sz="2600" kern="0" dirty="0">
                <a:effectLst/>
                <a:latin typeface="Times New Roman" panose="02020603050405020304" pitchFamily="18" charset="0"/>
                <a:ea typeface="Times New Roman" panose="02020603050405020304" pitchFamily="18" charset="0"/>
                <a:cs typeface="Times New Roman" panose="02020603050405020304" pitchFamily="18" charset="0"/>
              </a:rPr>
              <a:t>=P</a:t>
            </a:r>
            <a:r>
              <a:rPr lang="en-IN" sz="2600" kern="0" baseline="-25000" dirty="0">
                <a:latin typeface="Times New Roman" panose="02020603050405020304" pitchFamily="18" charset="0"/>
                <a:cs typeface="Times New Roman" panose="02020603050405020304" pitchFamily="18" charset="0"/>
              </a:rPr>
              <a:t>3</a:t>
            </a:r>
            <a:r>
              <a:rPr lang="en-IN" sz="2600" kern="0" dirty="0">
                <a:effectLst/>
                <a:latin typeface="Cambria Math" panose="02040503050406030204" pitchFamily="18" charset="0"/>
                <a:ea typeface="Times New Roman" panose="02020603050405020304" pitchFamily="18" charset="0"/>
                <a:cs typeface="Cambria Math" panose="02040503050406030204" pitchFamily="18" charset="0"/>
              </a:rPr>
              <a:t>⋅</a:t>
            </a:r>
            <a:r>
              <a:rPr lang="en-IN" sz="2600" kern="0" dirty="0">
                <a:effectLst/>
                <a:latin typeface="Times New Roman" panose="02020603050405020304" pitchFamily="18" charset="0"/>
                <a:ea typeface="Times New Roman" panose="02020603050405020304" pitchFamily="18" charset="0"/>
                <a:cs typeface="Times New Roman" panose="02020603050405020304" pitchFamily="18" charset="0"/>
              </a:rPr>
              <a:t>P</a:t>
            </a:r>
            <a:r>
              <a:rPr lang="en-IN" sz="2600" kern="0" baseline="-25000" dirty="0">
                <a:latin typeface="Times New Roman" panose="02020603050405020304" pitchFamily="18" charset="0"/>
                <a:cs typeface="Times New Roman" panose="02020603050405020304" pitchFamily="18" charset="0"/>
              </a:rPr>
              <a:t>2</a:t>
            </a:r>
            <a:r>
              <a:rPr lang="en-IN" sz="2600" kern="0" dirty="0">
                <a:effectLst/>
                <a:latin typeface="Cambria Math" panose="02040503050406030204" pitchFamily="18" charset="0"/>
                <a:ea typeface="Times New Roman" panose="02020603050405020304" pitchFamily="18" charset="0"/>
                <a:cs typeface="Cambria Math" panose="02040503050406030204" pitchFamily="18" charset="0"/>
              </a:rPr>
              <a:t>⋅</a:t>
            </a:r>
            <a:r>
              <a:rPr lang="en-IN" sz="2600" kern="0" dirty="0">
                <a:effectLst/>
                <a:latin typeface="Times New Roman" panose="02020603050405020304" pitchFamily="18" charset="0"/>
                <a:ea typeface="Times New Roman" panose="02020603050405020304" pitchFamily="18" charset="0"/>
                <a:cs typeface="Times New Roman" panose="02020603050405020304" pitchFamily="18" charset="0"/>
              </a:rPr>
              <a:t>P</a:t>
            </a:r>
            <a:r>
              <a:rPr lang="en-IN" sz="2600" kern="0" baseline="-25000" dirty="0">
                <a:latin typeface="Times New Roman" panose="02020603050405020304" pitchFamily="18" charset="0"/>
                <a:cs typeface="Times New Roman" panose="02020603050405020304" pitchFamily="18" charset="0"/>
              </a:rPr>
              <a:t>1</a:t>
            </a:r>
            <a:r>
              <a:rPr lang="en-IN" sz="2600" kern="0" dirty="0">
                <a:effectLst/>
                <a:latin typeface="Cambria Math" panose="02040503050406030204" pitchFamily="18" charset="0"/>
                <a:ea typeface="Times New Roman" panose="02020603050405020304" pitchFamily="18" charset="0"/>
                <a:cs typeface="Cambria Math" panose="02040503050406030204" pitchFamily="18" charset="0"/>
              </a:rPr>
              <a:t>⋅</a:t>
            </a:r>
            <a:r>
              <a:rPr lang="en-IN" sz="2600" kern="0" dirty="0">
                <a:effectLst/>
                <a:latin typeface="Times New Roman" panose="02020603050405020304" pitchFamily="18" charset="0"/>
                <a:ea typeface="Times New Roman" panose="02020603050405020304" pitchFamily="18" charset="0"/>
                <a:cs typeface="Times New Roman" panose="02020603050405020304" pitchFamily="18" charset="0"/>
              </a:rPr>
              <a:t>P</a:t>
            </a:r>
            <a:r>
              <a:rPr lang="en-IN" sz="2600" kern="0" baseline="-25000" dirty="0">
                <a:latin typeface="Times New Roman" panose="02020603050405020304" pitchFamily="18" charset="0"/>
                <a:cs typeface="Times New Roman" panose="02020603050405020304" pitchFamily="18" charset="0"/>
              </a:rPr>
              <a:t>0</a:t>
            </a:r>
            <a:r>
              <a:rPr lang="en-IN" sz="2600"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2600" kern="100" dirty="0">
              <a:effectLst/>
              <a:latin typeface="Aptos" panose="020B0004020202020204" pitchFamily="34" charset="0"/>
              <a:ea typeface="Aptos" panose="020B0004020202020204" pitchFamily="34" charset="0"/>
              <a:cs typeface="Times New Roman" panose="02020603050405020304" pitchFamily="18" charset="0"/>
            </a:endParaRPr>
          </a:p>
          <a:p>
            <a:pPr indent="0">
              <a:lnSpc>
                <a:spcPct val="107000"/>
              </a:lnSpc>
              <a:spcAft>
                <a:spcPts val="800"/>
              </a:spcAft>
              <a:buNone/>
            </a:pPr>
            <a:r>
              <a:rPr lang="en-IN" sz="2600" kern="0" dirty="0">
                <a:effectLst/>
                <a:latin typeface="Times New Roman" panose="02020603050405020304" pitchFamily="18" charset="0"/>
                <a:ea typeface="Times New Roman" panose="02020603050405020304" pitchFamily="18" charset="0"/>
                <a:cs typeface="Times New Roman" panose="02020603050405020304" pitchFamily="18" charset="0"/>
              </a:rPr>
              <a:t>This means that the group will propagate a carry if all bits within the group propagate the carry.</a:t>
            </a:r>
            <a:endParaRPr lang="en-IN" sz="26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470678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C767E82-AD49-79FD-DAF4-4577A6DF6B81}"/>
              </a:ext>
            </a:extLst>
          </p:cNvPr>
          <p:cNvSpPr>
            <a:spLocks noGrp="1"/>
          </p:cNvSpPr>
          <p:nvPr>
            <p:ph idx="1"/>
          </p:nvPr>
        </p:nvSpPr>
        <p:spPr>
          <a:xfrm>
            <a:off x="731322" y="246207"/>
            <a:ext cx="10515600" cy="2128858"/>
          </a:xfrm>
        </p:spPr>
        <p:txBody>
          <a:bodyPr>
            <a:normAutofit lnSpcReduction="10000"/>
          </a:bodyPr>
          <a:lstStyle/>
          <a:p>
            <a:pPr marL="0" lvl="0" indent="0">
              <a:lnSpc>
                <a:spcPct val="107000"/>
              </a:lnSpc>
              <a:spcAft>
                <a:spcPts val="800"/>
              </a:spcAft>
              <a:buNone/>
              <a:tabLst>
                <a:tab pos="457200" algn="l"/>
              </a:tabLst>
            </a:pPr>
            <a:r>
              <a:rPr lang="en-IN" sz="2400" b="1" kern="0" dirty="0">
                <a:effectLst/>
                <a:latin typeface="Times New Roman" panose="02020603050405020304" pitchFamily="18" charset="0"/>
                <a:ea typeface="Times New Roman" panose="02020603050405020304" pitchFamily="18" charset="0"/>
                <a:cs typeface="Times New Roman" panose="02020603050405020304" pitchFamily="18" charset="0"/>
              </a:rPr>
              <a:t>Use Group Generate and Propagate to Calculate Carry-Out for Group:</a:t>
            </a:r>
            <a:endParaRPr lang="en-IN" sz="2400" kern="100" dirty="0">
              <a:effectLs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kern="0" dirty="0">
                <a:effectLst/>
                <a:latin typeface="Times New Roman" panose="02020603050405020304" pitchFamily="18" charset="0"/>
                <a:ea typeface="Times New Roman" panose="02020603050405020304" pitchFamily="18" charset="0"/>
                <a:cs typeface="Times New Roman" panose="02020603050405020304" pitchFamily="18" charset="0"/>
              </a:rPr>
              <a:t>If you have a carry-in C</a:t>
            </a:r>
            <a:r>
              <a:rPr lang="en-IN" kern="0" baseline="-25000" dirty="0">
                <a:effectLst/>
                <a:latin typeface="Times New Roman" panose="02020603050405020304" pitchFamily="18" charset="0"/>
                <a:ea typeface="Times New Roman" panose="02020603050405020304" pitchFamily="18" charset="0"/>
                <a:cs typeface="Times New Roman" panose="02020603050405020304" pitchFamily="18" charset="0"/>
              </a:rPr>
              <a:t>0</a:t>
            </a:r>
            <a:r>
              <a:rPr lang="en-IN" kern="0" dirty="0">
                <a:effectLst/>
                <a:latin typeface="Times New Roman" panose="02020603050405020304" pitchFamily="18" charset="0"/>
                <a:ea typeface="Times New Roman" panose="02020603050405020304" pitchFamily="18" charset="0"/>
                <a:cs typeface="Times New Roman" panose="02020603050405020304" pitchFamily="18" charset="0"/>
              </a:rPr>
              <a:t>​ for the 4-bit group, the carry-out C</a:t>
            </a:r>
            <a:r>
              <a:rPr lang="en-IN" kern="0" baseline="-25000" dirty="0">
                <a:latin typeface="Times New Roman" panose="02020603050405020304" pitchFamily="18" charset="0"/>
                <a:cs typeface="Times New Roman" panose="02020603050405020304" pitchFamily="18" charset="0"/>
              </a:rPr>
              <a:t>4</a:t>
            </a:r>
            <a:r>
              <a:rPr lang="en-IN" kern="0" dirty="0">
                <a:effectLst/>
                <a:latin typeface="Times New Roman" panose="02020603050405020304" pitchFamily="18" charset="0"/>
                <a:ea typeface="Times New Roman" panose="02020603050405020304" pitchFamily="18" charset="0"/>
                <a:cs typeface="Times New Roman" panose="02020603050405020304" pitchFamily="18" charset="0"/>
              </a:rPr>
              <a:t>​ can be calculated using the group generate and propagate:</a:t>
            </a:r>
            <a:endParaRPr lang="en-IN" kern="100" dirty="0">
              <a:effectLst/>
              <a:latin typeface="Aptos" panose="020B0004020202020204" pitchFamily="34" charset="0"/>
              <a:ea typeface="Aptos" panose="020B0004020202020204" pitchFamily="34" charset="0"/>
              <a:cs typeface="Times New Roman" panose="02020603050405020304" pitchFamily="18" charset="0"/>
            </a:endParaRPr>
          </a:p>
          <a:p>
            <a:pPr marL="685800" indent="0">
              <a:lnSpc>
                <a:spcPct val="107000"/>
              </a:lnSpc>
              <a:spcAft>
                <a:spcPts val="800"/>
              </a:spcAft>
              <a:buNone/>
            </a:pPr>
            <a:r>
              <a:rPr lang="en-IN" sz="2400" kern="0" dirty="0">
                <a:effectLst/>
                <a:latin typeface="Times New Roman" panose="02020603050405020304" pitchFamily="18" charset="0"/>
                <a:ea typeface="Times New Roman" panose="02020603050405020304" pitchFamily="18" charset="0"/>
                <a:cs typeface="Times New Roman" panose="02020603050405020304" pitchFamily="18" charset="0"/>
              </a:rPr>
              <a:t>C</a:t>
            </a:r>
            <a:r>
              <a:rPr lang="en-IN" sz="2400" kern="0" baseline="-25000" dirty="0">
                <a:effectLst/>
                <a:latin typeface="Times New Roman" panose="02020603050405020304" pitchFamily="18" charset="0"/>
                <a:ea typeface="Times New Roman" panose="02020603050405020304" pitchFamily="18" charset="0"/>
                <a:cs typeface="Times New Roman" panose="02020603050405020304" pitchFamily="18" charset="0"/>
              </a:rPr>
              <a:t>4</a:t>
            </a:r>
            <a:r>
              <a:rPr lang="en-IN" sz="2400" kern="0" dirty="0">
                <a:effectLst/>
                <a:latin typeface="Times New Roman" panose="02020603050405020304" pitchFamily="18" charset="0"/>
                <a:ea typeface="Times New Roman" panose="02020603050405020304" pitchFamily="18" charset="0"/>
                <a:cs typeface="Times New Roman" panose="02020603050405020304" pitchFamily="18" charset="0"/>
              </a:rPr>
              <a:t> = G</a:t>
            </a:r>
            <a:r>
              <a:rPr lang="en-IN" sz="2400" kern="0" baseline="-25000" dirty="0">
                <a:effectLst/>
                <a:latin typeface="Times New Roman" panose="02020603050405020304" pitchFamily="18" charset="0"/>
                <a:ea typeface="Times New Roman" panose="02020603050405020304" pitchFamily="18" charset="0"/>
                <a:cs typeface="Times New Roman" panose="02020603050405020304" pitchFamily="18" charset="0"/>
              </a:rPr>
              <a:t>0-3 </a:t>
            </a:r>
            <a:r>
              <a:rPr lang="en-IN" sz="2400" kern="0" dirty="0">
                <a:effectLst/>
                <a:latin typeface="Times New Roman" panose="02020603050405020304" pitchFamily="18" charset="0"/>
                <a:ea typeface="Times New Roman" panose="02020603050405020304" pitchFamily="18" charset="0"/>
                <a:cs typeface="Times New Roman" panose="02020603050405020304" pitchFamily="18" charset="0"/>
              </a:rPr>
              <a:t>+ (P</a:t>
            </a:r>
            <a:r>
              <a:rPr lang="en-IN" sz="2400" kern="0" baseline="-25000" dirty="0">
                <a:effectLst/>
                <a:latin typeface="Times New Roman" panose="02020603050405020304" pitchFamily="18" charset="0"/>
                <a:ea typeface="Times New Roman" panose="02020603050405020304" pitchFamily="18" charset="0"/>
                <a:cs typeface="Times New Roman" panose="02020603050405020304" pitchFamily="18" charset="0"/>
              </a:rPr>
              <a:t>0-3</a:t>
            </a:r>
            <a:r>
              <a:rPr lang="en-IN" sz="2400" kern="0" dirty="0">
                <a:effectLst/>
                <a:latin typeface="Cambria Math" panose="02040503050406030204" pitchFamily="18" charset="0"/>
                <a:ea typeface="Times New Roman" panose="02020603050405020304" pitchFamily="18" charset="0"/>
                <a:cs typeface="Cambria Math" panose="02040503050406030204" pitchFamily="18" charset="0"/>
              </a:rPr>
              <a:t>⋅</a:t>
            </a:r>
            <a:r>
              <a:rPr lang="en-IN" sz="2400" kern="0" dirty="0">
                <a:effectLst/>
                <a:latin typeface="Times New Roman" panose="02020603050405020304" pitchFamily="18" charset="0"/>
                <a:ea typeface="Times New Roman" panose="02020603050405020304" pitchFamily="18" charset="0"/>
                <a:cs typeface="Times New Roman" panose="02020603050405020304" pitchFamily="18" charset="0"/>
              </a:rPr>
              <a:t>C</a:t>
            </a:r>
            <a:r>
              <a:rPr lang="en-IN" sz="2400" kern="0" baseline="-25000" dirty="0">
                <a:effectLst/>
                <a:latin typeface="Times New Roman" panose="02020603050405020304" pitchFamily="18" charset="0"/>
                <a:ea typeface="Times New Roman" panose="02020603050405020304" pitchFamily="18" charset="0"/>
                <a:cs typeface="Times New Roman" panose="02020603050405020304" pitchFamily="18" charset="0"/>
              </a:rPr>
              <a:t>0</a:t>
            </a:r>
            <a:r>
              <a:rPr lang="en-IN" sz="2400"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24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1D2CD1BF-B939-28E9-2E0E-8EA6904A9265}"/>
              </a:ext>
            </a:extLst>
          </p:cNvPr>
          <p:cNvPicPr>
            <a:picLocks noChangeAspect="1"/>
          </p:cNvPicPr>
          <p:nvPr/>
        </p:nvPicPr>
        <p:blipFill>
          <a:blip r:embed="rId2"/>
          <a:stretch>
            <a:fillRect/>
          </a:stretch>
        </p:blipFill>
        <p:spPr>
          <a:xfrm>
            <a:off x="2053813" y="2568626"/>
            <a:ext cx="7870618" cy="3828620"/>
          </a:xfrm>
          <a:prstGeom prst="rect">
            <a:avLst/>
          </a:prstGeom>
        </p:spPr>
      </p:pic>
    </p:spTree>
    <p:extLst>
      <p:ext uri="{BB962C8B-B14F-4D97-AF65-F5344CB8AC3E}">
        <p14:creationId xmlns:p14="http://schemas.microsoft.com/office/powerpoint/2010/main" val="27839382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7C3FD-91B7-4257-F80F-D33644FC5EDE}"/>
              </a:ext>
            </a:extLst>
          </p:cNvPr>
          <p:cNvSpPr>
            <a:spLocks noGrp="1"/>
          </p:cNvSpPr>
          <p:nvPr>
            <p:ph type="title"/>
          </p:nvPr>
        </p:nvSpPr>
        <p:spPr>
          <a:xfrm>
            <a:off x="838200" y="365125"/>
            <a:ext cx="5847608" cy="869909"/>
          </a:xfrm>
        </p:spPr>
        <p:txBody>
          <a:bodyPr/>
          <a:lstStyle/>
          <a:p>
            <a:r>
              <a:rPr lang="en-US" dirty="0"/>
              <a:t>Applications</a:t>
            </a:r>
            <a:endParaRPr lang="en-IN" dirty="0"/>
          </a:p>
        </p:txBody>
      </p:sp>
      <p:sp>
        <p:nvSpPr>
          <p:cNvPr id="3" name="Content Placeholder 2">
            <a:extLst>
              <a:ext uri="{FF2B5EF4-FFF2-40B4-BE49-F238E27FC236}">
                <a16:creationId xmlns:a16="http://schemas.microsoft.com/office/drawing/2014/main" id="{98E2E440-EEE1-B7B5-6DED-BE25E9A90B0E}"/>
              </a:ext>
            </a:extLst>
          </p:cNvPr>
          <p:cNvSpPr>
            <a:spLocks noGrp="1"/>
          </p:cNvSpPr>
          <p:nvPr>
            <p:ph idx="1"/>
          </p:nvPr>
        </p:nvSpPr>
        <p:spPr>
          <a:xfrm>
            <a:off x="838199" y="1436912"/>
            <a:ext cx="11037125" cy="4393872"/>
          </a:xfrm>
        </p:spPr>
        <p:txBody>
          <a:bodyPr>
            <a:normAutofit/>
          </a:bodyPr>
          <a:lstStyle/>
          <a:p>
            <a:pPr marL="0" indent="0">
              <a:buNone/>
            </a:pPr>
            <a:r>
              <a:rPr lang="en-US" dirty="0"/>
              <a:t>Carry Look-Ahead Adders are used in situations where high-speed arithmetic operations are critical, such as in:</a:t>
            </a:r>
          </a:p>
          <a:p>
            <a:pPr marL="0" indent="0">
              <a:buNone/>
            </a:pPr>
            <a:endParaRPr lang="en-US" sz="900" dirty="0"/>
          </a:p>
          <a:p>
            <a:pPr lvl="1"/>
            <a:r>
              <a:rPr lang="en-US" dirty="0"/>
              <a:t>ALUs (Arithmetic Logic Units): High-performance processors and microcontrollers.</a:t>
            </a:r>
          </a:p>
          <a:p>
            <a:pPr lvl="1"/>
            <a:endParaRPr lang="en-US" sz="200" dirty="0"/>
          </a:p>
          <a:p>
            <a:pPr lvl="1"/>
            <a:r>
              <a:rPr lang="en-US" dirty="0"/>
              <a:t>Floating-point units: In CPUs and GPUs for faster addition operations.</a:t>
            </a:r>
          </a:p>
          <a:p>
            <a:pPr lvl="1"/>
            <a:endParaRPr lang="en-US" sz="200" dirty="0"/>
          </a:p>
          <a:p>
            <a:pPr lvl="1"/>
            <a:r>
              <a:rPr lang="en-US" dirty="0"/>
              <a:t>Digital Signal Processing (DSP): For efficient computations in signal processing tasks.</a:t>
            </a:r>
          </a:p>
          <a:p>
            <a:pPr marL="457200" lvl="1" indent="0">
              <a:buNone/>
            </a:pPr>
            <a:endParaRPr lang="en-US" sz="800" dirty="0"/>
          </a:p>
          <a:p>
            <a:pPr marL="0" indent="0">
              <a:buNone/>
            </a:pPr>
            <a:r>
              <a:rPr lang="en-US" dirty="0"/>
              <a:t>Overall, the CLA adder offers a significant speed advantage over simpler adder designs, making it a popular choice for high-speed computing applications.</a:t>
            </a:r>
            <a:endParaRPr lang="en-IN" dirty="0"/>
          </a:p>
        </p:txBody>
      </p:sp>
    </p:spTree>
    <p:extLst>
      <p:ext uri="{BB962C8B-B14F-4D97-AF65-F5344CB8AC3E}">
        <p14:creationId xmlns:p14="http://schemas.microsoft.com/office/powerpoint/2010/main" val="18034538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4294967295"/>
          </p:nvPr>
        </p:nvSpPr>
        <p:spPr>
          <a:xfrm>
            <a:off x="4038600" y="6356350"/>
            <a:ext cx="4114800" cy="365125"/>
          </a:xfrm>
        </p:spPr>
        <p:txBody>
          <a:bodyPr/>
          <a:lstStyle/>
          <a:p>
            <a:r>
              <a:rPr lang="en-US" altLang="en-US"/>
              <a:t>Slide </a:t>
            </a:r>
            <a:fld id="{3231FF3A-71C8-4777-9543-AC7D86E03A12}" type="slidenum">
              <a:rPr lang="en-US" altLang="en-US"/>
              <a:pPr/>
              <a:t>16</a:t>
            </a:fld>
            <a:endParaRPr lang="en-US" altLang="en-US"/>
          </a:p>
        </p:txBody>
      </p:sp>
      <p:sp>
        <p:nvSpPr>
          <p:cNvPr id="637954" name="Rectangle 2"/>
          <p:cNvSpPr>
            <a:spLocks noGrp="1" noChangeArrowheads="1"/>
          </p:cNvSpPr>
          <p:nvPr>
            <p:ph type="title"/>
          </p:nvPr>
        </p:nvSpPr>
        <p:spPr>
          <a:xfrm>
            <a:off x="624840" y="136525"/>
            <a:ext cx="10515600" cy="904875"/>
          </a:xfrm>
        </p:spPr>
        <p:txBody>
          <a:bodyPr/>
          <a:lstStyle/>
          <a:p>
            <a:r>
              <a:rPr lang="en-US" altLang="en-US" dirty="0"/>
              <a:t>PGK</a:t>
            </a:r>
          </a:p>
        </p:txBody>
      </p:sp>
      <p:sp>
        <p:nvSpPr>
          <p:cNvPr id="637955" name="Rectangle 3"/>
          <p:cNvSpPr>
            <a:spLocks noGrp="1" noChangeArrowheads="1"/>
          </p:cNvSpPr>
          <p:nvPr>
            <p:ph type="body" idx="1"/>
          </p:nvPr>
        </p:nvSpPr>
        <p:spPr>
          <a:xfrm>
            <a:off x="624840" y="1337945"/>
            <a:ext cx="10515600" cy="4562112"/>
          </a:xfrm>
        </p:spPr>
        <p:txBody>
          <a:bodyPr/>
          <a:lstStyle/>
          <a:p>
            <a:pPr>
              <a:lnSpc>
                <a:spcPct val="150000"/>
              </a:lnSpc>
            </a:pPr>
            <a:r>
              <a:rPr lang="en-US" altLang="en-US" dirty="0"/>
              <a:t>For a full adder, define what happens to carries</a:t>
            </a:r>
          </a:p>
          <a:p>
            <a:pPr lvl="1">
              <a:lnSpc>
                <a:spcPct val="150000"/>
              </a:lnSpc>
            </a:pPr>
            <a:r>
              <a:rPr lang="en-US" altLang="en-US" dirty="0"/>
              <a:t>Generate: C</a:t>
            </a:r>
            <a:r>
              <a:rPr lang="en-US" altLang="en-US" baseline="-25000" dirty="0"/>
              <a:t>out</a:t>
            </a:r>
            <a:r>
              <a:rPr lang="en-US" altLang="en-US" dirty="0"/>
              <a:t> = 1 independent of C</a:t>
            </a:r>
          </a:p>
          <a:p>
            <a:pPr lvl="2">
              <a:lnSpc>
                <a:spcPct val="150000"/>
              </a:lnSpc>
            </a:pPr>
            <a:r>
              <a:rPr lang="en-US" altLang="en-US" dirty="0"/>
              <a:t>G = A </a:t>
            </a:r>
            <a:r>
              <a:rPr lang="en-US" altLang="en-US" dirty="0">
                <a:cs typeface="Arial" panose="020B0604020202020204" pitchFamily="34" charset="0"/>
              </a:rPr>
              <a:t>•</a:t>
            </a:r>
            <a:r>
              <a:rPr lang="en-US" altLang="en-US" dirty="0"/>
              <a:t> B</a:t>
            </a:r>
          </a:p>
          <a:p>
            <a:pPr lvl="1">
              <a:lnSpc>
                <a:spcPct val="150000"/>
              </a:lnSpc>
            </a:pPr>
            <a:r>
              <a:rPr lang="en-US" altLang="en-US" dirty="0"/>
              <a:t>Propagate: C</a:t>
            </a:r>
            <a:r>
              <a:rPr lang="en-US" altLang="en-US" baseline="-25000" dirty="0"/>
              <a:t>out</a:t>
            </a:r>
            <a:r>
              <a:rPr lang="en-US" altLang="en-US" dirty="0"/>
              <a:t> = C</a:t>
            </a:r>
          </a:p>
          <a:p>
            <a:pPr lvl="2">
              <a:lnSpc>
                <a:spcPct val="150000"/>
              </a:lnSpc>
            </a:pPr>
            <a:r>
              <a:rPr lang="en-US" altLang="en-US" dirty="0"/>
              <a:t>P = A </a:t>
            </a:r>
            <a:r>
              <a:rPr lang="en-US" altLang="en-US" dirty="0">
                <a:sym typeface="Symbol" panose="05050102010706020507" pitchFamily="18" charset="2"/>
              </a:rPr>
              <a:t></a:t>
            </a:r>
            <a:r>
              <a:rPr lang="en-US" altLang="en-US" dirty="0"/>
              <a:t> B</a:t>
            </a:r>
          </a:p>
          <a:p>
            <a:pPr lvl="1">
              <a:lnSpc>
                <a:spcPct val="150000"/>
              </a:lnSpc>
            </a:pPr>
            <a:r>
              <a:rPr lang="en-US" altLang="en-US" dirty="0"/>
              <a:t>Kill: C</a:t>
            </a:r>
            <a:r>
              <a:rPr lang="en-US" altLang="en-US" baseline="-25000" dirty="0"/>
              <a:t>out</a:t>
            </a:r>
            <a:r>
              <a:rPr lang="en-US" altLang="en-US" dirty="0"/>
              <a:t> = 0 independent of C</a:t>
            </a:r>
          </a:p>
          <a:p>
            <a:pPr lvl="2">
              <a:lnSpc>
                <a:spcPct val="150000"/>
              </a:lnSpc>
            </a:pPr>
            <a:r>
              <a:rPr lang="en-US" altLang="en-US" dirty="0"/>
              <a:t>K = ~A </a:t>
            </a:r>
            <a:r>
              <a:rPr lang="en-US" altLang="en-US" dirty="0">
                <a:cs typeface="Arial" panose="020B0604020202020204" pitchFamily="34" charset="0"/>
              </a:rPr>
              <a:t>•</a:t>
            </a:r>
            <a:r>
              <a:rPr lang="en-US" altLang="en-US" dirty="0"/>
              <a:t> ~B</a:t>
            </a:r>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1EA9293C-20ED-A919-CF4B-6F61179EC4F8}"/>
                  </a:ext>
                </a:extLst>
              </p14:cNvPr>
              <p14:cNvContentPartPr/>
              <p14:nvPr/>
            </p14:nvContentPartPr>
            <p14:xfrm>
              <a:off x="2705419" y="2356705"/>
              <a:ext cx="3116880" cy="218160"/>
            </p14:xfrm>
          </p:contentPart>
        </mc:Choice>
        <mc:Fallback>
          <p:pic>
            <p:nvPicPr>
              <p:cNvPr id="2" name="Ink 1">
                <a:extLst>
                  <a:ext uri="{FF2B5EF4-FFF2-40B4-BE49-F238E27FC236}">
                    <a16:creationId xmlns:a16="http://schemas.microsoft.com/office/drawing/2014/main" id="{1EA9293C-20ED-A919-CF4B-6F61179EC4F8}"/>
                  </a:ext>
                </a:extLst>
              </p:cNvPr>
              <p:cNvPicPr/>
              <p:nvPr/>
            </p:nvPicPr>
            <p:blipFill>
              <a:blip r:embed="rId3"/>
              <a:stretch>
                <a:fillRect/>
              </a:stretch>
            </p:blipFill>
            <p:spPr>
              <a:xfrm>
                <a:off x="2669419" y="2284705"/>
                <a:ext cx="3188520" cy="3618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3" name="Ink 2">
                <a:extLst>
                  <a:ext uri="{FF2B5EF4-FFF2-40B4-BE49-F238E27FC236}">
                    <a16:creationId xmlns:a16="http://schemas.microsoft.com/office/drawing/2014/main" id="{E7EDBEBF-F26E-F322-FC17-2C2581E18209}"/>
                  </a:ext>
                </a:extLst>
              </p14:cNvPr>
              <p14:cNvContentPartPr/>
              <p14:nvPr/>
            </p14:nvContentPartPr>
            <p14:xfrm>
              <a:off x="1941859" y="4618945"/>
              <a:ext cx="3129480" cy="38880"/>
            </p14:xfrm>
          </p:contentPart>
        </mc:Choice>
        <mc:Fallback>
          <p:pic>
            <p:nvPicPr>
              <p:cNvPr id="3" name="Ink 2">
                <a:extLst>
                  <a:ext uri="{FF2B5EF4-FFF2-40B4-BE49-F238E27FC236}">
                    <a16:creationId xmlns:a16="http://schemas.microsoft.com/office/drawing/2014/main" id="{E7EDBEBF-F26E-F322-FC17-2C2581E18209}"/>
                  </a:ext>
                </a:extLst>
              </p:cNvPr>
              <p:cNvPicPr/>
              <p:nvPr/>
            </p:nvPicPr>
            <p:blipFill>
              <a:blip r:embed="rId5"/>
              <a:stretch>
                <a:fillRect/>
              </a:stretch>
            </p:blipFill>
            <p:spPr>
              <a:xfrm>
                <a:off x="1906219" y="4547305"/>
                <a:ext cx="3201120" cy="182520"/>
              </a:xfrm>
              <a:prstGeom prst="rect">
                <a:avLst/>
              </a:prstGeom>
            </p:spPr>
          </p:pic>
        </mc:Fallback>
      </mc:AlternateContent>
    </p:spTree>
    <p:extLst>
      <p:ext uri="{BB962C8B-B14F-4D97-AF65-F5344CB8AC3E}">
        <p14:creationId xmlns:p14="http://schemas.microsoft.com/office/powerpoint/2010/main" val="12448489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a:spLocks noGrp="1"/>
          </p:cNvSpPr>
          <p:nvPr>
            <p:ph type="sldNum" sz="quarter" idx="4294967295"/>
          </p:nvPr>
        </p:nvSpPr>
        <p:spPr>
          <a:xfrm>
            <a:off x="4038600" y="6356350"/>
            <a:ext cx="4114800" cy="365125"/>
          </a:xfrm>
        </p:spPr>
        <p:txBody>
          <a:bodyPr/>
          <a:lstStyle/>
          <a:p>
            <a:r>
              <a:rPr lang="en-US" altLang="en-US"/>
              <a:t>Slide </a:t>
            </a:r>
            <a:fld id="{EAE17D35-AD98-4635-A40F-ED2FDD3EA656}" type="slidenum">
              <a:rPr lang="en-US" altLang="en-US"/>
              <a:pPr/>
              <a:t>17</a:t>
            </a:fld>
            <a:endParaRPr lang="en-US" altLang="en-US"/>
          </a:p>
        </p:txBody>
      </p:sp>
      <p:sp>
        <p:nvSpPr>
          <p:cNvPr id="606210" name="Rectangle 2"/>
          <p:cNvSpPr>
            <a:spLocks noGrp="1" noChangeArrowheads="1"/>
          </p:cNvSpPr>
          <p:nvPr>
            <p:ph type="title"/>
          </p:nvPr>
        </p:nvSpPr>
        <p:spPr>
          <a:xfrm>
            <a:off x="594360" y="263052"/>
            <a:ext cx="10515600" cy="557853"/>
          </a:xfrm>
        </p:spPr>
        <p:txBody>
          <a:bodyPr>
            <a:normAutofit fontScale="90000"/>
          </a:bodyPr>
          <a:lstStyle/>
          <a:p>
            <a:r>
              <a:rPr lang="en-US" altLang="en-US" dirty="0"/>
              <a:t>Carry Propagate Adders</a:t>
            </a:r>
          </a:p>
        </p:txBody>
      </p:sp>
      <p:sp>
        <p:nvSpPr>
          <p:cNvPr id="606211" name="Rectangle 3"/>
          <p:cNvSpPr>
            <a:spLocks noGrp="1" noChangeArrowheads="1"/>
          </p:cNvSpPr>
          <p:nvPr>
            <p:ph type="body" idx="1"/>
          </p:nvPr>
        </p:nvSpPr>
        <p:spPr>
          <a:xfrm>
            <a:off x="763555" y="934721"/>
            <a:ext cx="10515600" cy="1752918"/>
          </a:xfrm>
        </p:spPr>
        <p:txBody>
          <a:bodyPr>
            <a:normAutofit lnSpcReduction="10000"/>
          </a:bodyPr>
          <a:lstStyle/>
          <a:p>
            <a:r>
              <a:rPr lang="en-IN" dirty="0"/>
              <a:t>Carry into </a:t>
            </a:r>
            <a:r>
              <a:rPr lang="en-US" dirty="0"/>
              <a:t>each bit can influence the carry into all subsequent bits.</a:t>
            </a:r>
          </a:p>
          <a:p>
            <a:r>
              <a:rPr lang="en-US" altLang="en-US" dirty="0"/>
              <a:t>N-bit adder</a:t>
            </a:r>
          </a:p>
          <a:p>
            <a:pPr lvl="1"/>
            <a:r>
              <a:rPr lang="en-US" altLang="en-US" dirty="0"/>
              <a:t>Each sum bit depends on all previous carries</a:t>
            </a:r>
          </a:p>
          <a:p>
            <a:pPr lvl="1"/>
            <a:r>
              <a:rPr lang="en-US" altLang="en-US" dirty="0"/>
              <a:t>How do we compute all these carries quickly?</a:t>
            </a:r>
          </a:p>
        </p:txBody>
      </p:sp>
      <p:graphicFrame>
        <p:nvGraphicFramePr>
          <p:cNvPr id="606212" name="Object 4"/>
          <p:cNvGraphicFramePr>
            <a:graphicFrameLocks noChangeAspect="1"/>
          </p:cNvGraphicFramePr>
          <p:nvPr>
            <p:extLst>
              <p:ext uri="{D42A27DB-BD31-4B8C-83A1-F6EECF244321}">
                <p14:modId xmlns:p14="http://schemas.microsoft.com/office/powerpoint/2010/main" val="2763812702"/>
              </p:ext>
            </p:extLst>
          </p:nvPr>
        </p:nvGraphicFramePr>
        <p:xfrm>
          <a:off x="1710612" y="2636993"/>
          <a:ext cx="3539881" cy="3008005"/>
        </p:xfrm>
        <a:graphic>
          <a:graphicData uri="http://schemas.openxmlformats.org/presentationml/2006/ole">
            <mc:AlternateContent xmlns:mc="http://schemas.openxmlformats.org/markup-compatibility/2006">
              <mc:Choice xmlns:v="urn:schemas-microsoft-com:vml" Requires="v">
                <p:oleObj name="VISIO" r:id="rId2" imgW="1143000" imgH="971640" progId="Visio.Drawing.6">
                  <p:embed/>
                </p:oleObj>
              </mc:Choice>
              <mc:Fallback>
                <p:oleObj name="VISIO" r:id="rId2" imgW="1143000" imgH="971640" progId="Visio.Drawing.6">
                  <p:embed/>
                  <p:pic>
                    <p:nvPicPr>
                      <p:cNvPr id="606212"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0612" y="2636993"/>
                        <a:ext cx="3539881" cy="3008005"/>
                      </a:xfrm>
                      <a:prstGeom prst="rect">
                        <a:avLst/>
                      </a:prstGeom>
                      <a:noFill/>
                      <a:ln>
                        <a:noFill/>
                      </a:ln>
                      <a:effectLst/>
                    </p:spPr>
                  </p:pic>
                </p:oleObj>
              </mc:Fallback>
            </mc:AlternateContent>
          </a:graphicData>
        </a:graphic>
      </p:graphicFrame>
      <p:graphicFrame>
        <p:nvGraphicFramePr>
          <p:cNvPr id="606213" name="Object 5"/>
          <p:cNvGraphicFramePr>
            <a:graphicFrameLocks noChangeAspect="1"/>
          </p:cNvGraphicFramePr>
          <p:nvPr>
            <p:extLst>
              <p:ext uri="{D42A27DB-BD31-4B8C-83A1-F6EECF244321}">
                <p14:modId xmlns:p14="http://schemas.microsoft.com/office/powerpoint/2010/main" val="3621157899"/>
              </p:ext>
            </p:extLst>
          </p:nvPr>
        </p:nvGraphicFramePr>
        <p:xfrm>
          <a:off x="4682413" y="3017991"/>
          <a:ext cx="6221610" cy="2219131"/>
        </p:xfrm>
        <a:graphic>
          <a:graphicData uri="http://schemas.openxmlformats.org/presentationml/2006/ole">
            <mc:AlternateContent xmlns:mc="http://schemas.openxmlformats.org/markup-compatibility/2006">
              <mc:Choice xmlns:v="urn:schemas-microsoft-com:vml" Requires="v">
                <p:oleObj name="VISIO" r:id="rId4" imgW="3004200" imgH="1071720" progId="Visio.Drawing.6">
                  <p:embed/>
                </p:oleObj>
              </mc:Choice>
              <mc:Fallback>
                <p:oleObj name="VISIO" r:id="rId4" imgW="3004200" imgH="1071720" progId="Visio.Drawing.6">
                  <p:embed/>
                  <p:pic>
                    <p:nvPicPr>
                      <p:cNvPr id="606213"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82413" y="3017991"/>
                        <a:ext cx="6221610" cy="2219131"/>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11232653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1330" name="Rectangle 2"/>
          <p:cNvSpPr>
            <a:spLocks noGrp="1" noChangeArrowheads="1"/>
          </p:cNvSpPr>
          <p:nvPr>
            <p:ph type="title"/>
          </p:nvPr>
        </p:nvSpPr>
        <p:spPr>
          <a:xfrm>
            <a:off x="838200" y="365126"/>
            <a:ext cx="10515600" cy="627096"/>
          </a:xfrm>
        </p:spPr>
        <p:txBody>
          <a:bodyPr>
            <a:normAutofit fontScale="90000"/>
          </a:bodyPr>
          <a:lstStyle/>
          <a:p>
            <a:r>
              <a:rPr lang="en-US" altLang="en-US" dirty="0"/>
              <a:t>Group Generate / Propagate</a:t>
            </a:r>
          </a:p>
        </p:txBody>
      </p:sp>
      <p:sp>
        <p:nvSpPr>
          <p:cNvPr id="611332" name="Rectangle 4"/>
          <p:cNvSpPr>
            <a:spLocks noChangeArrowheads="1"/>
          </p:cNvSpPr>
          <p:nvPr/>
        </p:nvSpPr>
        <p:spPr bwMode="auto">
          <a:xfrm>
            <a:off x="5497513" y="3219450"/>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IN"/>
          </a:p>
        </p:txBody>
      </p:sp>
      <p:sp>
        <p:nvSpPr>
          <p:cNvPr id="611334" name="Rectangle 6"/>
          <p:cNvSpPr>
            <a:spLocks noChangeArrowheads="1"/>
          </p:cNvSpPr>
          <p:nvPr/>
        </p:nvSpPr>
        <p:spPr bwMode="auto">
          <a:xfrm>
            <a:off x="5638800" y="3230563"/>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IN"/>
          </a:p>
        </p:txBody>
      </p:sp>
      <p:graphicFrame>
        <p:nvGraphicFramePr>
          <p:cNvPr id="611336" name="Object 8"/>
          <p:cNvGraphicFramePr>
            <a:graphicFrameLocks noChangeAspect="1"/>
          </p:cNvGraphicFramePr>
          <p:nvPr/>
        </p:nvGraphicFramePr>
        <p:xfrm>
          <a:off x="5840414" y="3230564"/>
          <a:ext cx="511175" cy="396875"/>
        </p:xfrm>
        <a:graphic>
          <a:graphicData uri="http://schemas.openxmlformats.org/presentationml/2006/ole">
            <mc:AlternateContent xmlns:mc="http://schemas.openxmlformats.org/markup-compatibility/2006">
              <mc:Choice xmlns:v="urn:schemas-microsoft-com:vml" Requires="v">
                <p:oleObj r:id="rId3" imgW="508176" imgH="393926" progId="Equation.DSMT4">
                  <p:embed/>
                </p:oleObj>
              </mc:Choice>
              <mc:Fallback>
                <p:oleObj r:id="rId3" imgW="508176" imgH="393926" progId="Equation.DSMT4">
                  <p:embed/>
                  <p:pic>
                    <p:nvPicPr>
                      <p:cNvPr id="611336"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40414" y="3230564"/>
                        <a:ext cx="511175" cy="396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11337" name="Rectangle 9"/>
          <p:cNvSpPr>
            <a:spLocks noChangeArrowheads="1"/>
          </p:cNvSpPr>
          <p:nvPr/>
        </p:nvSpPr>
        <p:spPr bwMode="auto">
          <a:xfrm>
            <a:off x="5840413" y="3230563"/>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IN"/>
          </a:p>
        </p:txBody>
      </p:sp>
      <p:graphicFrame>
        <p:nvGraphicFramePr>
          <p:cNvPr id="611338" name="Object 10"/>
          <p:cNvGraphicFramePr>
            <a:graphicFrameLocks noChangeAspect="1"/>
          </p:cNvGraphicFramePr>
          <p:nvPr/>
        </p:nvGraphicFramePr>
        <p:xfrm>
          <a:off x="5840414" y="3230564"/>
          <a:ext cx="511175" cy="396875"/>
        </p:xfrm>
        <a:graphic>
          <a:graphicData uri="http://schemas.openxmlformats.org/presentationml/2006/ole">
            <mc:AlternateContent xmlns:mc="http://schemas.openxmlformats.org/markup-compatibility/2006">
              <mc:Choice xmlns:v="urn:schemas-microsoft-com:vml" Requires="v">
                <p:oleObj r:id="rId5" imgW="508176" imgH="393926" progId="Equation.DSMT4">
                  <p:embed/>
                </p:oleObj>
              </mc:Choice>
              <mc:Fallback>
                <p:oleObj r:id="rId5" imgW="508176" imgH="393926" progId="Equation.DSMT4">
                  <p:embed/>
                  <p:pic>
                    <p:nvPicPr>
                      <p:cNvPr id="611338"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40414" y="3230564"/>
                        <a:ext cx="511175" cy="396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2" name="Picture 1">
            <a:extLst>
              <a:ext uri="{FF2B5EF4-FFF2-40B4-BE49-F238E27FC236}">
                <a16:creationId xmlns:a16="http://schemas.microsoft.com/office/drawing/2014/main" id="{0138E914-8116-4DE8-9D9A-0B14A04C09A2}"/>
              </a:ext>
            </a:extLst>
          </p:cNvPr>
          <p:cNvPicPr>
            <a:picLocks noChangeAspect="1"/>
          </p:cNvPicPr>
          <p:nvPr/>
        </p:nvPicPr>
        <p:blipFill>
          <a:blip r:embed="rId6"/>
          <a:stretch>
            <a:fillRect/>
          </a:stretch>
        </p:blipFill>
        <p:spPr>
          <a:xfrm>
            <a:off x="2133109" y="3765381"/>
            <a:ext cx="8072547" cy="2050629"/>
          </a:xfrm>
          <a:prstGeom prst="rect">
            <a:avLst/>
          </a:prstGeom>
        </p:spPr>
      </p:pic>
      <p:pic>
        <p:nvPicPr>
          <p:cNvPr id="3" name="Picture 2">
            <a:extLst>
              <a:ext uri="{FF2B5EF4-FFF2-40B4-BE49-F238E27FC236}">
                <a16:creationId xmlns:a16="http://schemas.microsoft.com/office/drawing/2014/main" id="{13B1D069-A47F-4BB3-84D9-111CC180B493}"/>
              </a:ext>
            </a:extLst>
          </p:cNvPr>
          <p:cNvPicPr>
            <a:picLocks noChangeAspect="1"/>
          </p:cNvPicPr>
          <p:nvPr/>
        </p:nvPicPr>
        <p:blipFill>
          <a:blip r:embed="rId7"/>
          <a:stretch>
            <a:fillRect/>
          </a:stretch>
        </p:blipFill>
        <p:spPr>
          <a:xfrm>
            <a:off x="786660" y="1176888"/>
            <a:ext cx="2274765" cy="2287473"/>
          </a:xfrm>
          <a:prstGeom prst="rect">
            <a:avLst/>
          </a:prstGeom>
        </p:spPr>
      </p:pic>
      <p:pic>
        <p:nvPicPr>
          <p:cNvPr id="4" name="Picture 3">
            <a:extLst>
              <a:ext uri="{FF2B5EF4-FFF2-40B4-BE49-F238E27FC236}">
                <a16:creationId xmlns:a16="http://schemas.microsoft.com/office/drawing/2014/main" id="{5A039659-39D9-4F99-8B73-616F1D7EDDD0}"/>
              </a:ext>
            </a:extLst>
          </p:cNvPr>
          <p:cNvPicPr>
            <a:picLocks noChangeAspect="1"/>
          </p:cNvPicPr>
          <p:nvPr/>
        </p:nvPicPr>
        <p:blipFill>
          <a:blip r:embed="rId8"/>
          <a:stretch>
            <a:fillRect/>
          </a:stretch>
        </p:blipFill>
        <p:spPr>
          <a:xfrm>
            <a:off x="5036316" y="1507349"/>
            <a:ext cx="5329158" cy="861278"/>
          </a:xfrm>
          <a:prstGeom prst="rect">
            <a:avLst/>
          </a:prstGeom>
        </p:spPr>
      </p:pic>
    </p:spTree>
    <p:extLst>
      <p:ext uri="{BB962C8B-B14F-4D97-AF65-F5344CB8AC3E}">
        <p14:creationId xmlns:p14="http://schemas.microsoft.com/office/powerpoint/2010/main" val="18551326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1330" name="Rectangle 2"/>
          <p:cNvSpPr>
            <a:spLocks noGrp="1" noChangeArrowheads="1"/>
          </p:cNvSpPr>
          <p:nvPr>
            <p:ph type="title"/>
          </p:nvPr>
        </p:nvSpPr>
        <p:spPr>
          <a:xfrm>
            <a:off x="838200" y="365126"/>
            <a:ext cx="10515600" cy="627096"/>
          </a:xfrm>
        </p:spPr>
        <p:txBody>
          <a:bodyPr>
            <a:normAutofit fontScale="90000"/>
          </a:bodyPr>
          <a:lstStyle/>
          <a:p>
            <a:r>
              <a:rPr lang="en-US" altLang="en-US" dirty="0"/>
              <a:t>Group Generate / Propagate</a:t>
            </a:r>
          </a:p>
        </p:txBody>
      </p:sp>
      <p:sp>
        <p:nvSpPr>
          <p:cNvPr id="611332" name="Rectangle 4"/>
          <p:cNvSpPr>
            <a:spLocks noChangeArrowheads="1"/>
          </p:cNvSpPr>
          <p:nvPr/>
        </p:nvSpPr>
        <p:spPr bwMode="auto">
          <a:xfrm>
            <a:off x="5497513" y="3219450"/>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IN"/>
          </a:p>
        </p:txBody>
      </p:sp>
      <p:sp>
        <p:nvSpPr>
          <p:cNvPr id="611334" name="Rectangle 6"/>
          <p:cNvSpPr>
            <a:spLocks noChangeArrowheads="1"/>
          </p:cNvSpPr>
          <p:nvPr/>
        </p:nvSpPr>
        <p:spPr bwMode="auto">
          <a:xfrm>
            <a:off x="5638800" y="3230563"/>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IN"/>
          </a:p>
        </p:txBody>
      </p:sp>
      <p:graphicFrame>
        <p:nvGraphicFramePr>
          <p:cNvPr id="611336" name="Object 8"/>
          <p:cNvGraphicFramePr>
            <a:graphicFrameLocks noChangeAspect="1"/>
          </p:cNvGraphicFramePr>
          <p:nvPr/>
        </p:nvGraphicFramePr>
        <p:xfrm>
          <a:off x="5840414" y="3230564"/>
          <a:ext cx="511175" cy="396875"/>
        </p:xfrm>
        <a:graphic>
          <a:graphicData uri="http://schemas.openxmlformats.org/presentationml/2006/ole">
            <mc:AlternateContent xmlns:mc="http://schemas.openxmlformats.org/markup-compatibility/2006">
              <mc:Choice xmlns:v="urn:schemas-microsoft-com:vml" Requires="v">
                <p:oleObj r:id="rId3" imgW="508176" imgH="393926" progId="Equation.DSMT4">
                  <p:embed/>
                </p:oleObj>
              </mc:Choice>
              <mc:Fallback>
                <p:oleObj r:id="rId3" imgW="508176" imgH="393926" progId="Equation.DSMT4">
                  <p:embed/>
                  <p:pic>
                    <p:nvPicPr>
                      <p:cNvPr id="611336"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40414" y="3230564"/>
                        <a:ext cx="511175" cy="396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11337" name="Rectangle 9"/>
          <p:cNvSpPr>
            <a:spLocks noChangeArrowheads="1"/>
          </p:cNvSpPr>
          <p:nvPr/>
        </p:nvSpPr>
        <p:spPr bwMode="auto">
          <a:xfrm>
            <a:off x="5840413" y="3230563"/>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IN"/>
          </a:p>
        </p:txBody>
      </p:sp>
      <p:graphicFrame>
        <p:nvGraphicFramePr>
          <p:cNvPr id="611338" name="Object 10"/>
          <p:cNvGraphicFramePr>
            <a:graphicFrameLocks noChangeAspect="1"/>
          </p:cNvGraphicFramePr>
          <p:nvPr/>
        </p:nvGraphicFramePr>
        <p:xfrm>
          <a:off x="5840414" y="3230564"/>
          <a:ext cx="511175" cy="396875"/>
        </p:xfrm>
        <a:graphic>
          <a:graphicData uri="http://schemas.openxmlformats.org/presentationml/2006/ole">
            <mc:AlternateContent xmlns:mc="http://schemas.openxmlformats.org/markup-compatibility/2006">
              <mc:Choice xmlns:v="urn:schemas-microsoft-com:vml" Requires="v">
                <p:oleObj r:id="rId5" imgW="508176" imgH="393926" progId="Equation.DSMT4">
                  <p:embed/>
                </p:oleObj>
              </mc:Choice>
              <mc:Fallback>
                <p:oleObj r:id="rId5" imgW="508176" imgH="393926" progId="Equation.DSMT4">
                  <p:embed/>
                  <p:pic>
                    <p:nvPicPr>
                      <p:cNvPr id="611338"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40414" y="3230564"/>
                        <a:ext cx="511175" cy="396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4" name="Picture 3">
            <a:extLst>
              <a:ext uri="{FF2B5EF4-FFF2-40B4-BE49-F238E27FC236}">
                <a16:creationId xmlns:a16="http://schemas.microsoft.com/office/drawing/2014/main" id="{5A039659-39D9-4F99-8B73-616F1D7EDDD0}"/>
              </a:ext>
            </a:extLst>
          </p:cNvPr>
          <p:cNvPicPr>
            <a:picLocks noChangeAspect="1"/>
          </p:cNvPicPr>
          <p:nvPr/>
        </p:nvPicPr>
        <p:blipFill>
          <a:blip r:embed="rId6"/>
          <a:stretch>
            <a:fillRect/>
          </a:stretch>
        </p:blipFill>
        <p:spPr>
          <a:xfrm>
            <a:off x="309642" y="1121759"/>
            <a:ext cx="5329158" cy="861278"/>
          </a:xfrm>
          <a:prstGeom prst="rect">
            <a:avLst/>
          </a:prstGeom>
        </p:spPr>
      </p:pic>
      <p:pic>
        <p:nvPicPr>
          <p:cNvPr id="5" name="Picture 4">
            <a:extLst>
              <a:ext uri="{FF2B5EF4-FFF2-40B4-BE49-F238E27FC236}">
                <a16:creationId xmlns:a16="http://schemas.microsoft.com/office/drawing/2014/main" id="{96DA58E5-CBB9-44D8-9D1E-B69A9AC6CAD3}"/>
              </a:ext>
            </a:extLst>
          </p:cNvPr>
          <p:cNvPicPr>
            <a:picLocks noChangeAspect="1"/>
          </p:cNvPicPr>
          <p:nvPr/>
        </p:nvPicPr>
        <p:blipFill>
          <a:blip r:embed="rId7"/>
          <a:stretch>
            <a:fillRect/>
          </a:stretch>
        </p:blipFill>
        <p:spPr>
          <a:xfrm>
            <a:off x="232524" y="2313632"/>
            <a:ext cx="5706777" cy="484652"/>
          </a:xfrm>
          <a:prstGeom prst="rect">
            <a:avLst/>
          </a:prstGeom>
        </p:spPr>
      </p:pic>
      <p:pic>
        <p:nvPicPr>
          <p:cNvPr id="6" name="Picture 5">
            <a:extLst>
              <a:ext uri="{FF2B5EF4-FFF2-40B4-BE49-F238E27FC236}">
                <a16:creationId xmlns:a16="http://schemas.microsoft.com/office/drawing/2014/main" id="{2A7868F1-8EAD-40E4-9A29-628A1480D978}"/>
              </a:ext>
            </a:extLst>
          </p:cNvPr>
          <p:cNvPicPr>
            <a:picLocks noChangeAspect="1"/>
          </p:cNvPicPr>
          <p:nvPr/>
        </p:nvPicPr>
        <p:blipFill>
          <a:blip r:embed="rId8"/>
          <a:stretch>
            <a:fillRect/>
          </a:stretch>
        </p:blipFill>
        <p:spPr>
          <a:xfrm>
            <a:off x="7527774" y="1413388"/>
            <a:ext cx="3229525" cy="740100"/>
          </a:xfrm>
          <a:prstGeom prst="rect">
            <a:avLst/>
          </a:prstGeom>
        </p:spPr>
      </p:pic>
      <p:pic>
        <p:nvPicPr>
          <p:cNvPr id="7" name="Picture 6">
            <a:extLst>
              <a:ext uri="{FF2B5EF4-FFF2-40B4-BE49-F238E27FC236}">
                <a16:creationId xmlns:a16="http://schemas.microsoft.com/office/drawing/2014/main" id="{AEBFC46C-A6C3-4E3B-B3EA-939DC9470D37}"/>
              </a:ext>
            </a:extLst>
          </p:cNvPr>
          <p:cNvPicPr>
            <a:picLocks noChangeAspect="1"/>
          </p:cNvPicPr>
          <p:nvPr/>
        </p:nvPicPr>
        <p:blipFill>
          <a:blip r:embed="rId9"/>
          <a:stretch>
            <a:fillRect/>
          </a:stretch>
        </p:blipFill>
        <p:spPr>
          <a:xfrm>
            <a:off x="3428909" y="4008532"/>
            <a:ext cx="5334181" cy="978380"/>
          </a:xfrm>
          <a:prstGeom prst="rect">
            <a:avLst/>
          </a:prstGeom>
        </p:spPr>
      </p:pic>
    </p:spTree>
    <p:extLst>
      <p:ext uri="{BB962C8B-B14F-4D97-AF65-F5344CB8AC3E}">
        <p14:creationId xmlns:p14="http://schemas.microsoft.com/office/powerpoint/2010/main" val="34949110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34332"/>
          </a:xfrm>
        </p:spPr>
        <p:txBody>
          <a:bodyPr/>
          <a:lstStyle/>
          <a:p>
            <a:r>
              <a:rPr lang="en-US" dirty="0"/>
              <a:t>Contents </a:t>
            </a:r>
            <a:endParaRPr lang="en-IN" dirty="0"/>
          </a:p>
        </p:txBody>
      </p:sp>
      <p:sp>
        <p:nvSpPr>
          <p:cNvPr id="3" name="Content Placeholder 2"/>
          <p:cNvSpPr>
            <a:spLocks noGrp="1"/>
          </p:cNvSpPr>
          <p:nvPr>
            <p:ph idx="1"/>
          </p:nvPr>
        </p:nvSpPr>
        <p:spPr>
          <a:xfrm>
            <a:off x="718457" y="1460500"/>
            <a:ext cx="10515600" cy="4351338"/>
          </a:xfrm>
        </p:spPr>
        <p:txBody>
          <a:bodyPr>
            <a:normAutofit/>
          </a:bodyPr>
          <a:lstStyle/>
          <a:p>
            <a:pPr>
              <a:lnSpc>
                <a:spcPct val="150000"/>
              </a:lnSpc>
            </a:pPr>
            <a:r>
              <a:rPr lang="en-US" sz="3200" dirty="0"/>
              <a:t>Ripple Carry</a:t>
            </a:r>
          </a:p>
          <a:p>
            <a:pPr>
              <a:lnSpc>
                <a:spcPct val="150000"/>
              </a:lnSpc>
            </a:pPr>
            <a:r>
              <a:rPr lang="en-US" sz="3200" dirty="0"/>
              <a:t>Carry Look-Ahead</a:t>
            </a:r>
          </a:p>
          <a:p>
            <a:pPr>
              <a:lnSpc>
                <a:spcPct val="150000"/>
              </a:lnSpc>
            </a:pPr>
            <a:r>
              <a:rPr lang="en-US" sz="3200" dirty="0"/>
              <a:t>Carry Skip</a:t>
            </a:r>
          </a:p>
          <a:p>
            <a:pPr>
              <a:lnSpc>
                <a:spcPct val="150000"/>
              </a:lnSpc>
            </a:pPr>
            <a:r>
              <a:rPr lang="en-US" sz="3200" dirty="0"/>
              <a:t>Carry Increment</a:t>
            </a:r>
          </a:p>
          <a:p>
            <a:pPr>
              <a:lnSpc>
                <a:spcPct val="150000"/>
              </a:lnSpc>
            </a:pPr>
            <a:r>
              <a:rPr lang="en-US" sz="3200" dirty="0"/>
              <a:t>Tree Adder: Brent-Kung, </a:t>
            </a:r>
            <a:r>
              <a:rPr lang="en-US" sz="3200" dirty="0" err="1"/>
              <a:t>Sklansky</a:t>
            </a:r>
            <a:r>
              <a:rPr lang="en-US" sz="3200" dirty="0"/>
              <a:t>, </a:t>
            </a:r>
            <a:r>
              <a:rPr lang="en-US" sz="3200" dirty="0" err="1"/>
              <a:t>Kogge</a:t>
            </a:r>
            <a:r>
              <a:rPr lang="en-US" sz="3200" dirty="0"/>
              <a:t> Stone Adder</a:t>
            </a:r>
            <a:endParaRPr lang="en-IN" sz="3200" dirty="0"/>
          </a:p>
        </p:txBody>
      </p:sp>
      <p:sp>
        <p:nvSpPr>
          <p:cNvPr id="4" name="Slide Number Placeholder 3"/>
          <p:cNvSpPr>
            <a:spLocks noGrp="1"/>
          </p:cNvSpPr>
          <p:nvPr>
            <p:ph type="sldNum" sz="quarter" idx="4294967295"/>
          </p:nvPr>
        </p:nvSpPr>
        <p:spPr>
          <a:xfrm>
            <a:off x="8610600" y="6356350"/>
            <a:ext cx="2743200" cy="365125"/>
          </a:xfrm>
        </p:spPr>
        <p:txBody>
          <a:bodyPr/>
          <a:lstStyle/>
          <a:p>
            <a:fld id="{E0027B1D-543E-4E80-A408-B7975A0C6563}" type="slidenum">
              <a:rPr lang="en-IN" smtClean="0"/>
              <a:t>2</a:t>
            </a:fld>
            <a:endParaRPr lang="en-IN"/>
          </a:p>
        </p:txBody>
      </p:sp>
    </p:spTree>
    <p:extLst>
      <p:ext uri="{BB962C8B-B14F-4D97-AF65-F5344CB8AC3E}">
        <p14:creationId xmlns:p14="http://schemas.microsoft.com/office/powerpoint/2010/main" val="9845597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1330" name="Rectangle 2"/>
          <p:cNvSpPr>
            <a:spLocks noGrp="1" noChangeArrowheads="1"/>
          </p:cNvSpPr>
          <p:nvPr>
            <p:ph type="title"/>
          </p:nvPr>
        </p:nvSpPr>
        <p:spPr>
          <a:xfrm>
            <a:off x="838200" y="365126"/>
            <a:ext cx="10515600" cy="627096"/>
          </a:xfrm>
        </p:spPr>
        <p:txBody>
          <a:bodyPr>
            <a:normAutofit fontScale="90000"/>
          </a:bodyPr>
          <a:lstStyle/>
          <a:p>
            <a:r>
              <a:rPr lang="en-US" altLang="en-US" dirty="0"/>
              <a:t>Group Generate / Propagate</a:t>
            </a:r>
          </a:p>
        </p:txBody>
      </p:sp>
      <p:sp>
        <p:nvSpPr>
          <p:cNvPr id="611331" name="Rectangle 3"/>
          <p:cNvSpPr>
            <a:spLocks noGrp="1" noChangeArrowheads="1"/>
          </p:cNvSpPr>
          <p:nvPr>
            <p:ph type="body" idx="1"/>
          </p:nvPr>
        </p:nvSpPr>
        <p:spPr>
          <a:xfrm>
            <a:off x="838200" y="1215957"/>
            <a:ext cx="10515600" cy="4961006"/>
          </a:xfrm>
        </p:spPr>
        <p:txBody>
          <a:bodyPr>
            <a:normAutofit/>
          </a:bodyPr>
          <a:lstStyle/>
          <a:p>
            <a:r>
              <a:rPr lang="en-US" altLang="en-US" dirty="0"/>
              <a:t>Equations often factored into G and P</a:t>
            </a:r>
          </a:p>
          <a:p>
            <a:r>
              <a:rPr lang="en-US" altLang="en-US" dirty="0"/>
              <a:t>Generate and propagate for groups spanning i:j</a:t>
            </a:r>
          </a:p>
          <a:p>
            <a:endParaRPr lang="en-US" altLang="en-US" dirty="0"/>
          </a:p>
          <a:p>
            <a:endParaRPr lang="en-US" altLang="en-US" dirty="0"/>
          </a:p>
          <a:p>
            <a:endParaRPr lang="en-US" altLang="en-US" dirty="0"/>
          </a:p>
          <a:p>
            <a:r>
              <a:rPr lang="en-US" altLang="en-US" dirty="0"/>
              <a:t>Base case</a:t>
            </a:r>
          </a:p>
          <a:p>
            <a:endParaRPr lang="en-US" altLang="en-US" dirty="0"/>
          </a:p>
          <a:p>
            <a:endParaRPr lang="en-US" altLang="en-US" dirty="0"/>
          </a:p>
          <a:p>
            <a:r>
              <a:rPr lang="en-US" altLang="en-US" dirty="0"/>
              <a:t>Sum:</a:t>
            </a:r>
          </a:p>
          <a:p>
            <a:endParaRPr lang="en-US" altLang="en-US" dirty="0"/>
          </a:p>
        </p:txBody>
      </p:sp>
      <p:sp>
        <p:nvSpPr>
          <p:cNvPr id="611332" name="Rectangle 4"/>
          <p:cNvSpPr>
            <a:spLocks noChangeArrowheads="1"/>
          </p:cNvSpPr>
          <p:nvPr/>
        </p:nvSpPr>
        <p:spPr bwMode="auto">
          <a:xfrm>
            <a:off x="5497513" y="3219450"/>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IN"/>
          </a:p>
        </p:txBody>
      </p:sp>
      <p:graphicFrame>
        <p:nvGraphicFramePr>
          <p:cNvPr id="611333" name="Object 5"/>
          <p:cNvGraphicFramePr>
            <a:graphicFrameLocks noChangeAspect="1"/>
          </p:cNvGraphicFramePr>
          <p:nvPr/>
        </p:nvGraphicFramePr>
        <p:xfrm>
          <a:off x="2743200" y="2514600"/>
          <a:ext cx="2819400" cy="987425"/>
        </p:xfrm>
        <a:graphic>
          <a:graphicData uri="http://schemas.openxmlformats.org/presentationml/2006/ole">
            <mc:AlternateContent xmlns:mc="http://schemas.openxmlformats.org/markup-compatibility/2006">
              <mc:Choice xmlns:v="urn:schemas-microsoft-com:vml" Requires="v">
                <p:oleObj r:id="rId3" imgW="1193800" imgH="419100" progId="Equation.DSMT4">
                  <p:embed/>
                </p:oleObj>
              </mc:Choice>
              <mc:Fallback>
                <p:oleObj r:id="rId3" imgW="1193800" imgH="419100" progId="Equation.DSMT4">
                  <p:embed/>
                  <p:pic>
                    <p:nvPicPr>
                      <p:cNvPr id="611333"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3200" y="2514600"/>
                        <a:ext cx="2819400" cy="987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11334" name="Rectangle 6"/>
          <p:cNvSpPr>
            <a:spLocks noChangeArrowheads="1"/>
          </p:cNvSpPr>
          <p:nvPr/>
        </p:nvSpPr>
        <p:spPr bwMode="auto">
          <a:xfrm>
            <a:off x="5638800" y="3230563"/>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IN"/>
          </a:p>
        </p:txBody>
      </p:sp>
      <p:graphicFrame>
        <p:nvGraphicFramePr>
          <p:cNvPr id="611335" name="Object 7"/>
          <p:cNvGraphicFramePr>
            <a:graphicFrameLocks noChangeAspect="1"/>
          </p:cNvGraphicFramePr>
          <p:nvPr/>
        </p:nvGraphicFramePr>
        <p:xfrm>
          <a:off x="2819400" y="4191001"/>
          <a:ext cx="1981200" cy="860425"/>
        </p:xfrm>
        <a:graphic>
          <a:graphicData uri="http://schemas.openxmlformats.org/presentationml/2006/ole">
            <mc:AlternateContent xmlns:mc="http://schemas.openxmlformats.org/markup-compatibility/2006">
              <mc:Choice xmlns:v="urn:schemas-microsoft-com:vml" Requires="v">
                <p:oleObj r:id="rId5" imgW="914400" imgH="393700" progId="Equation.DSMT4">
                  <p:embed/>
                </p:oleObj>
              </mc:Choice>
              <mc:Fallback>
                <p:oleObj r:id="rId5" imgW="914400" imgH="393700" progId="Equation.DSMT4">
                  <p:embed/>
                  <p:pic>
                    <p:nvPicPr>
                      <p:cNvPr id="611335"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19400" y="4191001"/>
                        <a:ext cx="1981200" cy="860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1336" name="Object 8"/>
          <p:cNvGraphicFramePr>
            <a:graphicFrameLocks noChangeAspect="1"/>
          </p:cNvGraphicFramePr>
          <p:nvPr/>
        </p:nvGraphicFramePr>
        <p:xfrm>
          <a:off x="5840414" y="3230564"/>
          <a:ext cx="511175" cy="396875"/>
        </p:xfrm>
        <a:graphic>
          <a:graphicData uri="http://schemas.openxmlformats.org/presentationml/2006/ole">
            <mc:AlternateContent xmlns:mc="http://schemas.openxmlformats.org/markup-compatibility/2006">
              <mc:Choice xmlns:v="urn:schemas-microsoft-com:vml" Requires="v">
                <p:oleObj r:id="rId7" imgW="508176" imgH="393926" progId="Equation.DSMT4">
                  <p:embed/>
                </p:oleObj>
              </mc:Choice>
              <mc:Fallback>
                <p:oleObj r:id="rId7" imgW="508176" imgH="393926" progId="Equation.DSMT4">
                  <p:embed/>
                  <p:pic>
                    <p:nvPicPr>
                      <p:cNvPr id="611336"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840414" y="3230564"/>
                        <a:ext cx="511175" cy="396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11337" name="Rectangle 9"/>
          <p:cNvSpPr>
            <a:spLocks noChangeArrowheads="1"/>
          </p:cNvSpPr>
          <p:nvPr/>
        </p:nvSpPr>
        <p:spPr bwMode="auto">
          <a:xfrm>
            <a:off x="5840413" y="3230563"/>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IN"/>
          </a:p>
        </p:txBody>
      </p:sp>
      <p:graphicFrame>
        <p:nvGraphicFramePr>
          <p:cNvPr id="611338" name="Object 10"/>
          <p:cNvGraphicFramePr>
            <a:graphicFrameLocks noChangeAspect="1"/>
          </p:cNvGraphicFramePr>
          <p:nvPr/>
        </p:nvGraphicFramePr>
        <p:xfrm>
          <a:off x="5840414" y="3230564"/>
          <a:ext cx="511175" cy="396875"/>
        </p:xfrm>
        <a:graphic>
          <a:graphicData uri="http://schemas.openxmlformats.org/presentationml/2006/ole">
            <mc:AlternateContent xmlns:mc="http://schemas.openxmlformats.org/markup-compatibility/2006">
              <mc:Choice xmlns:v="urn:schemas-microsoft-com:vml" Requires="v">
                <p:oleObj r:id="rId9" imgW="508176" imgH="393926" progId="Equation.DSMT4">
                  <p:embed/>
                </p:oleObj>
              </mc:Choice>
              <mc:Fallback>
                <p:oleObj r:id="rId9" imgW="508176" imgH="393926" progId="Equation.DSMT4">
                  <p:embed/>
                  <p:pic>
                    <p:nvPicPr>
                      <p:cNvPr id="611338"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840414" y="3230564"/>
                        <a:ext cx="511175" cy="396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1339" name="Object 11"/>
          <p:cNvGraphicFramePr>
            <a:graphicFrameLocks noChangeAspect="1"/>
          </p:cNvGraphicFramePr>
          <p:nvPr/>
        </p:nvGraphicFramePr>
        <p:xfrm>
          <a:off x="6323014" y="4114801"/>
          <a:ext cx="1677987" cy="860425"/>
        </p:xfrm>
        <a:graphic>
          <a:graphicData uri="http://schemas.openxmlformats.org/presentationml/2006/ole">
            <mc:AlternateContent xmlns:mc="http://schemas.openxmlformats.org/markup-compatibility/2006">
              <mc:Choice xmlns:v="urn:schemas-microsoft-com:vml" Requires="v">
                <p:oleObj name="Equation" r:id="rId10" imgW="774360" imgH="393480" progId="Equation.DSMT4">
                  <p:embed/>
                </p:oleObj>
              </mc:Choice>
              <mc:Fallback>
                <p:oleObj name="Equation" r:id="rId10" imgW="774360" imgH="393480" progId="Equation.DSMT4">
                  <p:embed/>
                  <p:pic>
                    <p:nvPicPr>
                      <p:cNvPr id="611339" name="Object 1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323014" y="4114801"/>
                        <a:ext cx="1677987" cy="860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1340" name="Object 12"/>
          <p:cNvGraphicFramePr>
            <a:graphicFrameLocks noChangeAspect="1"/>
          </p:cNvGraphicFramePr>
          <p:nvPr/>
        </p:nvGraphicFramePr>
        <p:xfrm>
          <a:off x="2895601" y="5562601"/>
          <a:ext cx="1622425" cy="417513"/>
        </p:xfrm>
        <a:graphic>
          <a:graphicData uri="http://schemas.openxmlformats.org/presentationml/2006/ole">
            <mc:AlternateContent xmlns:mc="http://schemas.openxmlformats.org/markup-compatibility/2006">
              <mc:Choice xmlns:v="urn:schemas-microsoft-com:vml" Requires="v">
                <p:oleObj name="Equation" r:id="rId12" imgW="749160" imgH="190440" progId="Equation.DSMT4">
                  <p:embed/>
                </p:oleObj>
              </mc:Choice>
              <mc:Fallback>
                <p:oleObj name="Equation" r:id="rId12" imgW="749160" imgH="190440" progId="Equation.DSMT4">
                  <p:embed/>
                  <p:pic>
                    <p:nvPicPr>
                      <p:cNvPr id="611340" name="Object 1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895601" y="5562601"/>
                        <a:ext cx="1622425" cy="4175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098558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4294967295"/>
          </p:nvPr>
        </p:nvSpPr>
        <p:spPr>
          <a:xfrm>
            <a:off x="4038600" y="6356350"/>
            <a:ext cx="4114800" cy="365125"/>
          </a:xfrm>
        </p:spPr>
        <p:txBody>
          <a:bodyPr/>
          <a:lstStyle/>
          <a:p>
            <a:r>
              <a:rPr lang="en-US" altLang="en-US"/>
              <a:t>Slide </a:t>
            </a:r>
            <a:fld id="{8C53A8C1-3928-44C1-999A-09492DC1BF84}" type="slidenum">
              <a:rPr lang="en-US" altLang="en-US"/>
              <a:pPr/>
              <a:t>21</a:t>
            </a:fld>
            <a:endParaRPr lang="en-US" altLang="en-US"/>
          </a:p>
        </p:txBody>
      </p:sp>
      <p:sp>
        <p:nvSpPr>
          <p:cNvPr id="614402" name="Rectangle 2"/>
          <p:cNvSpPr>
            <a:spLocks noGrp="1" noChangeArrowheads="1"/>
          </p:cNvSpPr>
          <p:nvPr>
            <p:ph type="title"/>
          </p:nvPr>
        </p:nvSpPr>
        <p:spPr>
          <a:xfrm>
            <a:off x="838200" y="365126"/>
            <a:ext cx="10515600" cy="567936"/>
          </a:xfrm>
        </p:spPr>
        <p:txBody>
          <a:bodyPr>
            <a:normAutofit fontScale="90000"/>
          </a:bodyPr>
          <a:lstStyle/>
          <a:p>
            <a:r>
              <a:rPr lang="en-US" altLang="en-US" dirty="0"/>
              <a:t>PG Diagram Notation</a:t>
            </a:r>
          </a:p>
        </p:txBody>
      </p:sp>
      <p:graphicFrame>
        <p:nvGraphicFramePr>
          <p:cNvPr id="614404" name="Object 4"/>
          <p:cNvGraphicFramePr>
            <a:graphicFrameLocks noGrp="1" noChangeAspect="1"/>
          </p:cNvGraphicFramePr>
          <p:nvPr>
            <p:ph type="body" idx="1"/>
          </p:nvPr>
        </p:nvGraphicFramePr>
        <p:xfrm>
          <a:off x="2209800" y="1968501"/>
          <a:ext cx="7772400" cy="3681413"/>
        </p:xfrm>
        <a:graphic>
          <a:graphicData uri="http://schemas.openxmlformats.org/presentationml/2006/ole">
            <mc:AlternateContent xmlns:mc="http://schemas.openxmlformats.org/markup-compatibility/2006">
              <mc:Choice xmlns:v="urn:schemas-microsoft-com:vml" Requires="v">
                <p:oleObj name="VISIO" r:id="rId3" imgW="3800520" imgH="1800360" progId="Visio.Drawing.6">
                  <p:embed/>
                </p:oleObj>
              </mc:Choice>
              <mc:Fallback>
                <p:oleObj name="VISIO" r:id="rId3" imgW="3800520" imgH="1800360" progId="Visio.Drawing.6">
                  <p:embed/>
                  <p:pic>
                    <p:nvPicPr>
                      <p:cNvPr id="614404"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9800" y="1968501"/>
                        <a:ext cx="7772400" cy="3681413"/>
                      </a:xfrm>
                      <a:prstGeom prst="rect">
                        <a:avLst/>
                      </a:prstGeom>
                    </p:spPr>
                  </p:pic>
                </p:oleObj>
              </mc:Fallback>
            </mc:AlternateContent>
          </a:graphicData>
        </a:graphic>
      </p:graphicFrame>
    </p:spTree>
    <p:extLst>
      <p:ext uri="{BB962C8B-B14F-4D97-AF65-F5344CB8AC3E}">
        <p14:creationId xmlns:p14="http://schemas.microsoft.com/office/powerpoint/2010/main" val="18298663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0306" name="Rectangle 2"/>
          <p:cNvSpPr>
            <a:spLocks noGrp="1" noChangeArrowheads="1"/>
          </p:cNvSpPr>
          <p:nvPr>
            <p:ph type="title"/>
          </p:nvPr>
        </p:nvSpPr>
        <p:spPr>
          <a:xfrm>
            <a:off x="838200" y="277573"/>
            <a:ext cx="10515600" cy="714645"/>
          </a:xfrm>
        </p:spPr>
        <p:txBody>
          <a:bodyPr/>
          <a:lstStyle/>
          <a:p>
            <a:r>
              <a:rPr lang="en-US" altLang="en-US" dirty="0"/>
              <a:t>PG Logic</a:t>
            </a:r>
          </a:p>
        </p:txBody>
      </p:sp>
      <p:graphicFrame>
        <p:nvGraphicFramePr>
          <p:cNvPr id="610308" name="Object 4"/>
          <p:cNvGraphicFramePr>
            <a:graphicFrameLocks noChangeAspect="1"/>
          </p:cNvGraphicFramePr>
          <p:nvPr>
            <p:extLst>
              <p:ext uri="{D42A27DB-BD31-4B8C-83A1-F6EECF244321}">
                <p14:modId xmlns:p14="http://schemas.microsoft.com/office/powerpoint/2010/main" val="1890046284"/>
              </p:ext>
            </p:extLst>
          </p:nvPr>
        </p:nvGraphicFramePr>
        <p:xfrm>
          <a:off x="2846024" y="992218"/>
          <a:ext cx="7467600" cy="4429125"/>
        </p:xfrm>
        <a:graphic>
          <a:graphicData uri="http://schemas.openxmlformats.org/presentationml/2006/ole">
            <mc:AlternateContent xmlns:mc="http://schemas.openxmlformats.org/markup-compatibility/2006">
              <mc:Choice xmlns:v="urn:schemas-microsoft-com:vml" Requires="v">
                <p:oleObj name="VISIO" r:id="rId2" imgW="4915080" imgH="2914560" progId="Visio.Drawing.6">
                  <p:embed/>
                </p:oleObj>
              </mc:Choice>
              <mc:Fallback>
                <p:oleObj name="VISIO" r:id="rId2" imgW="4915080" imgH="2914560" progId="Visio.Drawing.6">
                  <p:embed/>
                  <p:pic>
                    <p:nvPicPr>
                      <p:cNvPr id="610308"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6024" y="992218"/>
                        <a:ext cx="7467600" cy="4429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 name="Object 12">
            <a:extLst>
              <a:ext uri="{FF2B5EF4-FFF2-40B4-BE49-F238E27FC236}">
                <a16:creationId xmlns:a16="http://schemas.microsoft.com/office/drawing/2014/main" id="{C312E195-F23C-445F-9681-27F988B50609}"/>
              </a:ext>
            </a:extLst>
          </p:cNvPr>
          <p:cNvGraphicFramePr>
            <a:graphicFrameLocks noChangeAspect="1"/>
          </p:cNvGraphicFramePr>
          <p:nvPr>
            <p:extLst>
              <p:ext uri="{D42A27DB-BD31-4B8C-83A1-F6EECF244321}">
                <p14:modId xmlns:p14="http://schemas.microsoft.com/office/powerpoint/2010/main" val="911994503"/>
              </p:ext>
            </p:extLst>
          </p:nvPr>
        </p:nvGraphicFramePr>
        <p:xfrm>
          <a:off x="9731375" y="4276725"/>
          <a:ext cx="1622425" cy="417513"/>
        </p:xfrm>
        <a:graphic>
          <a:graphicData uri="http://schemas.openxmlformats.org/presentationml/2006/ole">
            <mc:AlternateContent xmlns:mc="http://schemas.openxmlformats.org/markup-compatibility/2006">
              <mc:Choice xmlns:v="urn:schemas-microsoft-com:vml" Requires="v">
                <p:oleObj name="Equation" r:id="rId4" imgW="749160" imgH="190440" progId="Equation.DSMT4">
                  <p:embed/>
                </p:oleObj>
              </mc:Choice>
              <mc:Fallback>
                <p:oleObj name="Equation" r:id="rId4" imgW="749160" imgH="190440" progId="Equation.DSMT4">
                  <p:embed/>
                  <p:pic>
                    <p:nvPicPr>
                      <p:cNvPr id="611340" name="Object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31375" y="4276725"/>
                        <a:ext cx="1622425" cy="4175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2" name="Picture 1">
            <a:extLst>
              <a:ext uri="{FF2B5EF4-FFF2-40B4-BE49-F238E27FC236}">
                <a16:creationId xmlns:a16="http://schemas.microsoft.com/office/drawing/2014/main" id="{9ACE7276-5267-4B15-8D49-3430255B050E}"/>
              </a:ext>
            </a:extLst>
          </p:cNvPr>
          <p:cNvPicPr>
            <a:picLocks noChangeAspect="1"/>
          </p:cNvPicPr>
          <p:nvPr/>
        </p:nvPicPr>
        <p:blipFill>
          <a:blip r:embed="rId6"/>
          <a:stretch>
            <a:fillRect/>
          </a:stretch>
        </p:blipFill>
        <p:spPr>
          <a:xfrm>
            <a:off x="0" y="3352800"/>
            <a:ext cx="2562225" cy="923925"/>
          </a:xfrm>
          <a:prstGeom prst="rect">
            <a:avLst/>
          </a:prstGeom>
        </p:spPr>
      </p:pic>
      <p:cxnSp>
        <p:nvCxnSpPr>
          <p:cNvPr id="4" name="Straight Arrow Connector 3">
            <a:extLst>
              <a:ext uri="{FF2B5EF4-FFF2-40B4-BE49-F238E27FC236}">
                <a16:creationId xmlns:a16="http://schemas.microsoft.com/office/drawing/2014/main" id="{314BF099-9D8F-497B-9EFE-AD961F043425}"/>
              </a:ext>
            </a:extLst>
          </p:cNvPr>
          <p:cNvCxnSpPr/>
          <p:nvPr/>
        </p:nvCxnSpPr>
        <p:spPr>
          <a:xfrm>
            <a:off x="1949986" y="4043190"/>
            <a:ext cx="991518" cy="651048"/>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9" name="Straight Arrow Connector 8">
            <a:extLst>
              <a:ext uri="{FF2B5EF4-FFF2-40B4-BE49-F238E27FC236}">
                <a16:creationId xmlns:a16="http://schemas.microsoft.com/office/drawing/2014/main" id="{309C8DEF-2C67-4D14-B48C-1DDAD242E2FE}"/>
              </a:ext>
            </a:extLst>
          </p:cNvPr>
          <p:cNvCxnSpPr>
            <a:cxnSpLocks/>
          </p:cNvCxnSpPr>
          <p:nvPr/>
        </p:nvCxnSpPr>
        <p:spPr>
          <a:xfrm flipV="1">
            <a:off x="1938970" y="3040655"/>
            <a:ext cx="1630495" cy="233998"/>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1651513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a:spLocks noGrp="1"/>
          </p:cNvSpPr>
          <p:nvPr>
            <p:ph type="sldNum" sz="quarter" idx="4294967295"/>
          </p:nvPr>
        </p:nvSpPr>
        <p:spPr>
          <a:xfrm>
            <a:off x="4038600" y="6356350"/>
            <a:ext cx="4114800" cy="365125"/>
          </a:xfrm>
        </p:spPr>
        <p:txBody>
          <a:bodyPr/>
          <a:lstStyle/>
          <a:p>
            <a:r>
              <a:rPr lang="en-US" altLang="en-US"/>
              <a:t>Slide </a:t>
            </a:r>
            <a:fld id="{D96749D6-F86A-461F-9A81-B33ACF125FC3}" type="slidenum">
              <a:rPr lang="en-US" altLang="en-US"/>
              <a:pPr/>
              <a:t>23</a:t>
            </a:fld>
            <a:endParaRPr lang="en-US" altLang="en-US"/>
          </a:p>
        </p:txBody>
      </p:sp>
      <p:sp>
        <p:nvSpPr>
          <p:cNvPr id="612354" name="Rectangle 2"/>
          <p:cNvSpPr>
            <a:spLocks noGrp="1" noChangeArrowheads="1"/>
          </p:cNvSpPr>
          <p:nvPr>
            <p:ph type="title"/>
          </p:nvPr>
        </p:nvSpPr>
        <p:spPr>
          <a:xfrm>
            <a:off x="838200" y="365126"/>
            <a:ext cx="10515600" cy="595928"/>
          </a:xfrm>
        </p:spPr>
        <p:txBody>
          <a:bodyPr>
            <a:normAutofit fontScale="90000"/>
          </a:bodyPr>
          <a:lstStyle/>
          <a:p>
            <a:r>
              <a:rPr lang="en-US" altLang="en-US" dirty="0"/>
              <a:t>Carry-Ripple Revisited</a:t>
            </a:r>
          </a:p>
        </p:txBody>
      </p:sp>
      <p:sp>
        <p:nvSpPr>
          <p:cNvPr id="612357" name="Rectangle 5"/>
          <p:cNvSpPr>
            <a:spLocks noChangeArrowheads="1"/>
          </p:cNvSpPr>
          <p:nvPr/>
        </p:nvSpPr>
        <p:spPr bwMode="auto">
          <a:xfrm>
            <a:off x="5570538" y="3333750"/>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IN"/>
          </a:p>
        </p:txBody>
      </p:sp>
      <p:graphicFrame>
        <p:nvGraphicFramePr>
          <p:cNvPr id="612356" name="Object 4"/>
          <p:cNvGraphicFramePr>
            <a:graphicFrameLocks noChangeAspect="1"/>
          </p:cNvGraphicFramePr>
          <p:nvPr>
            <p:extLst>
              <p:ext uri="{D42A27DB-BD31-4B8C-83A1-F6EECF244321}">
                <p14:modId xmlns:p14="http://schemas.microsoft.com/office/powerpoint/2010/main" val="3776978860"/>
              </p:ext>
            </p:extLst>
          </p:nvPr>
        </p:nvGraphicFramePr>
        <p:xfrm>
          <a:off x="1066800" y="1223965"/>
          <a:ext cx="2667000" cy="482600"/>
        </p:xfrm>
        <a:graphic>
          <a:graphicData uri="http://schemas.openxmlformats.org/presentationml/2006/ole">
            <mc:AlternateContent xmlns:mc="http://schemas.openxmlformats.org/markup-compatibility/2006">
              <mc:Choice xmlns:v="urn:schemas-microsoft-com:vml" Requires="v">
                <p:oleObj r:id="rId2" imgW="1054100" imgH="190500" progId="Equation.DSMT4">
                  <p:embed/>
                </p:oleObj>
              </mc:Choice>
              <mc:Fallback>
                <p:oleObj r:id="rId2" imgW="1054100" imgH="190500" progId="Equation.DSMT4">
                  <p:embed/>
                  <p:pic>
                    <p:nvPicPr>
                      <p:cNvPr id="612356"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223965"/>
                        <a:ext cx="2667000" cy="482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2358" name="Object 6"/>
          <p:cNvGraphicFramePr>
            <a:graphicFrameLocks noChangeAspect="1"/>
          </p:cNvGraphicFramePr>
          <p:nvPr>
            <p:extLst>
              <p:ext uri="{D42A27DB-BD31-4B8C-83A1-F6EECF244321}">
                <p14:modId xmlns:p14="http://schemas.microsoft.com/office/powerpoint/2010/main" val="158704743"/>
              </p:ext>
            </p:extLst>
          </p:nvPr>
        </p:nvGraphicFramePr>
        <p:xfrm>
          <a:off x="3733800" y="1684645"/>
          <a:ext cx="5139438" cy="4671705"/>
        </p:xfrm>
        <a:graphic>
          <a:graphicData uri="http://schemas.openxmlformats.org/presentationml/2006/ole">
            <mc:AlternateContent xmlns:mc="http://schemas.openxmlformats.org/markup-compatibility/2006">
              <mc:Choice xmlns:v="urn:schemas-microsoft-com:vml" Requires="v">
                <p:oleObj name="VISIO" r:id="rId4" imgW="3457440" imgH="3143160" progId="Visio.Drawing.6">
                  <p:embed/>
                </p:oleObj>
              </mc:Choice>
              <mc:Fallback>
                <p:oleObj name="VISIO" r:id="rId4" imgW="3457440" imgH="3143160" progId="Visio.Drawing.6">
                  <p:embed/>
                  <p:pic>
                    <p:nvPicPr>
                      <p:cNvPr id="612358"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33800" y="1684645"/>
                        <a:ext cx="5139438" cy="4671705"/>
                      </a:xfrm>
                      <a:prstGeom prst="rect">
                        <a:avLst/>
                      </a:prstGeom>
                      <a:noFill/>
                      <a:ln>
                        <a:noFill/>
                      </a:ln>
                      <a:effectLst/>
                    </p:spPr>
                  </p:pic>
                </p:oleObj>
              </mc:Fallback>
            </mc:AlternateContent>
          </a:graphicData>
        </a:graphic>
      </p:graphicFrame>
      <p:pic>
        <p:nvPicPr>
          <p:cNvPr id="8" name="Picture 7">
            <a:extLst>
              <a:ext uri="{FF2B5EF4-FFF2-40B4-BE49-F238E27FC236}">
                <a16:creationId xmlns:a16="http://schemas.microsoft.com/office/drawing/2014/main" id="{E45D149F-3CA4-40C9-A98E-CEDF1243EEA6}"/>
              </a:ext>
            </a:extLst>
          </p:cNvPr>
          <p:cNvPicPr>
            <a:picLocks noChangeAspect="1"/>
          </p:cNvPicPr>
          <p:nvPr/>
        </p:nvPicPr>
        <p:blipFill>
          <a:blip r:embed="rId6"/>
          <a:stretch>
            <a:fillRect/>
          </a:stretch>
        </p:blipFill>
        <p:spPr>
          <a:xfrm>
            <a:off x="615568" y="4015227"/>
            <a:ext cx="2562225" cy="923925"/>
          </a:xfrm>
          <a:prstGeom prst="rect">
            <a:avLst/>
          </a:prstGeom>
        </p:spPr>
      </p:pic>
      <p:cxnSp>
        <p:nvCxnSpPr>
          <p:cNvPr id="9" name="Straight Arrow Connector 8">
            <a:extLst>
              <a:ext uri="{FF2B5EF4-FFF2-40B4-BE49-F238E27FC236}">
                <a16:creationId xmlns:a16="http://schemas.microsoft.com/office/drawing/2014/main" id="{A69530A1-9B46-4A24-A18C-28AEB0730D58}"/>
              </a:ext>
            </a:extLst>
          </p:cNvPr>
          <p:cNvCxnSpPr>
            <a:cxnSpLocks/>
          </p:cNvCxnSpPr>
          <p:nvPr/>
        </p:nvCxnSpPr>
        <p:spPr>
          <a:xfrm>
            <a:off x="2565554" y="4705617"/>
            <a:ext cx="991518" cy="651048"/>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10" name="Straight Arrow Connector 9">
            <a:extLst>
              <a:ext uri="{FF2B5EF4-FFF2-40B4-BE49-F238E27FC236}">
                <a16:creationId xmlns:a16="http://schemas.microsoft.com/office/drawing/2014/main" id="{9FEC0835-8DC7-4B32-90C7-F8756BC1C76A}"/>
              </a:ext>
            </a:extLst>
          </p:cNvPr>
          <p:cNvCxnSpPr>
            <a:cxnSpLocks/>
          </p:cNvCxnSpPr>
          <p:nvPr/>
        </p:nvCxnSpPr>
        <p:spPr>
          <a:xfrm flipV="1">
            <a:off x="2598605" y="3941588"/>
            <a:ext cx="1951361" cy="147278"/>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7817351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a:spLocks noGrp="1"/>
          </p:cNvSpPr>
          <p:nvPr>
            <p:ph type="sldNum" sz="quarter" idx="4294967295"/>
          </p:nvPr>
        </p:nvSpPr>
        <p:spPr>
          <a:xfrm>
            <a:off x="4038600" y="6356350"/>
            <a:ext cx="4114800" cy="365125"/>
          </a:xfrm>
        </p:spPr>
        <p:txBody>
          <a:bodyPr/>
          <a:lstStyle/>
          <a:p>
            <a:r>
              <a:rPr lang="en-US" altLang="en-US"/>
              <a:t>Slide </a:t>
            </a:r>
            <a:fld id="{3831810B-AC16-4845-852E-6580EC284344}" type="slidenum">
              <a:rPr lang="en-US" altLang="en-US"/>
              <a:pPr/>
              <a:t>24</a:t>
            </a:fld>
            <a:endParaRPr lang="en-US" altLang="en-US"/>
          </a:p>
        </p:txBody>
      </p:sp>
      <p:sp>
        <p:nvSpPr>
          <p:cNvPr id="613378" name="Rectangle 2"/>
          <p:cNvSpPr>
            <a:spLocks noGrp="1" noChangeArrowheads="1"/>
          </p:cNvSpPr>
          <p:nvPr>
            <p:ph type="title"/>
          </p:nvPr>
        </p:nvSpPr>
        <p:spPr>
          <a:xfrm>
            <a:off x="304800" y="173460"/>
            <a:ext cx="10515600" cy="597933"/>
          </a:xfrm>
        </p:spPr>
        <p:txBody>
          <a:bodyPr>
            <a:normAutofit fontScale="90000"/>
          </a:bodyPr>
          <a:lstStyle/>
          <a:p>
            <a:r>
              <a:rPr lang="en-US" altLang="en-US" dirty="0"/>
              <a:t>Carry-Ripple PG Diagram</a:t>
            </a:r>
          </a:p>
        </p:txBody>
      </p:sp>
      <p:graphicFrame>
        <p:nvGraphicFramePr>
          <p:cNvPr id="613380" name="Object 4"/>
          <p:cNvGraphicFramePr>
            <a:graphicFrameLocks noChangeAspect="1"/>
          </p:cNvGraphicFramePr>
          <p:nvPr>
            <p:extLst>
              <p:ext uri="{D42A27DB-BD31-4B8C-83A1-F6EECF244321}">
                <p14:modId xmlns:p14="http://schemas.microsoft.com/office/powerpoint/2010/main" val="2839206826"/>
              </p:ext>
            </p:extLst>
          </p:nvPr>
        </p:nvGraphicFramePr>
        <p:xfrm>
          <a:off x="4609322" y="723122"/>
          <a:ext cx="5747658" cy="5747658"/>
        </p:xfrm>
        <a:graphic>
          <a:graphicData uri="http://schemas.openxmlformats.org/presentationml/2006/ole">
            <mc:AlternateContent xmlns:mc="http://schemas.openxmlformats.org/markup-compatibility/2006">
              <mc:Choice xmlns:v="urn:schemas-microsoft-com:vml" Requires="v">
                <p:oleObj name="VISIO" r:id="rId3" imgW="4229280" imgH="4229280" progId="Visio.Drawing.6">
                  <p:embed/>
                </p:oleObj>
              </mc:Choice>
              <mc:Fallback>
                <p:oleObj name="VISIO" r:id="rId3" imgW="4229280" imgH="4229280" progId="Visio.Drawing.6">
                  <p:embed/>
                  <p:pic>
                    <p:nvPicPr>
                      <p:cNvPr id="61338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09322" y="723122"/>
                        <a:ext cx="5747658" cy="5747658"/>
                      </a:xfrm>
                      <a:prstGeom prst="rect">
                        <a:avLst/>
                      </a:prstGeom>
                      <a:noFill/>
                      <a:ln>
                        <a:noFill/>
                      </a:ln>
                      <a:effectLst/>
                    </p:spPr>
                  </p:pic>
                </p:oleObj>
              </mc:Fallback>
            </mc:AlternateContent>
          </a:graphicData>
        </a:graphic>
      </p:graphicFrame>
      <p:graphicFrame>
        <p:nvGraphicFramePr>
          <p:cNvPr id="8" name="Object 5">
            <a:extLst>
              <a:ext uri="{FF2B5EF4-FFF2-40B4-BE49-F238E27FC236}">
                <a16:creationId xmlns:a16="http://schemas.microsoft.com/office/drawing/2014/main" id="{19BC821E-B0CA-43C4-AE18-4DDCB014B13D}"/>
              </a:ext>
            </a:extLst>
          </p:cNvPr>
          <p:cNvGraphicFramePr>
            <a:graphicFrameLocks noChangeAspect="1"/>
          </p:cNvGraphicFramePr>
          <p:nvPr>
            <p:extLst>
              <p:ext uri="{D42A27DB-BD31-4B8C-83A1-F6EECF244321}">
                <p14:modId xmlns:p14="http://schemas.microsoft.com/office/powerpoint/2010/main" val="4139725073"/>
              </p:ext>
            </p:extLst>
          </p:nvPr>
        </p:nvGraphicFramePr>
        <p:xfrm>
          <a:off x="1464905" y="2362201"/>
          <a:ext cx="3048000" cy="441325"/>
        </p:xfrm>
        <a:graphic>
          <a:graphicData uri="http://schemas.openxmlformats.org/presentationml/2006/ole">
            <mc:AlternateContent xmlns:mc="http://schemas.openxmlformats.org/markup-compatibility/2006">
              <mc:Choice xmlns:v="urn:schemas-microsoft-com:vml" Requires="v">
                <p:oleObj name="Equation" r:id="rId5" imgW="1688760" imgH="241200" progId="Equation.DSMT4">
                  <p:embed/>
                </p:oleObj>
              </mc:Choice>
              <mc:Fallback>
                <p:oleObj name="Equation" r:id="rId5" imgW="1688760" imgH="241200" progId="Equation.DSMT4">
                  <p:embed/>
                  <p:pic>
                    <p:nvPicPr>
                      <p:cNvPr id="636933"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64905" y="2362201"/>
                        <a:ext cx="3048000" cy="441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4055474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4294967295"/>
          </p:nvPr>
        </p:nvSpPr>
        <p:spPr>
          <a:xfrm>
            <a:off x="4038600" y="6356350"/>
            <a:ext cx="4114800" cy="365125"/>
          </a:xfrm>
        </p:spPr>
        <p:txBody>
          <a:bodyPr/>
          <a:lstStyle/>
          <a:p>
            <a:r>
              <a:rPr lang="en-US" altLang="en-US"/>
              <a:t>Slide </a:t>
            </a:r>
            <a:fld id="{5A7A94C8-034C-40AD-B015-41C593F2A946}" type="slidenum">
              <a:rPr lang="en-US" altLang="en-US"/>
              <a:pPr/>
              <a:t>25</a:t>
            </a:fld>
            <a:endParaRPr lang="en-US" altLang="en-US"/>
          </a:p>
        </p:txBody>
      </p:sp>
      <p:sp>
        <p:nvSpPr>
          <p:cNvPr id="615426" name="Rectangle 2"/>
          <p:cNvSpPr>
            <a:spLocks noGrp="1" noChangeArrowheads="1"/>
          </p:cNvSpPr>
          <p:nvPr>
            <p:ph type="title"/>
          </p:nvPr>
        </p:nvSpPr>
        <p:spPr>
          <a:xfrm>
            <a:off x="838200" y="337133"/>
            <a:ext cx="10515600" cy="558606"/>
          </a:xfrm>
        </p:spPr>
        <p:txBody>
          <a:bodyPr>
            <a:normAutofit fontScale="90000"/>
          </a:bodyPr>
          <a:lstStyle/>
          <a:p>
            <a:r>
              <a:rPr lang="en-US" altLang="en-US" dirty="0"/>
              <a:t>Carry-Skip/ Carry-Bypass Adder</a:t>
            </a:r>
          </a:p>
        </p:txBody>
      </p:sp>
      <p:sp>
        <p:nvSpPr>
          <p:cNvPr id="615427" name="Rectangle 3"/>
          <p:cNvSpPr>
            <a:spLocks noGrp="1" noChangeArrowheads="1"/>
          </p:cNvSpPr>
          <p:nvPr>
            <p:ph type="body" idx="1"/>
          </p:nvPr>
        </p:nvSpPr>
        <p:spPr>
          <a:xfrm>
            <a:off x="838200" y="1184988"/>
            <a:ext cx="10515600" cy="1567543"/>
          </a:xfrm>
        </p:spPr>
        <p:txBody>
          <a:bodyPr/>
          <a:lstStyle/>
          <a:p>
            <a:r>
              <a:rPr lang="en-US" altLang="en-US" dirty="0"/>
              <a:t>Carry-ripple is slow through all N stages</a:t>
            </a:r>
          </a:p>
          <a:p>
            <a:r>
              <a:rPr lang="en-US" altLang="en-US" dirty="0"/>
              <a:t>Carry-skip allows carry to skip over groups of n bits</a:t>
            </a:r>
          </a:p>
          <a:p>
            <a:pPr lvl="1"/>
            <a:r>
              <a:rPr lang="en-US" altLang="en-US" dirty="0"/>
              <a:t>Decision based on n-bit propagate signal</a:t>
            </a:r>
          </a:p>
        </p:txBody>
      </p:sp>
      <p:graphicFrame>
        <p:nvGraphicFramePr>
          <p:cNvPr id="615428" name="Object 4"/>
          <p:cNvGraphicFramePr>
            <a:graphicFrameLocks noChangeAspect="1"/>
          </p:cNvGraphicFramePr>
          <p:nvPr>
            <p:extLst>
              <p:ext uri="{D42A27DB-BD31-4B8C-83A1-F6EECF244321}">
                <p14:modId xmlns:p14="http://schemas.microsoft.com/office/powerpoint/2010/main" val="2738783255"/>
              </p:ext>
            </p:extLst>
          </p:nvPr>
        </p:nvGraphicFramePr>
        <p:xfrm>
          <a:off x="369901" y="2856398"/>
          <a:ext cx="11657257" cy="2808514"/>
        </p:xfrm>
        <a:graphic>
          <a:graphicData uri="http://schemas.openxmlformats.org/presentationml/2006/ole">
            <mc:AlternateContent xmlns:mc="http://schemas.openxmlformats.org/markup-compatibility/2006">
              <mc:Choice xmlns:v="urn:schemas-microsoft-com:vml" Requires="v">
                <p:oleObj name="VISIO" r:id="rId3" imgW="5457960" imgH="1314360" progId="Visio.Drawing.6">
                  <p:embed/>
                </p:oleObj>
              </mc:Choice>
              <mc:Fallback>
                <p:oleObj name="VISIO" r:id="rId3" imgW="5457960" imgH="1314360" progId="Visio.Drawing.6">
                  <p:embed/>
                  <p:pic>
                    <p:nvPicPr>
                      <p:cNvPr id="615428"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9901" y="2856398"/>
                        <a:ext cx="11657257" cy="2808514"/>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2501396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54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4"/>
          <p:cNvSpPr>
            <a:spLocks noGrp="1"/>
          </p:cNvSpPr>
          <p:nvPr>
            <p:ph type="sldNum" sz="quarter" idx="4294967295"/>
          </p:nvPr>
        </p:nvSpPr>
        <p:spPr>
          <a:xfrm>
            <a:off x="4038600" y="6356350"/>
            <a:ext cx="4114800" cy="365125"/>
          </a:xfrm>
        </p:spPr>
        <p:txBody>
          <a:bodyPr/>
          <a:lstStyle/>
          <a:p>
            <a:r>
              <a:rPr lang="en-US" altLang="en-US"/>
              <a:t>Slide </a:t>
            </a:r>
            <a:fld id="{1A2A5D74-4475-41F4-998C-9003ACCC4716}" type="slidenum">
              <a:rPr lang="en-US" altLang="en-US"/>
              <a:pPr/>
              <a:t>26</a:t>
            </a:fld>
            <a:endParaRPr lang="en-US" altLang="en-US"/>
          </a:p>
        </p:txBody>
      </p:sp>
      <p:sp>
        <p:nvSpPr>
          <p:cNvPr id="620546" name="Rectangle 2"/>
          <p:cNvSpPr>
            <a:spLocks noGrp="1" noChangeArrowheads="1"/>
          </p:cNvSpPr>
          <p:nvPr>
            <p:ph type="title"/>
          </p:nvPr>
        </p:nvSpPr>
        <p:spPr>
          <a:xfrm>
            <a:off x="838200" y="365125"/>
            <a:ext cx="10515600" cy="639761"/>
          </a:xfrm>
        </p:spPr>
        <p:txBody>
          <a:bodyPr>
            <a:normAutofit fontScale="90000"/>
          </a:bodyPr>
          <a:lstStyle/>
          <a:p>
            <a:r>
              <a:rPr lang="en-US" altLang="en-US" dirty="0"/>
              <a:t>Carry-Increment Adder</a:t>
            </a:r>
          </a:p>
        </p:txBody>
      </p:sp>
      <p:sp>
        <p:nvSpPr>
          <p:cNvPr id="620547" name="Rectangle 3"/>
          <p:cNvSpPr>
            <a:spLocks noGrp="1" noChangeArrowheads="1"/>
          </p:cNvSpPr>
          <p:nvPr>
            <p:ph type="body" idx="1"/>
          </p:nvPr>
        </p:nvSpPr>
        <p:spPr>
          <a:xfrm>
            <a:off x="519308" y="1296710"/>
            <a:ext cx="4813090" cy="5059640"/>
          </a:xfrm>
        </p:spPr>
        <p:txBody>
          <a:bodyPr>
            <a:normAutofit/>
          </a:bodyPr>
          <a:lstStyle/>
          <a:p>
            <a:pPr algn="just"/>
            <a:r>
              <a:rPr lang="en-US" dirty="0"/>
              <a:t>Consists of RCA’/CLAs and incremental circuitry</a:t>
            </a:r>
            <a:endParaRPr lang="en-US" altLang="en-US" dirty="0"/>
          </a:p>
        </p:txBody>
      </p:sp>
      <p:sp>
        <p:nvSpPr>
          <p:cNvPr id="620552" name="Rectangle 8"/>
          <p:cNvSpPr>
            <a:spLocks noChangeArrowheads="1"/>
          </p:cNvSpPr>
          <p:nvPr/>
        </p:nvSpPr>
        <p:spPr bwMode="auto">
          <a:xfrm>
            <a:off x="4865688" y="3287713"/>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IN"/>
          </a:p>
        </p:txBody>
      </p:sp>
      <p:pic>
        <p:nvPicPr>
          <p:cNvPr id="45109" name="Picture 53" descr="https://digitalsystemdesign.in/wp-content/uploads/2018/07/Carryinc-298x300.jpg">
            <a:extLst>
              <a:ext uri="{FF2B5EF4-FFF2-40B4-BE49-F238E27FC236}">
                <a16:creationId xmlns:a16="http://schemas.microsoft.com/office/drawing/2014/main" id="{4C1D2087-5458-4F39-8A56-A1F5BE6676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29162" y="822006"/>
            <a:ext cx="5659654" cy="5697639"/>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75326FA2-7EB2-76BB-B2BE-B1954564D9C2}"/>
                  </a:ext>
                </a:extLst>
              </p14:cNvPr>
              <p14:cNvContentPartPr/>
              <p14:nvPr/>
            </p14:nvContentPartPr>
            <p14:xfrm>
              <a:off x="1008278" y="677665"/>
              <a:ext cx="4449600" cy="126360"/>
            </p14:xfrm>
          </p:contentPart>
        </mc:Choice>
        <mc:Fallback>
          <p:pic>
            <p:nvPicPr>
              <p:cNvPr id="2" name="Ink 1">
                <a:extLst>
                  <a:ext uri="{FF2B5EF4-FFF2-40B4-BE49-F238E27FC236}">
                    <a16:creationId xmlns:a16="http://schemas.microsoft.com/office/drawing/2014/main" id="{75326FA2-7EB2-76BB-B2BE-B1954564D9C2}"/>
                  </a:ext>
                </a:extLst>
              </p:cNvPr>
              <p:cNvPicPr/>
              <p:nvPr/>
            </p:nvPicPr>
            <p:blipFill>
              <a:blip r:embed="rId4"/>
              <a:stretch>
                <a:fillRect/>
              </a:stretch>
            </p:blipFill>
            <p:spPr>
              <a:xfrm>
                <a:off x="972638" y="605665"/>
                <a:ext cx="4521240" cy="270000"/>
              </a:xfrm>
              <a:prstGeom prst="rect">
                <a:avLst/>
              </a:prstGeom>
            </p:spPr>
          </p:pic>
        </mc:Fallback>
      </mc:AlternateContent>
    </p:spTree>
    <p:extLst>
      <p:ext uri="{BB962C8B-B14F-4D97-AF65-F5344CB8AC3E}">
        <p14:creationId xmlns:p14="http://schemas.microsoft.com/office/powerpoint/2010/main" val="25220640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4"/>
          <p:cNvSpPr>
            <a:spLocks noGrp="1"/>
          </p:cNvSpPr>
          <p:nvPr>
            <p:ph type="sldNum" sz="quarter" idx="4294967295"/>
          </p:nvPr>
        </p:nvSpPr>
        <p:spPr>
          <a:xfrm>
            <a:off x="4038600" y="6356350"/>
            <a:ext cx="4114800" cy="365125"/>
          </a:xfrm>
        </p:spPr>
        <p:txBody>
          <a:bodyPr/>
          <a:lstStyle/>
          <a:p>
            <a:r>
              <a:rPr lang="en-US" altLang="en-US"/>
              <a:t>Slide </a:t>
            </a:r>
            <a:fld id="{1A2A5D74-4475-41F4-998C-9003ACCC4716}" type="slidenum">
              <a:rPr lang="en-US" altLang="en-US"/>
              <a:pPr/>
              <a:t>27</a:t>
            </a:fld>
            <a:endParaRPr lang="en-US" altLang="en-US"/>
          </a:p>
        </p:txBody>
      </p:sp>
      <p:sp>
        <p:nvSpPr>
          <p:cNvPr id="620546" name="Rectangle 2"/>
          <p:cNvSpPr>
            <a:spLocks noGrp="1" noChangeArrowheads="1"/>
          </p:cNvSpPr>
          <p:nvPr>
            <p:ph type="title"/>
          </p:nvPr>
        </p:nvSpPr>
        <p:spPr>
          <a:xfrm>
            <a:off x="838200" y="365125"/>
            <a:ext cx="10515600" cy="639761"/>
          </a:xfrm>
        </p:spPr>
        <p:txBody>
          <a:bodyPr>
            <a:normAutofit fontScale="90000"/>
          </a:bodyPr>
          <a:lstStyle/>
          <a:p>
            <a:r>
              <a:rPr lang="en-US" altLang="en-US" dirty="0"/>
              <a:t>Carry-Increment Adder</a:t>
            </a:r>
          </a:p>
        </p:txBody>
      </p:sp>
      <p:sp>
        <p:nvSpPr>
          <p:cNvPr id="620547" name="Rectangle 3"/>
          <p:cNvSpPr>
            <a:spLocks noGrp="1" noChangeArrowheads="1"/>
          </p:cNvSpPr>
          <p:nvPr>
            <p:ph type="body" idx="1"/>
          </p:nvPr>
        </p:nvSpPr>
        <p:spPr>
          <a:xfrm>
            <a:off x="340444" y="1296710"/>
            <a:ext cx="11511111" cy="5059640"/>
          </a:xfrm>
        </p:spPr>
        <p:txBody>
          <a:bodyPr>
            <a:normAutofit fontScale="85000" lnSpcReduction="10000"/>
          </a:bodyPr>
          <a:lstStyle/>
          <a:p>
            <a:pPr algn="just"/>
            <a:r>
              <a:rPr lang="en-US" dirty="0"/>
              <a:t>An 8-bit increment adder includes two RCA of four bit each. </a:t>
            </a:r>
          </a:p>
          <a:p>
            <a:pPr algn="just"/>
            <a:r>
              <a:rPr lang="en-US" dirty="0"/>
              <a:t>The first ripple carry adder adds a desired number of first 4-bit inputs generating a plurality of partitioned sum and partitioned carry. </a:t>
            </a:r>
          </a:p>
          <a:p>
            <a:pPr algn="just"/>
            <a:r>
              <a:rPr lang="en-US" dirty="0"/>
              <a:t>Now the carry out of the first block RCA is given to C</a:t>
            </a:r>
            <a:r>
              <a:rPr lang="en-US" baseline="-25000" dirty="0"/>
              <a:t>IN</a:t>
            </a:r>
            <a:r>
              <a:rPr lang="en-US" dirty="0"/>
              <a:t> of the conditional increment block. </a:t>
            </a:r>
          </a:p>
          <a:p>
            <a:pPr algn="just"/>
            <a:r>
              <a:rPr lang="en-US" dirty="0"/>
              <a:t>Thus the first four bit sum is directly taken from the ripple carry output. </a:t>
            </a:r>
          </a:p>
          <a:p>
            <a:pPr algn="just"/>
            <a:r>
              <a:rPr lang="en-US" dirty="0"/>
              <a:t>The second RCA block regardless of the first RCA output will carry out the addition operation and will give out results which are fed to the conditional increment block. </a:t>
            </a:r>
          </a:p>
          <a:p>
            <a:pPr algn="just"/>
            <a:r>
              <a:rPr lang="en-US" dirty="0"/>
              <a:t>The input C</a:t>
            </a:r>
            <a:r>
              <a:rPr lang="en-US" baseline="-25000" dirty="0"/>
              <a:t>IN</a:t>
            </a:r>
            <a:r>
              <a:rPr lang="en-US" dirty="0"/>
              <a:t> to the first RCA block is given always low value. </a:t>
            </a:r>
          </a:p>
          <a:p>
            <a:pPr algn="just"/>
            <a:r>
              <a:rPr lang="en-US" dirty="0"/>
              <a:t>The conditional increment block consists of half adders. </a:t>
            </a:r>
          </a:p>
          <a:p>
            <a:pPr algn="just"/>
            <a:r>
              <a:rPr lang="en-US" dirty="0"/>
              <a:t>Based on the value of C</a:t>
            </a:r>
            <a:r>
              <a:rPr lang="en-US" baseline="-25000" dirty="0"/>
              <a:t>out</a:t>
            </a:r>
            <a:r>
              <a:rPr lang="en-US" dirty="0"/>
              <a:t> of the 1</a:t>
            </a:r>
            <a:r>
              <a:rPr lang="en-US" baseline="30000" dirty="0"/>
              <a:t>st</a:t>
            </a:r>
            <a:r>
              <a:rPr lang="en-US" dirty="0"/>
              <a:t>  RCA block, the increment operation will take place. </a:t>
            </a:r>
          </a:p>
          <a:p>
            <a:pPr algn="just"/>
            <a:r>
              <a:rPr lang="en-US" dirty="0"/>
              <a:t>Here the half adder in carry increment block performs the increment operation. </a:t>
            </a:r>
          </a:p>
          <a:p>
            <a:pPr algn="just"/>
            <a:r>
              <a:rPr lang="en-US" dirty="0"/>
              <a:t>Hence the output sum of the second RCA is taken through the carry increment block.</a:t>
            </a:r>
            <a:endParaRPr lang="en-US" altLang="en-US" dirty="0"/>
          </a:p>
        </p:txBody>
      </p:sp>
      <p:sp>
        <p:nvSpPr>
          <p:cNvPr id="620552" name="Rectangle 8"/>
          <p:cNvSpPr>
            <a:spLocks noChangeArrowheads="1"/>
          </p:cNvSpPr>
          <p:nvPr/>
        </p:nvSpPr>
        <p:spPr bwMode="auto">
          <a:xfrm>
            <a:off x="4865688" y="3287713"/>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IN"/>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53220E18-91D4-D1FC-654C-733D907560C8}"/>
                  </a:ext>
                </a:extLst>
              </p14:cNvPr>
              <p14:cNvContentPartPr/>
              <p14:nvPr/>
            </p14:nvContentPartPr>
            <p14:xfrm>
              <a:off x="8094878" y="2260585"/>
              <a:ext cx="3478680" cy="417600"/>
            </p14:xfrm>
          </p:contentPart>
        </mc:Choice>
        <mc:Fallback>
          <p:pic>
            <p:nvPicPr>
              <p:cNvPr id="2" name="Ink 1">
                <a:extLst>
                  <a:ext uri="{FF2B5EF4-FFF2-40B4-BE49-F238E27FC236}">
                    <a16:creationId xmlns:a16="http://schemas.microsoft.com/office/drawing/2014/main" id="{53220E18-91D4-D1FC-654C-733D907560C8}"/>
                  </a:ext>
                </a:extLst>
              </p:cNvPr>
              <p:cNvPicPr/>
              <p:nvPr/>
            </p:nvPicPr>
            <p:blipFill>
              <a:blip r:embed="rId4"/>
              <a:stretch>
                <a:fillRect/>
              </a:stretch>
            </p:blipFill>
            <p:spPr>
              <a:xfrm>
                <a:off x="8058878" y="2188585"/>
                <a:ext cx="3550320" cy="56124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3" name="Ink 2">
                <a:extLst>
                  <a:ext uri="{FF2B5EF4-FFF2-40B4-BE49-F238E27FC236}">
                    <a16:creationId xmlns:a16="http://schemas.microsoft.com/office/drawing/2014/main" id="{5AF530AA-22A0-8842-5B06-668D5982D1A6}"/>
                  </a:ext>
                </a:extLst>
              </p14:cNvPr>
              <p14:cNvContentPartPr/>
              <p14:nvPr/>
            </p14:nvContentPartPr>
            <p14:xfrm>
              <a:off x="980198" y="4872745"/>
              <a:ext cx="7722360" cy="275400"/>
            </p14:xfrm>
          </p:contentPart>
        </mc:Choice>
        <mc:Fallback>
          <p:pic>
            <p:nvPicPr>
              <p:cNvPr id="3" name="Ink 2">
                <a:extLst>
                  <a:ext uri="{FF2B5EF4-FFF2-40B4-BE49-F238E27FC236}">
                    <a16:creationId xmlns:a16="http://schemas.microsoft.com/office/drawing/2014/main" id="{5AF530AA-22A0-8842-5B06-668D5982D1A6}"/>
                  </a:ext>
                </a:extLst>
              </p:cNvPr>
              <p:cNvPicPr/>
              <p:nvPr/>
            </p:nvPicPr>
            <p:blipFill>
              <a:blip r:embed="rId6"/>
              <a:stretch>
                <a:fillRect/>
              </a:stretch>
            </p:blipFill>
            <p:spPr>
              <a:xfrm>
                <a:off x="944558" y="4800745"/>
                <a:ext cx="7794000" cy="41904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4" name="Ink 3">
                <a:extLst>
                  <a:ext uri="{FF2B5EF4-FFF2-40B4-BE49-F238E27FC236}">
                    <a16:creationId xmlns:a16="http://schemas.microsoft.com/office/drawing/2014/main" id="{16467770-4C12-38D3-6B89-5987EB67093C}"/>
                  </a:ext>
                </a:extLst>
              </p14:cNvPr>
              <p14:cNvContentPartPr/>
              <p14:nvPr/>
            </p14:nvContentPartPr>
            <p14:xfrm>
              <a:off x="8700758" y="4995865"/>
              <a:ext cx="2488320" cy="86040"/>
            </p14:xfrm>
          </p:contentPart>
        </mc:Choice>
        <mc:Fallback>
          <p:pic>
            <p:nvPicPr>
              <p:cNvPr id="4" name="Ink 3">
                <a:extLst>
                  <a:ext uri="{FF2B5EF4-FFF2-40B4-BE49-F238E27FC236}">
                    <a16:creationId xmlns:a16="http://schemas.microsoft.com/office/drawing/2014/main" id="{16467770-4C12-38D3-6B89-5987EB67093C}"/>
                  </a:ext>
                </a:extLst>
              </p:cNvPr>
              <p:cNvPicPr/>
              <p:nvPr/>
            </p:nvPicPr>
            <p:blipFill>
              <a:blip r:embed="rId8"/>
              <a:stretch>
                <a:fillRect/>
              </a:stretch>
            </p:blipFill>
            <p:spPr>
              <a:xfrm>
                <a:off x="8664758" y="4923865"/>
                <a:ext cx="2559960" cy="229680"/>
              </a:xfrm>
              <a:prstGeom prst="rect">
                <a:avLst/>
              </a:prstGeom>
            </p:spPr>
          </p:pic>
        </mc:Fallback>
      </mc:AlternateContent>
    </p:spTree>
    <p:extLst>
      <p:ext uri="{BB962C8B-B14F-4D97-AF65-F5344CB8AC3E}">
        <p14:creationId xmlns:p14="http://schemas.microsoft.com/office/powerpoint/2010/main" val="35292550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4294967295"/>
          </p:nvPr>
        </p:nvSpPr>
        <p:spPr>
          <a:xfrm>
            <a:off x="4038600" y="6356350"/>
            <a:ext cx="4114800" cy="365125"/>
          </a:xfrm>
        </p:spPr>
        <p:txBody>
          <a:bodyPr/>
          <a:lstStyle/>
          <a:p>
            <a:r>
              <a:rPr lang="en-US" altLang="en-US"/>
              <a:t>Slide </a:t>
            </a:r>
            <a:fld id="{F923DE88-7BD0-4E7F-8766-E9E7286688F9}" type="slidenum">
              <a:rPr lang="en-US" altLang="en-US"/>
              <a:pPr/>
              <a:t>28</a:t>
            </a:fld>
            <a:endParaRPr lang="en-US" altLang="en-US"/>
          </a:p>
        </p:txBody>
      </p:sp>
      <p:sp>
        <p:nvSpPr>
          <p:cNvPr id="621570" name="Rectangle 2"/>
          <p:cNvSpPr>
            <a:spLocks noGrp="1" noChangeArrowheads="1"/>
          </p:cNvSpPr>
          <p:nvPr>
            <p:ph type="title"/>
          </p:nvPr>
        </p:nvSpPr>
        <p:spPr/>
        <p:txBody>
          <a:bodyPr/>
          <a:lstStyle/>
          <a:p>
            <a:r>
              <a:rPr lang="en-US" altLang="en-US"/>
              <a:t>Tree Adder</a:t>
            </a:r>
          </a:p>
        </p:txBody>
      </p:sp>
      <p:sp>
        <p:nvSpPr>
          <p:cNvPr id="621571" name="Rectangle 3"/>
          <p:cNvSpPr>
            <a:spLocks noGrp="1" noChangeArrowheads="1"/>
          </p:cNvSpPr>
          <p:nvPr>
            <p:ph type="body" idx="1"/>
          </p:nvPr>
        </p:nvSpPr>
        <p:spPr/>
        <p:txBody>
          <a:bodyPr/>
          <a:lstStyle/>
          <a:p>
            <a:r>
              <a:rPr lang="en-US" altLang="en-US"/>
              <a:t>If lookahead is good, lookahead across lookahead!</a:t>
            </a:r>
          </a:p>
          <a:p>
            <a:pPr lvl="1"/>
            <a:r>
              <a:rPr lang="en-US" altLang="en-US"/>
              <a:t>Recursive lookahead gives O(log N) delay</a:t>
            </a:r>
          </a:p>
          <a:p>
            <a:r>
              <a:rPr lang="en-US" altLang="en-US"/>
              <a:t>Many variations on tree adders</a:t>
            </a:r>
          </a:p>
        </p:txBody>
      </p:sp>
    </p:spTree>
    <p:extLst>
      <p:ext uri="{BB962C8B-B14F-4D97-AF65-F5344CB8AC3E}">
        <p14:creationId xmlns:p14="http://schemas.microsoft.com/office/powerpoint/2010/main" val="7361748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4294967295"/>
          </p:nvPr>
        </p:nvSpPr>
        <p:spPr>
          <a:xfrm>
            <a:off x="4038600" y="6356350"/>
            <a:ext cx="4114800" cy="365125"/>
          </a:xfrm>
        </p:spPr>
        <p:txBody>
          <a:bodyPr/>
          <a:lstStyle/>
          <a:p>
            <a:r>
              <a:rPr lang="en-US" altLang="en-US"/>
              <a:t>Slide </a:t>
            </a:r>
            <a:fld id="{B205CAB2-842A-4E5D-8EF6-27072C96226D}" type="slidenum">
              <a:rPr lang="en-US" altLang="en-US"/>
              <a:pPr/>
              <a:t>29</a:t>
            </a:fld>
            <a:endParaRPr lang="en-US" altLang="en-US"/>
          </a:p>
        </p:txBody>
      </p:sp>
      <p:sp>
        <p:nvSpPr>
          <p:cNvPr id="622594" name="Rectangle 2"/>
          <p:cNvSpPr>
            <a:spLocks noGrp="1" noChangeArrowheads="1"/>
          </p:cNvSpPr>
          <p:nvPr>
            <p:ph type="title"/>
          </p:nvPr>
        </p:nvSpPr>
        <p:spPr>
          <a:xfrm>
            <a:off x="838200" y="345876"/>
            <a:ext cx="10515600" cy="645528"/>
          </a:xfrm>
        </p:spPr>
        <p:txBody>
          <a:bodyPr>
            <a:normAutofit fontScale="90000"/>
          </a:bodyPr>
          <a:lstStyle/>
          <a:p>
            <a:r>
              <a:rPr lang="en-US" altLang="en-US" dirty="0"/>
              <a:t>Brent-Kung Adders</a:t>
            </a:r>
          </a:p>
        </p:txBody>
      </p:sp>
      <p:sp>
        <p:nvSpPr>
          <p:cNvPr id="3" name="Content Placeholder 2">
            <a:extLst>
              <a:ext uri="{FF2B5EF4-FFF2-40B4-BE49-F238E27FC236}">
                <a16:creationId xmlns:a16="http://schemas.microsoft.com/office/drawing/2014/main" id="{9C73F911-1298-4A61-B750-8EE827D8D060}"/>
              </a:ext>
            </a:extLst>
          </p:cNvPr>
          <p:cNvSpPr>
            <a:spLocks noGrp="1"/>
          </p:cNvSpPr>
          <p:nvPr>
            <p:ph idx="1"/>
          </p:nvPr>
        </p:nvSpPr>
        <p:spPr>
          <a:xfrm>
            <a:off x="112952" y="1652531"/>
            <a:ext cx="11785266" cy="4546138"/>
          </a:xfrm>
        </p:spPr>
        <p:txBody>
          <a:bodyPr>
            <a:normAutofit/>
          </a:bodyPr>
          <a:lstStyle/>
          <a:p>
            <a:r>
              <a:rPr lang="en-US" sz="2400" dirty="0"/>
              <a:t>Logic Stages For Logarithmic/Tree Adders</a:t>
            </a:r>
          </a:p>
          <a:p>
            <a:r>
              <a:rPr lang="en-US" sz="2400" dirty="0"/>
              <a:t>Black circular unit -  dot operator – compute group propagate and generate logic</a:t>
            </a:r>
          </a:p>
          <a:p>
            <a:r>
              <a:rPr lang="en-US" sz="2400" dirty="0"/>
              <a:t>Parallel adder made in a regular layout with an aim of minimizing the chip area and ease of manufacturing. </a:t>
            </a:r>
          </a:p>
          <a:p>
            <a:r>
              <a:rPr lang="en-US" sz="2400" dirty="0"/>
              <a:t>The addition of n-bit number can be performed in time O(log</a:t>
            </a:r>
            <a:r>
              <a:rPr lang="en-US" sz="2400" baseline="-25000" dirty="0"/>
              <a:t>2</a:t>
            </a:r>
            <a:r>
              <a:rPr lang="en-US" sz="2400" dirty="0"/>
              <a:t>(n)) with a chip size of area O(n*log</a:t>
            </a:r>
            <a:r>
              <a:rPr lang="en-US" sz="2400" baseline="-25000" dirty="0"/>
              <a:t>2</a:t>
            </a:r>
            <a:r>
              <a:rPr lang="en-US" sz="2400" dirty="0"/>
              <a:t>(n)) </a:t>
            </a:r>
          </a:p>
          <a:p>
            <a:endParaRPr lang="en-IN" sz="2400" dirty="0"/>
          </a:p>
        </p:txBody>
      </p:sp>
    </p:spTree>
    <p:extLst>
      <p:ext uri="{BB962C8B-B14F-4D97-AF65-F5344CB8AC3E}">
        <p14:creationId xmlns:p14="http://schemas.microsoft.com/office/powerpoint/2010/main" val="23516509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Slide Number Placeholder 4"/>
          <p:cNvSpPr>
            <a:spLocks noGrp="1"/>
          </p:cNvSpPr>
          <p:nvPr>
            <p:ph type="sldNum" sz="quarter" idx="4294967295"/>
          </p:nvPr>
        </p:nvSpPr>
        <p:spPr>
          <a:xfrm>
            <a:off x="4038600" y="6356350"/>
            <a:ext cx="4114800" cy="365125"/>
          </a:xfrm>
        </p:spPr>
        <p:txBody>
          <a:bodyPr/>
          <a:lstStyle/>
          <a:p>
            <a:r>
              <a:rPr lang="en-US" altLang="en-US"/>
              <a:t>Slide </a:t>
            </a:r>
            <a:fld id="{F1B504B9-FDCF-421A-B5A5-F0FD64CDE5E3}" type="slidenum">
              <a:rPr lang="en-US" altLang="en-US"/>
              <a:pPr/>
              <a:t>3</a:t>
            </a:fld>
            <a:endParaRPr lang="en-US" altLang="en-US"/>
          </a:p>
        </p:txBody>
      </p:sp>
      <p:sp>
        <p:nvSpPr>
          <p:cNvPr id="599042" name="Rectangle 2"/>
          <p:cNvSpPr>
            <a:spLocks noGrp="1" noChangeArrowheads="1"/>
          </p:cNvSpPr>
          <p:nvPr>
            <p:ph type="title"/>
          </p:nvPr>
        </p:nvSpPr>
        <p:spPr>
          <a:xfrm>
            <a:off x="614680" y="220662"/>
            <a:ext cx="4907346" cy="620395"/>
          </a:xfrm>
        </p:spPr>
        <p:txBody>
          <a:bodyPr>
            <a:normAutofit fontScale="90000"/>
          </a:bodyPr>
          <a:lstStyle/>
          <a:p>
            <a:r>
              <a:rPr lang="en-US" altLang="en-US" dirty="0"/>
              <a:t>Single-Bit Addition</a:t>
            </a:r>
          </a:p>
        </p:txBody>
      </p:sp>
      <p:graphicFrame>
        <p:nvGraphicFramePr>
          <p:cNvPr id="599044" name="Group 4"/>
          <p:cNvGraphicFramePr>
            <a:graphicFrameLocks noGrp="1"/>
          </p:cNvGraphicFramePr>
          <p:nvPr>
            <p:extLst>
              <p:ext uri="{D42A27DB-BD31-4B8C-83A1-F6EECF244321}">
                <p14:modId xmlns:p14="http://schemas.microsoft.com/office/powerpoint/2010/main" val="2912034685"/>
              </p:ext>
            </p:extLst>
          </p:nvPr>
        </p:nvGraphicFramePr>
        <p:xfrm>
          <a:off x="1241144" y="3696756"/>
          <a:ext cx="2438400" cy="1828800"/>
        </p:xfrm>
        <a:graphic>
          <a:graphicData uri="http://schemas.openxmlformats.org/drawingml/2006/table">
            <a:tbl>
              <a:tblPr/>
              <a:tblGrid>
                <a:gridCol w="609600">
                  <a:extLst>
                    <a:ext uri="{9D8B030D-6E8A-4147-A177-3AD203B41FA5}">
                      <a16:colId xmlns:a16="http://schemas.microsoft.com/office/drawing/2014/main" val="555040131"/>
                    </a:ext>
                  </a:extLst>
                </a:gridCol>
                <a:gridCol w="609600">
                  <a:extLst>
                    <a:ext uri="{9D8B030D-6E8A-4147-A177-3AD203B41FA5}">
                      <a16:colId xmlns:a16="http://schemas.microsoft.com/office/drawing/2014/main" val="2836174514"/>
                    </a:ext>
                  </a:extLst>
                </a:gridCol>
                <a:gridCol w="609600">
                  <a:extLst>
                    <a:ext uri="{9D8B030D-6E8A-4147-A177-3AD203B41FA5}">
                      <a16:colId xmlns:a16="http://schemas.microsoft.com/office/drawing/2014/main" val="2824384926"/>
                    </a:ext>
                  </a:extLst>
                </a:gridCol>
                <a:gridCol w="609600">
                  <a:extLst>
                    <a:ext uri="{9D8B030D-6E8A-4147-A177-3AD203B41FA5}">
                      <a16:colId xmlns:a16="http://schemas.microsoft.com/office/drawing/2014/main" val="2967219063"/>
                    </a:ext>
                  </a:extLst>
                </a:gridCol>
              </a:tblGrid>
              <a:tr h="258763">
                <a:tc>
                  <a:txBody>
                    <a:bodyPr/>
                    <a:lstStyle>
                      <a:lvl1pPr>
                        <a:spcBef>
                          <a:spcPct val="20000"/>
                        </a:spcBef>
                        <a:buFont typeface="Wingdings" panose="05000000000000000000" pitchFamily="2" charset="2"/>
                        <a:defRPr sz="2000">
                          <a:solidFill>
                            <a:schemeClr val="tx1"/>
                          </a:solidFill>
                          <a:latin typeface="Arial" panose="020B0604020202020204" pitchFamily="34" charset="0"/>
                        </a:defRPr>
                      </a:lvl1pPr>
                      <a:lvl2pPr marL="569913">
                        <a:spcBef>
                          <a:spcPct val="20000"/>
                        </a:spcBef>
                        <a:defRPr sz="2000">
                          <a:solidFill>
                            <a:schemeClr val="tx1"/>
                          </a:solidFill>
                          <a:latin typeface="Arial" panose="020B0604020202020204" pitchFamily="34" charset="0"/>
                        </a:defRPr>
                      </a:lvl2pPr>
                      <a:lvl3pPr marL="969963">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0" lang="en-US" altLang="en-US" sz="1800" b="0" i="0" u="none" strike="noStrike" cap="none" normalizeH="0" baseline="0">
                          <a:ln>
                            <a:noFill/>
                          </a:ln>
                          <a:solidFill>
                            <a:schemeClr val="tx1"/>
                          </a:solidFill>
                          <a:effectLst/>
                          <a:latin typeface="Arial" panose="020B0604020202020204" pitchFamily="34"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sz="2000">
                          <a:solidFill>
                            <a:schemeClr val="tx1"/>
                          </a:solidFill>
                          <a:latin typeface="Arial" panose="020B0604020202020204" pitchFamily="34" charset="0"/>
                        </a:defRPr>
                      </a:lvl1pPr>
                      <a:lvl2pPr marL="569913">
                        <a:spcBef>
                          <a:spcPct val="20000"/>
                        </a:spcBef>
                        <a:defRPr sz="2000">
                          <a:solidFill>
                            <a:schemeClr val="tx1"/>
                          </a:solidFill>
                          <a:latin typeface="Arial" panose="020B0604020202020204" pitchFamily="34" charset="0"/>
                        </a:defRPr>
                      </a:lvl2pPr>
                      <a:lvl3pPr marL="969963">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0" lang="en-US" altLang="en-US" sz="1800" b="0" i="0" u="none" strike="noStrike" cap="none" normalizeH="0" baseline="0">
                          <a:ln>
                            <a:noFill/>
                          </a:ln>
                          <a:solidFill>
                            <a:schemeClr val="tx1"/>
                          </a:solidFill>
                          <a:effectLst/>
                          <a:latin typeface="Arial" panose="020B0604020202020204" pitchFamily="34" charset="0"/>
                        </a:rPr>
                        <a:t>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sz="2000">
                          <a:solidFill>
                            <a:schemeClr val="tx1"/>
                          </a:solidFill>
                          <a:latin typeface="Arial" panose="020B0604020202020204" pitchFamily="34" charset="0"/>
                        </a:defRPr>
                      </a:lvl1pPr>
                      <a:lvl2pPr marL="569913">
                        <a:spcBef>
                          <a:spcPct val="20000"/>
                        </a:spcBef>
                        <a:defRPr sz="2000">
                          <a:solidFill>
                            <a:schemeClr val="tx1"/>
                          </a:solidFill>
                          <a:latin typeface="Arial" panose="020B0604020202020204" pitchFamily="34" charset="0"/>
                        </a:defRPr>
                      </a:lvl2pPr>
                      <a:lvl3pPr marL="969963">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0" lang="en-US" altLang="en-US" sz="1800" b="0" i="0" u="none" strike="noStrike" cap="none" normalizeH="0" baseline="0" dirty="0">
                          <a:ln>
                            <a:noFill/>
                          </a:ln>
                          <a:solidFill>
                            <a:schemeClr val="tx1"/>
                          </a:solidFill>
                          <a:effectLst/>
                          <a:latin typeface="Arial" panose="020B0604020202020204" pitchFamily="34" charset="0"/>
                        </a:rPr>
                        <a:t>C</a:t>
                      </a:r>
                      <a:r>
                        <a:rPr kumimoji="0" lang="en-US" altLang="en-US" sz="1800" b="0" i="0" u="none" strike="noStrike" cap="none" normalizeH="0" baseline="-25000" dirty="0">
                          <a:ln>
                            <a:noFill/>
                          </a:ln>
                          <a:solidFill>
                            <a:schemeClr val="tx1"/>
                          </a:solidFill>
                          <a:effectLst/>
                          <a:latin typeface="Arial" panose="020B0604020202020204" pitchFamily="34" charset="0"/>
                        </a:rPr>
                        <a:t>out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sz="2000">
                          <a:solidFill>
                            <a:schemeClr val="tx1"/>
                          </a:solidFill>
                          <a:latin typeface="Arial" panose="020B0604020202020204" pitchFamily="34" charset="0"/>
                        </a:defRPr>
                      </a:lvl1pPr>
                      <a:lvl2pPr marL="569913">
                        <a:spcBef>
                          <a:spcPct val="20000"/>
                        </a:spcBef>
                        <a:defRPr sz="2000">
                          <a:solidFill>
                            <a:schemeClr val="tx1"/>
                          </a:solidFill>
                          <a:latin typeface="Arial" panose="020B0604020202020204" pitchFamily="34" charset="0"/>
                        </a:defRPr>
                      </a:lvl2pPr>
                      <a:lvl3pPr marL="969963">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0" lang="en-US" altLang="en-US" sz="1800" b="0" i="0" u="none" strike="noStrike" cap="none" normalizeH="0" baseline="0">
                          <a:ln>
                            <a:noFill/>
                          </a:ln>
                          <a:solidFill>
                            <a:schemeClr val="tx1"/>
                          </a:solidFill>
                          <a:effectLst/>
                          <a:latin typeface="Arial" panose="020B0604020202020204" pitchFamily="34" charset="0"/>
                        </a:rPr>
                        <a:t>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598750812"/>
                  </a:ext>
                </a:extLst>
              </a:tr>
              <a:tr h="258763">
                <a:tc>
                  <a:txBody>
                    <a:bodyPr/>
                    <a:lstStyle>
                      <a:lvl1pPr>
                        <a:spcBef>
                          <a:spcPct val="20000"/>
                        </a:spcBef>
                        <a:buFont typeface="Wingdings" panose="05000000000000000000" pitchFamily="2" charset="2"/>
                        <a:defRPr sz="2000">
                          <a:solidFill>
                            <a:schemeClr val="tx1"/>
                          </a:solidFill>
                          <a:latin typeface="Arial" panose="020B0604020202020204" pitchFamily="34" charset="0"/>
                        </a:defRPr>
                      </a:lvl1pPr>
                      <a:lvl2pPr marL="569913">
                        <a:spcBef>
                          <a:spcPct val="20000"/>
                        </a:spcBef>
                        <a:defRPr sz="2000">
                          <a:solidFill>
                            <a:schemeClr val="tx1"/>
                          </a:solidFill>
                          <a:latin typeface="Arial" panose="020B0604020202020204" pitchFamily="34" charset="0"/>
                        </a:defRPr>
                      </a:lvl2pPr>
                      <a:lvl3pPr marL="969963">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0" lang="en-US" altLang="en-US" sz="1800" b="0" i="0" u="none" strike="noStrike" cap="none" normalizeH="0" baseline="0" dirty="0">
                          <a:ln>
                            <a:noFill/>
                          </a:ln>
                          <a:solidFill>
                            <a:schemeClr val="tx1"/>
                          </a:solidFill>
                          <a:effectLst/>
                          <a:latin typeface="Arial" panose="020B0604020202020204" pitchFamily="34"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sz="2000">
                          <a:solidFill>
                            <a:schemeClr val="tx1"/>
                          </a:solidFill>
                          <a:latin typeface="Arial" panose="020B0604020202020204" pitchFamily="34" charset="0"/>
                        </a:defRPr>
                      </a:lvl1pPr>
                      <a:lvl2pPr marL="569913">
                        <a:spcBef>
                          <a:spcPct val="20000"/>
                        </a:spcBef>
                        <a:defRPr sz="2000">
                          <a:solidFill>
                            <a:schemeClr val="tx1"/>
                          </a:solidFill>
                          <a:latin typeface="Arial" panose="020B0604020202020204" pitchFamily="34" charset="0"/>
                        </a:defRPr>
                      </a:lvl2pPr>
                      <a:lvl3pPr marL="969963">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0" lang="en-US" altLang="en-US" sz="1800" b="0" i="0" u="none" strike="noStrike" cap="none" normalizeH="0" baseline="0">
                          <a:ln>
                            <a:noFill/>
                          </a:ln>
                          <a:solidFill>
                            <a:schemeClr val="tx1"/>
                          </a:solidFill>
                          <a:effectLst/>
                          <a:latin typeface="Arial" panose="020B0604020202020204" pitchFamily="34"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sz="2000">
                          <a:solidFill>
                            <a:schemeClr val="tx1"/>
                          </a:solidFill>
                          <a:latin typeface="Arial" panose="020B0604020202020204" pitchFamily="34" charset="0"/>
                        </a:defRPr>
                      </a:lvl1pPr>
                      <a:lvl2pPr marL="569913">
                        <a:spcBef>
                          <a:spcPct val="20000"/>
                        </a:spcBef>
                        <a:defRPr sz="2000">
                          <a:solidFill>
                            <a:schemeClr val="tx1"/>
                          </a:solidFill>
                          <a:latin typeface="Arial" panose="020B0604020202020204" pitchFamily="34" charset="0"/>
                        </a:defRPr>
                      </a:lvl2pPr>
                      <a:lvl3pPr marL="969963">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0" lang="en-US" altLang="en-US" sz="1800" b="0" i="0" u="none" strike="noStrike" cap="none" normalizeH="0" baseline="0">
                          <a:ln>
                            <a:noFill/>
                          </a:ln>
                          <a:solidFill>
                            <a:schemeClr val="tx1"/>
                          </a:solidFill>
                          <a:effectLst/>
                          <a:latin typeface="Arial" panose="020B0604020202020204" pitchFamily="34"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sz="2000">
                          <a:solidFill>
                            <a:schemeClr val="tx1"/>
                          </a:solidFill>
                          <a:latin typeface="Arial" panose="020B0604020202020204" pitchFamily="34" charset="0"/>
                        </a:defRPr>
                      </a:lvl1pPr>
                      <a:lvl2pPr marL="569913">
                        <a:spcBef>
                          <a:spcPct val="20000"/>
                        </a:spcBef>
                        <a:defRPr sz="2000">
                          <a:solidFill>
                            <a:schemeClr val="tx1"/>
                          </a:solidFill>
                          <a:latin typeface="Arial" panose="020B0604020202020204" pitchFamily="34" charset="0"/>
                        </a:defRPr>
                      </a:lvl2pPr>
                      <a:lvl3pPr marL="969963">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0" lang="en-US" altLang="en-US" sz="1800" b="0" i="0" u="none" strike="noStrike" cap="none" normalizeH="0" baseline="0" dirty="0">
                          <a:ln>
                            <a:noFill/>
                          </a:ln>
                          <a:solidFill>
                            <a:schemeClr val="tx1"/>
                          </a:solidFill>
                          <a:effectLst/>
                          <a:latin typeface="Arial" panose="020B0604020202020204" pitchFamily="34"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951428817"/>
                  </a:ext>
                </a:extLst>
              </a:tr>
              <a:tr h="260350">
                <a:tc>
                  <a:txBody>
                    <a:bodyPr/>
                    <a:lstStyle>
                      <a:lvl1pPr>
                        <a:spcBef>
                          <a:spcPct val="20000"/>
                        </a:spcBef>
                        <a:buFont typeface="Wingdings" panose="05000000000000000000" pitchFamily="2" charset="2"/>
                        <a:defRPr sz="2000">
                          <a:solidFill>
                            <a:schemeClr val="tx1"/>
                          </a:solidFill>
                          <a:latin typeface="Arial" panose="020B0604020202020204" pitchFamily="34" charset="0"/>
                        </a:defRPr>
                      </a:lvl1pPr>
                      <a:lvl2pPr marL="569913">
                        <a:spcBef>
                          <a:spcPct val="20000"/>
                        </a:spcBef>
                        <a:defRPr sz="2000">
                          <a:solidFill>
                            <a:schemeClr val="tx1"/>
                          </a:solidFill>
                          <a:latin typeface="Arial" panose="020B0604020202020204" pitchFamily="34" charset="0"/>
                        </a:defRPr>
                      </a:lvl2pPr>
                      <a:lvl3pPr marL="969963">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0" lang="en-US" altLang="en-US" sz="1800" b="0" i="0" u="none" strike="noStrike" cap="none" normalizeH="0" baseline="0">
                          <a:ln>
                            <a:noFill/>
                          </a:ln>
                          <a:solidFill>
                            <a:schemeClr val="tx1"/>
                          </a:solidFill>
                          <a:effectLst/>
                          <a:latin typeface="Arial" panose="020B0604020202020204" pitchFamily="34"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sz="2000">
                          <a:solidFill>
                            <a:schemeClr val="tx1"/>
                          </a:solidFill>
                          <a:latin typeface="Arial" panose="020B0604020202020204" pitchFamily="34" charset="0"/>
                        </a:defRPr>
                      </a:lvl1pPr>
                      <a:lvl2pPr marL="569913">
                        <a:spcBef>
                          <a:spcPct val="20000"/>
                        </a:spcBef>
                        <a:defRPr sz="2000">
                          <a:solidFill>
                            <a:schemeClr val="tx1"/>
                          </a:solidFill>
                          <a:latin typeface="Arial" panose="020B0604020202020204" pitchFamily="34" charset="0"/>
                        </a:defRPr>
                      </a:lvl2pPr>
                      <a:lvl3pPr marL="969963">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0" lang="en-US" altLang="en-US" sz="1800" b="0" i="0" u="none" strike="noStrike" cap="none" normalizeH="0" baseline="0">
                          <a:ln>
                            <a:noFill/>
                          </a:ln>
                          <a:solidFill>
                            <a:schemeClr val="tx1"/>
                          </a:solidFill>
                          <a:effectLst/>
                          <a:latin typeface="Arial" panose="020B0604020202020204" pitchFamily="34"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sz="2000">
                          <a:solidFill>
                            <a:schemeClr val="tx1"/>
                          </a:solidFill>
                          <a:latin typeface="Arial" panose="020B0604020202020204" pitchFamily="34" charset="0"/>
                        </a:defRPr>
                      </a:lvl1pPr>
                      <a:lvl2pPr marL="569913">
                        <a:spcBef>
                          <a:spcPct val="20000"/>
                        </a:spcBef>
                        <a:defRPr sz="2000">
                          <a:solidFill>
                            <a:schemeClr val="tx1"/>
                          </a:solidFill>
                          <a:latin typeface="Arial" panose="020B0604020202020204" pitchFamily="34" charset="0"/>
                        </a:defRPr>
                      </a:lvl2pPr>
                      <a:lvl3pPr marL="969963">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0" lang="en-US" altLang="en-US" sz="1800" b="0" i="0" u="none" strike="noStrike" cap="none" normalizeH="0" baseline="0">
                          <a:ln>
                            <a:noFill/>
                          </a:ln>
                          <a:solidFill>
                            <a:schemeClr val="tx1"/>
                          </a:solidFill>
                          <a:effectLst/>
                          <a:latin typeface="Arial" panose="020B0604020202020204" pitchFamily="34"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sz="2000">
                          <a:solidFill>
                            <a:schemeClr val="tx1"/>
                          </a:solidFill>
                          <a:latin typeface="Arial" panose="020B0604020202020204" pitchFamily="34" charset="0"/>
                        </a:defRPr>
                      </a:lvl1pPr>
                      <a:lvl2pPr marL="569913">
                        <a:spcBef>
                          <a:spcPct val="20000"/>
                        </a:spcBef>
                        <a:defRPr sz="2000">
                          <a:solidFill>
                            <a:schemeClr val="tx1"/>
                          </a:solidFill>
                          <a:latin typeface="Arial" panose="020B0604020202020204" pitchFamily="34" charset="0"/>
                        </a:defRPr>
                      </a:lvl2pPr>
                      <a:lvl3pPr marL="969963">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0" lang="en-US" altLang="en-US" sz="1800" b="0" i="0" u="none" strike="noStrike" cap="none" normalizeH="0" baseline="0" dirty="0">
                          <a:ln>
                            <a:noFill/>
                          </a:ln>
                          <a:solidFill>
                            <a:schemeClr val="tx1"/>
                          </a:solidFill>
                          <a:effectLst/>
                          <a:latin typeface="Arial" panose="020B0604020202020204" pitchFamily="34"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005727341"/>
                  </a:ext>
                </a:extLst>
              </a:tr>
              <a:tr h="258763">
                <a:tc>
                  <a:txBody>
                    <a:bodyPr/>
                    <a:lstStyle>
                      <a:lvl1pPr>
                        <a:spcBef>
                          <a:spcPct val="20000"/>
                        </a:spcBef>
                        <a:buFont typeface="Wingdings" panose="05000000000000000000" pitchFamily="2" charset="2"/>
                        <a:defRPr sz="2000">
                          <a:solidFill>
                            <a:schemeClr val="tx1"/>
                          </a:solidFill>
                          <a:latin typeface="Arial" panose="020B0604020202020204" pitchFamily="34" charset="0"/>
                        </a:defRPr>
                      </a:lvl1pPr>
                      <a:lvl2pPr marL="569913">
                        <a:spcBef>
                          <a:spcPct val="20000"/>
                        </a:spcBef>
                        <a:defRPr sz="2000">
                          <a:solidFill>
                            <a:schemeClr val="tx1"/>
                          </a:solidFill>
                          <a:latin typeface="Arial" panose="020B0604020202020204" pitchFamily="34" charset="0"/>
                        </a:defRPr>
                      </a:lvl2pPr>
                      <a:lvl3pPr marL="969963">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0" lang="en-US" altLang="en-US" sz="1800" b="0" i="0" u="none" strike="noStrike" cap="none" normalizeH="0" baseline="0">
                          <a:ln>
                            <a:noFill/>
                          </a:ln>
                          <a:solidFill>
                            <a:schemeClr val="tx1"/>
                          </a:solidFill>
                          <a:effectLst/>
                          <a:latin typeface="Arial" panose="020B0604020202020204" pitchFamily="34"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sz="2000">
                          <a:solidFill>
                            <a:schemeClr val="tx1"/>
                          </a:solidFill>
                          <a:latin typeface="Arial" panose="020B0604020202020204" pitchFamily="34" charset="0"/>
                        </a:defRPr>
                      </a:lvl1pPr>
                      <a:lvl2pPr marL="569913">
                        <a:spcBef>
                          <a:spcPct val="20000"/>
                        </a:spcBef>
                        <a:defRPr sz="2000">
                          <a:solidFill>
                            <a:schemeClr val="tx1"/>
                          </a:solidFill>
                          <a:latin typeface="Arial" panose="020B0604020202020204" pitchFamily="34" charset="0"/>
                        </a:defRPr>
                      </a:lvl2pPr>
                      <a:lvl3pPr marL="969963">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0" lang="en-US" altLang="en-US" sz="1800" b="0" i="0" u="none" strike="noStrike" cap="none" normalizeH="0" baseline="0">
                          <a:ln>
                            <a:noFill/>
                          </a:ln>
                          <a:solidFill>
                            <a:schemeClr val="tx1"/>
                          </a:solidFill>
                          <a:effectLst/>
                          <a:latin typeface="Arial" panose="020B0604020202020204" pitchFamily="34"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sz="2000">
                          <a:solidFill>
                            <a:schemeClr val="tx1"/>
                          </a:solidFill>
                          <a:latin typeface="Arial" panose="020B0604020202020204" pitchFamily="34" charset="0"/>
                        </a:defRPr>
                      </a:lvl1pPr>
                      <a:lvl2pPr marL="569913">
                        <a:spcBef>
                          <a:spcPct val="20000"/>
                        </a:spcBef>
                        <a:defRPr sz="2000">
                          <a:solidFill>
                            <a:schemeClr val="tx1"/>
                          </a:solidFill>
                          <a:latin typeface="Arial" panose="020B0604020202020204" pitchFamily="34" charset="0"/>
                        </a:defRPr>
                      </a:lvl2pPr>
                      <a:lvl3pPr marL="969963">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0" lang="en-US" altLang="en-US" sz="1800" b="0" i="0" u="none" strike="noStrike" cap="none" normalizeH="0" baseline="0">
                          <a:ln>
                            <a:noFill/>
                          </a:ln>
                          <a:solidFill>
                            <a:schemeClr val="tx1"/>
                          </a:solidFill>
                          <a:effectLst/>
                          <a:latin typeface="Arial" panose="020B0604020202020204" pitchFamily="34"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sz="2000">
                          <a:solidFill>
                            <a:schemeClr val="tx1"/>
                          </a:solidFill>
                          <a:latin typeface="Arial" panose="020B0604020202020204" pitchFamily="34" charset="0"/>
                        </a:defRPr>
                      </a:lvl1pPr>
                      <a:lvl2pPr marL="569913">
                        <a:spcBef>
                          <a:spcPct val="20000"/>
                        </a:spcBef>
                        <a:defRPr sz="2000">
                          <a:solidFill>
                            <a:schemeClr val="tx1"/>
                          </a:solidFill>
                          <a:latin typeface="Arial" panose="020B0604020202020204" pitchFamily="34" charset="0"/>
                        </a:defRPr>
                      </a:lvl2pPr>
                      <a:lvl3pPr marL="969963">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0" lang="en-US" altLang="en-US" sz="1800" b="0" i="0" u="none" strike="noStrike" cap="none" normalizeH="0" baseline="0">
                          <a:ln>
                            <a:noFill/>
                          </a:ln>
                          <a:solidFill>
                            <a:schemeClr val="tx1"/>
                          </a:solidFill>
                          <a:effectLst/>
                          <a:latin typeface="Arial" panose="020B0604020202020204" pitchFamily="34"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3640893"/>
                  </a:ext>
                </a:extLst>
              </a:tr>
              <a:tr h="258763">
                <a:tc>
                  <a:txBody>
                    <a:bodyPr/>
                    <a:lstStyle>
                      <a:lvl1pPr>
                        <a:spcBef>
                          <a:spcPct val="20000"/>
                        </a:spcBef>
                        <a:buFont typeface="Wingdings" panose="05000000000000000000" pitchFamily="2" charset="2"/>
                        <a:defRPr sz="2000">
                          <a:solidFill>
                            <a:schemeClr val="tx1"/>
                          </a:solidFill>
                          <a:latin typeface="Arial" panose="020B0604020202020204" pitchFamily="34" charset="0"/>
                        </a:defRPr>
                      </a:lvl1pPr>
                      <a:lvl2pPr marL="569913">
                        <a:spcBef>
                          <a:spcPct val="20000"/>
                        </a:spcBef>
                        <a:defRPr sz="2000">
                          <a:solidFill>
                            <a:schemeClr val="tx1"/>
                          </a:solidFill>
                          <a:latin typeface="Arial" panose="020B0604020202020204" pitchFamily="34" charset="0"/>
                        </a:defRPr>
                      </a:lvl2pPr>
                      <a:lvl3pPr marL="969963">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0" lang="en-US" altLang="en-US" sz="1800" b="0" i="0" u="none" strike="noStrike" cap="none" normalizeH="0" baseline="0">
                          <a:ln>
                            <a:noFill/>
                          </a:ln>
                          <a:solidFill>
                            <a:schemeClr val="tx1"/>
                          </a:solidFill>
                          <a:effectLst/>
                          <a:latin typeface="Arial" panose="020B0604020202020204" pitchFamily="34"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sz="2000">
                          <a:solidFill>
                            <a:schemeClr val="tx1"/>
                          </a:solidFill>
                          <a:latin typeface="Arial" panose="020B0604020202020204" pitchFamily="34" charset="0"/>
                        </a:defRPr>
                      </a:lvl1pPr>
                      <a:lvl2pPr marL="569913">
                        <a:spcBef>
                          <a:spcPct val="20000"/>
                        </a:spcBef>
                        <a:defRPr sz="2000">
                          <a:solidFill>
                            <a:schemeClr val="tx1"/>
                          </a:solidFill>
                          <a:latin typeface="Arial" panose="020B0604020202020204" pitchFamily="34" charset="0"/>
                        </a:defRPr>
                      </a:lvl2pPr>
                      <a:lvl3pPr marL="969963">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0" lang="en-US" altLang="en-US" sz="1800" b="0" i="0" u="none" strike="noStrike" cap="none" normalizeH="0" baseline="0">
                          <a:ln>
                            <a:noFill/>
                          </a:ln>
                          <a:solidFill>
                            <a:schemeClr val="tx1"/>
                          </a:solidFill>
                          <a:effectLst/>
                          <a:latin typeface="Arial" panose="020B0604020202020204" pitchFamily="34"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sz="2000">
                          <a:solidFill>
                            <a:schemeClr val="tx1"/>
                          </a:solidFill>
                          <a:latin typeface="Arial" panose="020B0604020202020204" pitchFamily="34" charset="0"/>
                        </a:defRPr>
                      </a:lvl1pPr>
                      <a:lvl2pPr marL="569913">
                        <a:spcBef>
                          <a:spcPct val="20000"/>
                        </a:spcBef>
                        <a:defRPr sz="2000">
                          <a:solidFill>
                            <a:schemeClr val="tx1"/>
                          </a:solidFill>
                          <a:latin typeface="Arial" panose="020B0604020202020204" pitchFamily="34" charset="0"/>
                        </a:defRPr>
                      </a:lvl2pPr>
                      <a:lvl3pPr marL="969963">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0" lang="en-US" altLang="en-US" sz="1800" b="0" i="0" u="none" strike="noStrike" cap="none" normalizeH="0" baseline="0" dirty="0">
                          <a:ln>
                            <a:noFill/>
                          </a:ln>
                          <a:solidFill>
                            <a:schemeClr val="tx1"/>
                          </a:solidFill>
                          <a:effectLst/>
                          <a:latin typeface="Arial" panose="020B0604020202020204" pitchFamily="34"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sz="2000">
                          <a:solidFill>
                            <a:schemeClr val="tx1"/>
                          </a:solidFill>
                          <a:latin typeface="Arial" panose="020B0604020202020204" pitchFamily="34" charset="0"/>
                        </a:defRPr>
                      </a:lvl1pPr>
                      <a:lvl2pPr marL="569913">
                        <a:spcBef>
                          <a:spcPct val="20000"/>
                        </a:spcBef>
                        <a:defRPr sz="2000">
                          <a:solidFill>
                            <a:schemeClr val="tx1"/>
                          </a:solidFill>
                          <a:latin typeface="Arial" panose="020B0604020202020204" pitchFamily="34" charset="0"/>
                        </a:defRPr>
                      </a:lvl2pPr>
                      <a:lvl3pPr marL="969963">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0" lang="en-US" altLang="en-US" sz="1800" b="0" i="0" u="none" strike="noStrike" cap="none" normalizeH="0" baseline="0" dirty="0">
                          <a:ln>
                            <a:noFill/>
                          </a:ln>
                          <a:solidFill>
                            <a:schemeClr val="tx1"/>
                          </a:solidFill>
                          <a:effectLst/>
                          <a:latin typeface="Arial" panose="020B0604020202020204" pitchFamily="34"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219395225"/>
                  </a:ext>
                </a:extLst>
              </a:tr>
            </a:tbl>
          </a:graphicData>
        </a:graphic>
      </p:graphicFrame>
      <p:graphicFrame>
        <p:nvGraphicFramePr>
          <p:cNvPr id="599076" name="Group 36"/>
          <p:cNvGraphicFramePr>
            <a:graphicFrameLocks noGrp="1"/>
          </p:cNvGraphicFramePr>
          <p:nvPr>
            <p:extLst>
              <p:ext uri="{D42A27DB-BD31-4B8C-83A1-F6EECF244321}">
                <p14:modId xmlns:p14="http://schemas.microsoft.com/office/powerpoint/2010/main" val="1702219587"/>
              </p:ext>
            </p:extLst>
          </p:nvPr>
        </p:nvGraphicFramePr>
        <p:xfrm>
          <a:off x="6749055" y="3089009"/>
          <a:ext cx="2819400" cy="3291840"/>
        </p:xfrm>
        <a:graphic>
          <a:graphicData uri="http://schemas.openxmlformats.org/drawingml/2006/table">
            <a:tbl>
              <a:tblPr/>
              <a:tblGrid>
                <a:gridCol w="563563">
                  <a:extLst>
                    <a:ext uri="{9D8B030D-6E8A-4147-A177-3AD203B41FA5}">
                      <a16:colId xmlns:a16="http://schemas.microsoft.com/office/drawing/2014/main" val="3870923725"/>
                    </a:ext>
                  </a:extLst>
                </a:gridCol>
                <a:gridCol w="565150">
                  <a:extLst>
                    <a:ext uri="{9D8B030D-6E8A-4147-A177-3AD203B41FA5}">
                      <a16:colId xmlns:a16="http://schemas.microsoft.com/office/drawing/2014/main" val="732858805"/>
                    </a:ext>
                  </a:extLst>
                </a:gridCol>
                <a:gridCol w="561975">
                  <a:extLst>
                    <a:ext uri="{9D8B030D-6E8A-4147-A177-3AD203B41FA5}">
                      <a16:colId xmlns:a16="http://schemas.microsoft.com/office/drawing/2014/main" val="1041853582"/>
                    </a:ext>
                  </a:extLst>
                </a:gridCol>
                <a:gridCol w="565150">
                  <a:extLst>
                    <a:ext uri="{9D8B030D-6E8A-4147-A177-3AD203B41FA5}">
                      <a16:colId xmlns:a16="http://schemas.microsoft.com/office/drawing/2014/main" val="1086445133"/>
                    </a:ext>
                  </a:extLst>
                </a:gridCol>
                <a:gridCol w="563562">
                  <a:extLst>
                    <a:ext uri="{9D8B030D-6E8A-4147-A177-3AD203B41FA5}">
                      <a16:colId xmlns:a16="http://schemas.microsoft.com/office/drawing/2014/main" val="3288941766"/>
                    </a:ext>
                  </a:extLst>
                </a:gridCol>
              </a:tblGrid>
              <a:tr h="225425">
                <a:tc>
                  <a:txBody>
                    <a:bodyPr/>
                    <a:lstStyle>
                      <a:lvl1pPr>
                        <a:spcBef>
                          <a:spcPct val="20000"/>
                        </a:spcBef>
                        <a:buFont typeface="Wingdings" panose="05000000000000000000" pitchFamily="2" charset="2"/>
                        <a:defRPr sz="2000">
                          <a:solidFill>
                            <a:schemeClr val="tx1"/>
                          </a:solidFill>
                          <a:latin typeface="Arial" panose="020B0604020202020204" pitchFamily="34" charset="0"/>
                        </a:defRPr>
                      </a:lvl1pPr>
                      <a:lvl2pPr marL="569913">
                        <a:spcBef>
                          <a:spcPct val="20000"/>
                        </a:spcBef>
                        <a:defRPr sz="2000">
                          <a:solidFill>
                            <a:schemeClr val="tx1"/>
                          </a:solidFill>
                          <a:latin typeface="Arial" panose="020B0604020202020204" pitchFamily="34" charset="0"/>
                        </a:defRPr>
                      </a:lvl2pPr>
                      <a:lvl3pPr marL="969963">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0" lang="en-US" altLang="en-US" sz="1800" b="0" i="0" u="none" strike="noStrike" cap="none" normalizeH="0" baseline="0" dirty="0">
                          <a:ln>
                            <a:noFill/>
                          </a:ln>
                          <a:solidFill>
                            <a:schemeClr val="tx1"/>
                          </a:solidFill>
                          <a:effectLst/>
                          <a:latin typeface="Arial" panose="020B0604020202020204" pitchFamily="34"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sz="2000">
                          <a:solidFill>
                            <a:schemeClr val="tx1"/>
                          </a:solidFill>
                          <a:latin typeface="Arial" panose="020B0604020202020204" pitchFamily="34" charset="0"/>
                        </a:defRPr>
                      </a:lvl1pPr>
                      <a:lvl2pPr marL="569913">
                        <a:spcBef>
                          <a:spcPct val="20000"/>
                        </a:spcBef>
                        <a:defRPr sz="2000">
                          <a:solidFill>
                            <a:schemeClr val="tx1"/>
                          </a:solidFill>
                          <a:latin typeface="Arial" panose="020B0604020202020204" pitchFamily="34" charset="0"/>
                        </a:defRPr>
                      </a:lvl2pPr>
                      <a:lvl3pPr marL="969963">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0" lang="en-US" altLang="en-US" sz="1800" b="0" i="0" u="none" strike="noStrike" cap="none" normalizeH="0" baseline="0" dirty="0">
                          <a:ln>
                            <a:noFill/>
                          </a:ln>
                          <a:solidFill>
                            <a:schemeClr val="tx1"/>
                          </a:solidFill>
                          <a:effectLst/>
                          <a:latin typeface="Arial" panose="020B0604020202020204"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sz="2000">
                          <a:solidFill>
                            <a:schemeClr val="tx1"/>
                          </a:solidFill>
                          <a:latin typeface="Arial" panose="020B0604020202020204" pitchFamily="34" charset="0"/>
                        </a:defRPr>
                      </a:lvl1pPr>
                      <a:lvl2pPr marL="569913">
                        <a:spcBef>
                          <a:spcPct val="20000"/>
                        </a:spcBef>
                        <a:defRPr sz="2000">
                          <a:solidFill>
                            <a:schemeClr val="tx1"/>
                          </a:solidFill>
                          <a:latin typeface="Arial" panose="020B0604020202020204" pitchFamily="34" charset="0"/>
                        </a:defRPr>
                      </a:lvl2pPr>
                      <a:lvl3pPr marL="969963">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0" lang="en-US" altLang="en-US" sz="1800" b="0" i="0" u="none" strike="noStrike" cap="none" normalizeH="0" baseline="0">
                          <a:ln>
                            <a:noFill/>
                          </a:ln>
                          <a:solidFill>
                            <a:schemeClr val="tx1"/>
                          </a:solidFill>
                          <a:effectLst/>
                          <a:latin typeface="Arial" panose="020B0604020202020204" pitchFamily="34" charset="0"/>
                        </a:rPr>
                        <a:t>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sz="2000">
                          <a:solidFill>
                            <a:schemeClr val="tx1"/>
                          </a:solidFill>
                          <a:latin typeface="Arial" panose="020B0604020202020204" pitchFamily="34" charset="0"/>
                        </a:defRPr>
                      </a:lvl1pPr>
                      <a:lvl2pPr marL="569913">
                        <a:spcBef>
                          <a:spcPct val="20000"/>
                        </a:spcBef>
                        <a:defRPr sz="2000">
                          <a:solidFill>
                            <a:schemeClr val="tx1"/>
                          </a:solidFill>
                          <a:latin typeface="Arial" panose="020B0604020202020204" pitchFamily="34" charset="0"/>
                        </a:defRPr>
                      </a:lvl2pPr>
                      <a:lvl3pPr marL="969963">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0" lang="en-US" altLang="en-US" sz="1800" b="0" i="0" u="none" strike="noStrike" cap="none" normalizeH="0" baseline="0" dirty="0">
                          <a:ln>
                            <a:noFill/>
                          </a:ln>
                          <a:solidFill>
                            <a:schemeClr val="tx1"/>
                          </a:solidFill>
                          <a:effectLst/>
                          <a:latin typeface="Arial" panose="020B0604020202020204" pitchFamily="34" charset="0"/>
                        </a:rPr>
                        <a:t>C</a:t>
                      </a:r>
                      <a:r>
                        <a:rPr kumimoji="0" lang="en-US" altLang="en-US" sz="1800" b="0" i="0" u="none" strike="noStrike" cap="none" normalizeH="0" baseline="-25000" dirty="0">
                          <a:ln>
                            <a:noFill/>
                          </a:ln>
                          <a:solidFill>
                            <a:schemeClr val="tx1"/>
                          </a:solidFill>
                          <a:effectLst/>
                          <a:latin typeface="Arial" panose="020B0604020202020204" pitchFamily="34" charset="0"/>
                        </a:rPr>
                        <a:t>out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sz="2000">
                          <a:solidFill>
                            <a:schemeClr val="tx1"/>
                          </a:solidFill>
                          <a:latin typeface="Arial" panose="020B0604020202020204" pitchFamily="34" charset="0"/>
                        </a:defRPr>
                      </a:lvl1pPr>
                      <a:lvl2pPr marL="569913">
                        <a:spcBef>
                          <a:spcPct val="20000"/>
                        </a:spcBef>
                        <a:defRPr sz="2000">
                          <a:solidFill>
                            <a:schemeClr val="tx1"/>
                          </a:solidFill>
                          <a:latin typeface="Arial" panose="020B0604020202020204" pitchFamily="34" charset="0"/>
                        </a:defRPr>
                      </a:lvl2pPr>
                      <a:lvl3pPr marL="969963">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0" lang="en-US" altLang="en-US" sz="1800" b="0" i="0" u="none" strike="noStrike" cap="none" normalizeH="0" baseline="0">
                          <a:ln>
                            <a:noFill/>
                          </a:ln>
                          <a:solidFill>
                            <a:schemeClr val="tx1"/>
                          </a:solidFill>
                          <a:effectLst/>
                          <a:latin typeface="Arial" panose="020B0604020202020204" pitchFamily="34" charset="0"/>
                        </a:rPr>
                        <a:t>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361507375"/>
                  </a:ext>
                </a:extLst>
              </a:tr>
              <a:tr h="227013">
                <a:tc>
                  <a:txBody>
                    <a:bodyPr/>
                    <a:lstStyle>
                      <a:lvl1pPr>
                        <a:spcBef>
                          <a:spcPct val="20000"/>
                        </a:spcBef>
                        <a:buFont typeface="Wingdings" panose="05000000000000000000" pitchFamily="2" charset="2"/>
                        <a:defRPr sz="2000">
                          <a:solidFill>
                            <a:schemeClr val="tx1"/>
                          </a:solidFill>
                          <a:latin typeface="Arial" panose="020B0604020202020204" pitchFamily="34" charset="0"/>
                        </a:defRPr>
                      </a:lvl1pPr>
                      <a:lvl2pPr marL="569913">
                        <a:spcBef>
                          <a:spcPct val="20000"/>
                        </a:spcBef>
                        <a:defRPr sz="2000">
                          <a:solidFill>
                            <a:schemeClr val="tx1"/>
                          </a:solidFill>
                          <a:latin typeface="Arial" panose="020B0604020202020204" pitchFamily="34" charset="0"/>
                        </a:defRPr>
                      </a:lvl2pPr>
                      <a:lvl3pPr marL="969963">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0" lang="en-US" altLang="en-US" sz="1800" b="0" i="0" u="none" strike="noStrike" cap="none" normalizeH="0" baseline="0" dirty="0">
                          <a:ln>
                            <a:noFill/>
                          </a:ln>
                          <a:solidFill>
                            <a:schemeClr val="tx1"/>
                          </a:solidFill>
                          <a:effectLst/>
                          <a:latin typeface="Arial" panose="020B0604020202020204" pitchFamily="34"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sz="2000">
                          <a:solidFill>
                            <a:schemeClr val="tx1"/>
                          </a:solidFill>
                          <a:latin typeface="Arial" panose="020B0604020202020204" pitchFamily="34" charset="0"/>
                        </a:defRPr>
                      </a:lvl1pPr>
                      <a:lvl2pPr marL="569913">
                        <a:spcBef>
                          <a:spcPct val="20000"/>
                        </a:spcBef>
                        <a:defRPr sz="2000">
                          <a:solidFill>
                            <a:schemeClr val="tx1"/>
                          </a:solidFill>
                          <a:latin typeface="Arial" panose="020B0604020202020204" pitchFamily="34" charset="0"/>
                        </a:defRPr>
                      </a:lvl2pPr>
                      <a:lvl3pPr marL="969963">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0" lang="en-US" altLang="en-US" sz="1800" b="0" i="0" u="none" strike="noStrike" cap="none" normalizeH="0" baseline="0">
                          <a:ln>
                            <a:noFill/>
                          </a:ln>
                          <a:solidFill>
                            <a:schemeClr val="tx1"/>
                          </a:solidFill>
                          <a:effectLst/>
                          <a:latin typeface="Arial" panose="020B0604020202020204"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sz="2000">
                          <a:solidFill>
                            <a:schemeClr val="tx1"/>
                          </a:solidFill>
                          <a:latin typeface="Arial" panose="020B0604020202020204" pitchFamily="34" charset="0"/>
                        </a:defRPr>
                      </a:lvl1pPr>
                      <a:lvl2pPr marL="569913">
                        <a:spcBef>
                          <a:spcPct val="20000"/>
                        </a:spcBef>
                        <a:defRPr sz="2000">
                          <a:solidFill>
                            <a:schemeClr val="tx1"/>
                          </a:solidFill>
                          <a:latin typeface="Arial" panose="020B0604020202020204" pitchFamily="34" charset="0"/>
                        </a:defRPr>
                      </a:lvl2pPr>
                      <a:lvl3pPr marL="969963">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0" lang="en-US" altLang="en-US" sz="1800" b="0" i="0" u="none" strike="noStrike" cap="none" normalizeH="0" baseline="0">
                          <a:ln>
                            <a:noFill/>
                          </a:ln>
                          <a:solidFill>
                            <a:schemeClr val="tx1"/>
                          </a:solidFill>
                          <a:effectLst/>
                          <a:latin typeface="Arial" panose="020B0604020202020204" pitchFamily="34"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sz="2000">
                          <a:solidFill>
                            <a:schemeClr val="tx1"/>
                          </a:solidFill>
                          <a:latin typeface="Arial" panose="020B0604020202020204" pitchFamily="34" charset="0"/>
                        </a:defRPr>
                      </a:lvl1pPr>
                      <a:lvl2pPr marL="569913">
                        <a:spcBef>
                          <a:spcPct val="20000"/>
                        </a:spcBef>
                        <a:defRPr sz="2000">
                          <a:solidFill>
                            <a:schemeClr val="tx1"/>
                          </a:solidFill>
                          <a:latin typeface="Arial" panose="020B0604020202020204" pitchFamily="34" charset="0"/>
                        </a:defRPr>
                      </a:lvl2pPr>
                      <a:lvl3pPr marL="969963">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0" lang="en-US" altLang="en-US" sz="1800" b="0" i="0" u="none" strike="noStrike" cap="none" normalizeH="0" baseline="0">
                          <a:ln>
                            <a:noFill/>
                          </a:ln>
                          <a:solidFill>
                            <a:schemeClr val="tx1"/>
                          </a:solidFill>
                          <a:effectLst/>
                          <a:latin typeface="Arial" panose="020B0604020202020204" pitchFamily="34"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sz="2000">
                          <a:solidFill>
                            <a:schemeClr val="tx1"/>
                          </a:solidFill>
                          <a:latin typeface="Arial" panose="020B0604020202020204" pitchFamily="34" charset="0"/>
                        </a:defRPr>
                      </a:lvl1pPr>
                      <a:lvl2pPr marL="569913">
                        <a:spcBef>
                          <a:spcPct val="20000"/>
                        </a:spcBef>
                        <a:defRPr sz="2000">
                          <a:solidFill>
                            <a:schemeClr val="tx1"/>
                          </a:solidFill>
                          <a:latin typeface="Arial" panose="020B0604020202020204" pitchFamily="34" charset="0"/>
                        </a:defRPr>
                      </a:lvl2pPr>
                      <a:lvl3pPr marL="969963">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0" lang="en-US" altLang="en-US" sz="1800" b="0" i="0" u="none" strike="noStrike" cap="none" normalizeH="0" baseline="0">
                          <a:ln>
                            <a:noFill/>
                          </a:ln>
                          <a:solidFill>
                            <a:schemeClr val="tx1"/>
                          </a:solidFill>
                          <a:effectLst/>
                          <a:latin typeface="Arial" panose="020B0604020202020204" pitchFamily="34"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797438474"/>
                  </a:ext>
                </a:extLst>
              </a:tr>
              <a:tr h="225425">
                <a:tc>
                  <a:txBody>
                    <a:bodyPr/>
                    <a:lstStyle>
                      <a:lvl1pPr>
                        <a:spcBef>
                          <a:spcPct val="20000"/>
                        </a:spcBef>
                        <a:buFont typeface="Wingdings" panose="05000000000000000000" pitchFamily="2" charset="2"/>
                        <a:defRPr sz="2000">
                          <a:solidFill>
                            <a:schemeClr val="tx1"/>
                          </a:solidFill>
                          <a:latin typeface="Arial" panose="020B0604020202020204" pitchFamily="34" charset="0"/>
                        </a:defRPr>
                      </a:lvl1pPr>
                      <a:lvl2pPr marL="569913">
                        <a:spcBef>
                          <a:spcPct val="20000"/>
                        </a:spcBef>
                        <a:defRPr sz="2000">
                          <a:solidFill>
                            <a:schemeClr val="tx1"/>
                          </a:solidFill>
                          <a:latin typeface="Arial" panose="020B0604020202020204" pitchFamily="34" charset="0"/>
                        </a:defRPr>
                      </a:lvl2pPr>
                      <a:lvl3pPr marL="969963">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0" lang="en-US" altLang="en-US" sz="1800" b="0" i="0" u="none" strike="noStrike" cap="none" normalizeH="0" baseline="0">
                          <a:ln>
                            <a:noFill/>
                          </a:ln>
                          <a:solidFill>
                            <a:schemeClr val="tx1"/>
                          </a:solidFill>
                          <a:effectLst/>
                          <a:latin typeface="Arial" panose="020B0604020202020204" pitchFamily="34"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sz="2000">
                          <a:solidFill>
                            <a:schemeClr val="tx1"/>
                          </a:solidFill>
                          <a:latin typeface="Arial" panose="020B0604020202020204" pitchFamily="34" charset="0"/>
                        </a:defRPr>
                      </a:lvl1pPr>
                      <a:lvl2pPr marL="569913">
                        <a:spcBef>
                          <a:spcPct val="20000"/>
                        </a:spcBef>
                        <a:defRPr sz="2000">
                          <a:solidFill>
                            <a:schemeClr val="tx1"/>
                          </a:solidFill>
                          <a:latin typeface="Arial" panose="020B0604020202020204" pitchFamily="34" charset="0"/>
                        </a:defRPr>
                      </a:lvl2pPr>
                      <a:lvl3pPr marL="969963">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0" lang="en-US" altLang="en-US" sz="1800" b="0" i="0" u="none" strike="noStrike" cap="none" normalizeH="0" baseline="0">
                          <a:ln>
                            <a:noFill/>
                          </a:ln>
                          <a:solidFill>
                            <a:schemeClr val="tx1"/>
                          </a:solidFill>
                          <a:effectLst/>
                          <a:latin typeface="Arial" panose="020B0604020202020204"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sz="2000">
                          <a:solidFill>
                            <a:schemeClr val="tx1"/>
                          </a:solidFill>
                          <a:latin typeface="Arial" panose="020B0604020202020204" pitchFamily="34" charset="0"/>
                        </a:defRPr>
                      </a:lvl1pPr>
                      <a:lvl2pPr marL="569913">
                        <a:spcBef>
                          <a:spcPct val="20000"/>
                        </a:spcBef>
                        <a:defRPr sz="2000">
                          <a:solidFill>
                            <a:schemeClr val="tx1"/>
                          </a:solidFill>
                          <a:latin typeface="Arial" panose="020B0604020202020204" pitchFamily="34" charset="0"/>
                        </a:defRPr>
                      </a:lvl2pPr>
                      <a:lvl3pPr marL="969963">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0" lang="en-US" altLang="en-US" sz="1800" b="0" i="0" u="none" strike="noStrike" cap="none" normalizeH="0" baseline="0">
                          <a:ln>
                            <a:noFill/>
                          </a:ln>
                          <a:solidFill>
                            <a:schemeClr val="tx1"/>
                          </a:solidFill>
                          <a:effectLst/>
                          <a:latin typeface="Arial" panose="020B0604020202020204" pitchFamily="34"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sz="2000">
                          <a:solidFill>
                            <a:schemeClr val="tx1"/>
                          </a:solidFill>
                          <a:latin typeface="Arial" panose="020B0604020202020204" pitchFamily="34" charset="0"/>
                        </a:defRPr>
                      </a:lvl1pPr>
                      <a:lvl2pPr marL="569913">
                        <a:spcBef>
                          <a:spcPct val="20000"/>
                        </a:spcBef>
                        <a:defRPr sz="2000">
                          <a:solidFill>
                            <a:schemeClr val="tx1"/>
                          </a:solidFill>
                          <a:latin typeface="Arial" panose="020B0604020202020204" pitchFamily="34" charset="0"/>
                        </a:defRPr>
                      </a:lvl2pPr>
                      <a:lvl3pPr marL="969963">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0" lang="en-US" altLang="en-US" sz="1800" b="0" i="0" u="none" strike="noStrike" cap="none" normalizeH="0" baseline="0">
                          <a:ln>
                            <a:noFill/>
                          </a:ln>
                          <a:solidFill>
                            <a:schemeClr val="tx1"/>
                          </a:solidFill>
                          <a:effectLst/>
                          <a:latin typeface="Arial" panose="020B0604020202020204" pitchFamily="34"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sz="2000">
                          <a:solidFill>
                            <a:schemeClr val="tx1"/>
                          </a:solidFill>
                          <a:latin typeface="Arial" panose="020B0604020202020204" pitchFamily="34" charset="0"/>
                        </a:defRPr>
                      </a:lvl1pPr>
                      <a:lvl2pPr marL="569913">
                        <a:spcBef>
                          <a:spcPct val="20000"/>
                        </a:spcBef>
                        <a:defRPr sz="2000">
                          <a:solidFill>
                            <a:schemeClr val="tx1"/>
                          </a:solidFill>
                          <a:latin typeface="Arial" panose="020B0604020202020204" pitchFamily="34" charset="0"/>
                        </a:defRPr>
                      </a:lvl2pPr>
                      <a:lvl3pPr marL="969963">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0" lang="en-US" altLang="en-US" sz="1800" b="0" i="0" u="none" strike="noStrike" cap="none" normalizeH="0" baseline="0">
                          <a:ln>
                            <a:noFill/>
                          </a:ln>
                          <a:solidFill>
                            <a:schemeClr val="tx1"/>
                          </a:solidFill>
                          <a:effectLst/>
                          <a:latin typeface="Arial" panose="020B0604020202020204" pitchFamily="34"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205380003"/>
                  </a:ext>
                </a:extLst>
              </a:tr>
              <a:tr h="225425">
                <a:tc>
                  <a:txBody>
                    <a:bodyPr/>
                    <a:lstStyle>
                      <a:lvl1pPr>
                        <a:spcBef>
                          <a:spcPct val="20000"/>
                        </a:spcBef>
                        <a:buFont typeface="Wingdings" panose="05000000000000000000" pitchFamily="2" charset="2"/>
                        <a:defRPr sz="2000">
                          <a:solidFill>
                            <a:schemeClr val="tx1"/>
                          </a:solidFill>
                          <a:latin typeface="Arial" panose="020B0604020202020204" pitchFamily="34" charset="0"/>
                        </a:defRPr>
                      </a:lvl1pPr>
                      <a:lvl2pPr marL="569913">
                        <a:spcBef>
                          <a:spcPct val="20000"/>
                        </a:spcBef>
                        <a:defRPr sz="2000">
                          <a:solidFill>
                            <a:schemeClr val="tx1"/>
                          </a:solidFill>
                          <a:latin typeface="Arial" panose="020B0604020202020204" pitchFamily="34" charset="0"/>
                        </a:defRPr>
                      </a:lvl2pPr>
                      <a:lvl3pPr marL="969963">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0" lang="en-US" altLang="en-US" sz="1800" b="0" i="0" u="none" strike="noStrike" cap="none" normalizeH="0" baseline="0">
                          <a:ln>
                            <a:noFill/>
                          </a:ln>
                          <a:solidFill>
                            <a:schemeClr val="tx1"/>
                          </a:solidFill>
                          <a:effectLst/>
                          <a:latin typeface="Arial" panose="020B0604020202020204" pitchFamily="34"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sz="2000">
                          <a:solidFill>
                            <a:schemeClr val="tx1"/>
                          </a:solidFill>
                          <a:latin typeface="Arial" panose="020B0604020202020204" pitchFamily="34" charset="0"/>
                        </a:defRPr>
                      </a:lvl1pPr>
                      <a:lvl2pPr marL="569913">
                        <a:spcBef>
                          <a:spcPct val="20000"/>
                        </a:spcBef>
                        <a:defRPr sz="2000">
                          <a:solidFill>
                            <a:schemeClr val="tx1"/>
                          </a:solidFill>
                          <a:latin typeface="Arial" panose="020B0604020202020204" pitchFamily="34" charset="0"/>
                        </a:defRPr>
                      </a:lvl2pPr>
                      <a:lvl3pPr marL="969963">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0" lang="en-US" altLang="en-US" sz="1800" b="0" i="0" u="none" strike="noStrike" cap="none" normalizeH="0" baseline="0">
                          <a:ln>
                            <a:noFill/>
                          </a:ln>
                          <a:solidFill>
                            <a:schemeClr val="tx1"/>
                          </a:solidFill>
                          <a:effectLst/>
                          <a:latin typeface="Arial" panose="020B060402020202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sz="2000">
                          <a:solidFill>
                            <a:schemeClr val="tx1"/>
                          </a:solidFill>
                          <a:latin typeface="Arial" panose="020B0604020202020204" pitchFamily="34" charset="0"/>
                        </a:defRPr>
                      </a:lvl1pPr>
                      <a:lvl2pPr marL="569913">
                        <a:spcBef>
                          <a:spcPct val="20000"/>
                        </a:spcBef>
                        <a:defRPr sz="2000">
                          <a:solidFill>
                            <a:schemeClr val="tx1"/>
                          </a:solidFill>
                          <a:latin typeface="Arial" panose="020B0604020202020204" pitchFamily="34" charset="0"/>
                        </a:defRPr>
                      </a:lvl2pPr>
                      <a:lvl3pPr marL="969963">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0" lang="en-US" altLang="en-US" sz="1800" b="0" i="0" u="none" strike="noStrike" cap="none" normalizeH="0" baseline="0">
                          <a:ln>
                            <a:noFill/>
                          </a:ln>
                          <a:solidFill>
                            <a:schemeClr val="tx1"/>
                          </a:solidFill>
                          <a:effectLst/>
                          <a:latin typeface="Arial" panose="020B0604020202020204" pitchFamily="34"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sz="2000">
                          <a:solidFill>
                            <a:schemeClr val="tx1"/>
                          </a:solidFill>
                          <a:latin typeface="Arial" panose="020B0604020202020204" pitchFamily="34" charset="0"/>
                        </a:defRPr>
                      </a:lvl1pPr>
                      <a:lvl2pPr marL="569913">
                        <a:spcBef>
                          <a:spcPct val="20000"/>
                        </a:spcBef>
                        <a:defRPr sz="2000">
                          <a:solidFill>
                            <a:schemeClr val="tx1"/>
                          </a:solidFill>
                          <a:latin typeface="Arial" panose="020B0604020202020204" pitchFamily="34" charset="0"/>
                        </a:defRPr>
                      </a:lvl2pPr>
                      <a:lvl3pPr marL="969963">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0" lang="en-US" altLang="en-US" sz="1800" b="0" i="0" u="none" strike="noStrike" cap="none" normalizeH="0" baseline="0">
                          <a:ln>
                            <a:noFill/>
                          </a:ln>
                          <a:solidFill>
                            <a:schemeClr val="tx1"/>
                          </a:solidFill>
                          <a:effectLst/>
                          <a:latin typeface="Arial" panose="020B0604020202020204" pitchFamily="34"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sz="2000">
                          <a:solidFill>
                            <a:schemeClr val="tx1"/>
                          </a:solidFill>
                          <a:latin typeface="Arial" panose="020B0604020202020204" pitchFamily="34" charset="0"/>
                        </a:defRPr>
                      </a:lvl1pPr>
                      <a:lvl2pPr marL="569913">
                        <a:spcBef>
                          <a:spcPct val="20000"/>
                        </a:spcBef>
                        <a:defRPr sz="2000">
                          <a:solidFill>
                            <a:schemeClr val="tx1"/>
                          </a:solidFill>
                          <a:latin typeface="Arial" panose="020B0604020202020204" pitchFamily="34" charset="0"/>
                        </a:defRPr>
                      </a:lvl2pPr>
                      <a:lvl3pPr marL="969963">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0" lang="en-US" altLang="en-US" sz="1800" b="0" i="0" u="none" strike="noStrike" cap="none" normalizeH="0" baseline="0">
                          <a:ln>
                            <a:noFill/>
                          </a:ln>
                          <a:solidFill>
                            <a:schemeClr val="tx1"/>
                          </a:solidFill>
                          <a:effectLst/>
                          <a:latin typeface="Arial" panose="020B0604020202020204" pitchFamily="34"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778046706"/>
                  </a:ext>
                </a:extLst>
              </a:tr>
              <a:tr h="225425">
                <a:tc>
                  <a:txBody>
                    <a:bodyPr/>
                    <a:lstStyle>
                      <a:lvl1pPr>
                        <a:spcBef>
                          <a:spcPct val="20000"/>
                        </a:spcBef>
                        <a:buFont typeface="Wingdings" panose="05000000000000000000" pitchFamily="2" charset="2"/>
                        <a:defRPr sz="2000">
                          <a:solidFill>
                            <a:schemeClr val="tx1"/>
                          </a:solidFill>
                          <a:latin typeface="Arial" panose="020B0604020202020204" pitchFamily="34" charset="0"/>
                        </a:defRPr>
                      </a:lvl1pPr>
                      <a:lvl2pPr marL="569913">
                        <a:spcBef>
                          <a:spcPct val="20000"/>
                        </a:spcBef>
                        <a:defRPr sz="2000">
                          <a:solidFill>
                            <a:schemeClr val="tx1"/>
                          </a:solidFill>
                          <a:latin typeface="Arial" panose="020B0604020202020204" pitchFamily="34" charset="0"/>
                        </a:defRPr>
                      </a:lvl2pPr>
                      <a:lvl3pPr marL="969963">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0" lang="en-US" altLang="en-US" sz="1800" b="0" i="0" u="none" strike="noStrike" cap="none" normalizeH="0" baseline="0">
                          <a:ln>
                            <a:noFill/>
                          </a:ln>
                          <a:solidFill>
                            <a:schemeClr val="tx1"/>
                          </a:solidFill>
                          <a:effectLst/>
                          <a:latin typeface="Arial" panose="020B0604020202020204" pitchFamily="34"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sz="2000">
                          <a:solidFill>
                            <a:schemeClr val="tx1"/>
                          </a:solidFill>
                          <a:latin typeface="Arial" panose="020B0604020202020204" pitchFamily="34" charset="0"/>
                        </a:defRPr>
                      </a:lvl1pPr>
                      <a:lvl2pPr marL="569913">
                        <a:spcBef>
                          <a:spcPct val="20000"/>
                        </a:spcBef>
                        <a:defRPr sz="2000">
                          <a:solidFill>
                            <a:schemeClr val="tx1"/>
                          </a:solidFill>
                          <a:latin typeface="Arial" panose="020B0604020202020204" pitchFamily="34" charset="0"/>
                        </a:defRPr>
                      </a:lvl2pPr>
                      <a:lvl3pPr marL="969963">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0" lang="en-US" altLang="en-US" sz="1800" b="0" i="0" u="none" strike="noStrike" cap="none" normalizeH="0" baseline="0">
                          <a:ln>
                            <a:noFill/>
                          </a:ln>
                          <a:solidFill>
                            <a:schemeClr val="tx1"/>
                          </a:solidFill>
                          <a:effectLst/>
                          <a:latin typeface="Arial" panose="020B060402020202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sz="2000">
                          <a:solidFill>
                            <a:schemeClr val="tx1"/>
                          </a:solidFill>
                          <a:latin typeface="Arial" panose="020B0604020202020204" pitchFamily="34" charset="0"/>
                        </a:defRPr>
                      </a:lvl1pPr>
                      <a:lvl2pPr marL="569913">
                        <a:spcBef>
                          <a:spcPct val="20000"/>
                        </a:spcBef>
                        <a:defRPr sz="2000">
                          <a:solidFill>
                            <a:schemeClr val="tx1"/>
                          </a:solidFill>
                          <a:latin typeface="Arial" panose="020B0604020202020204" pitchFamily="34" charset="0"/>
                        </a:defRPr>
                      </a:lvl2pPr>
                      <a:lvl3pPr marL="969963">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0" lang="en-US" altLang="en-US" sz="1800" b="0" i="0" u="none" strike="noStrike" cap="none" normalizeH="0" baseline="0" dirty="0">
                          <a:ln>
                            <a:noFill/>
                          </a:ln>
                          <a:solidFill>
                            <a:schemeClr val="tx1"/>
                          </a:solidFill>
                          <a:effectLst/>
                          <a:latin typeface="Arial" panose="020B0604020202020204" pitchFamily="34"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sz="2000">
                          <a:solidFill>
                            <a:schemeClr val="tx1"/>
                          </a:solidFill>
                          <a:latin typeface="Arial" panose="020B0604020202020204" pitchFamily="34" charset="0"/>
                        </a:defRPr>
                      </a:lvl1pPr>
                      <a:lvl2pPr marL="569913">
                        <a:spcBef>
                          <a:spcPct val="20000"/>
                        </a:spcBef>
                        <a:defRPr sz="2000">
                          <a:solidFill>
                            <a:schemeClr val="tx1"/>
                          </a:solidFill>
                          <a:latin typeface="Arial" panose="020B0604020202020204" pitchFamily="34" charset="0"/>
                        </a:defRPr>
                      </a:lvl2pPr>
                      <a:lvl3pPr marL="969963">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0" lang="en-US" altLang="en-US" sz="1800" b="0" i="0" u="none" strike="noStrike" cap="none" normalizeH="0" baseline="0">
                          <a:ln>
                            <a:noFill/>
                          </a:ln>
                          <a:solidFill>
                            <a:schemeClr val="tx1"/>
                          </a:solidFill>
                          <a:effectLst/>
                          <a:latin typeface="Arial" panose="020B0604020202020204" pitchFamily="34"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sz="2000">
                          <a:solidFill>
                            <a:schemeClr val="tx1"/>
                          </a:solidFill>
                          <a:latin typeface="Arial" panose="020B0604020202020204" pitchFamily="34" charset="0"/>
                        </a:defRPr>
                      </a:lvl1pPr>
                      <a:lvl2pPr marL="569913">
                        <a:spcBef>
                          <a:spcPct val="20000"/>
                        </a:spcBef>
                        <a:defRPr sz="2000">
                          <a:solidFill>
                            <a:schemeClr val="tx1"/>
                          </a:solidFill>
                          <a:latin typeface="Arial" panose="020B0604020202020204" pitchFamily="34" charset="0"/>
                        </a:defRPr>
                      </a:lvl2pPr>
                      <a:lvl3pPr marL="969963">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0" lang="en-US" altLang="en-US" sz="1800" b="0" i="0" u="none" strike="noStrike" cap="none" normalizeH="0" baseline="0">
                          <a:ln>
                            <a:noFill/>
                          </a:ln>
                          <a:solidFill>
                            <a:schemeClr val="tx1"/>
                          </a:solidFill>
                          <a:effectLst/>
                          <a:latin typeface="Arial" panose="020B0604020202020204" pitchFamily="34"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752901112"/>
                  </a:ext>
                </a:extLst>
              </a:tr>
              <a:tr h="227013">
                <a:tc>
                  <a:txBody>
                    <a:bodyPr/>
                    <a:lstStyle>
                      <a:lvl1pPr>
                        <a:spcBef>
                          <a:spcPct val="20000"/>
                        </a:spcBef>
                        <a:buFont typeface="Wingdings" panose="05000000000000000000" pitchFamily="2" charset="2"/>
                        <a:defRPr sz="2000">
                          <a:solidFill>
                            <a:schemeClr val="tx1"/>
                          </a:solidFill>
                          <a:latin typeface="Arial" panose="020B0604020202020204" pitchFamily="34" charset="0"/>
                        </a:defRPr>
                      </a:lvl1pPr>
                      <a:lvl2pPr marL="569913">
                        <a:spcBef>
                          <a:spcPct val="20000"/>
                        </a:spcBef>
                        <a:defRPr sz="2000">
                          <a:solidFill>
                            <a:schemeClr val="tx1"/>
                          </a:solidFill>
                          <a:latin typeface="Arial" panose="020B0604020202020204" pitchFamily="34" charset="0"/>
                        </a:defRPr>
                      </a:lvl2pPr>
                      <a:lvl3pPr marL="969963">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0" lang="en-US" altLang="en-US" sz="1800" b="0" i="0" u="none" strike="noStrike" cap="none" normalizeH="0" baseline="0">
                          <a:ln>
                            <a:noFill/>
                          </a:ln>
                          <a:solidFill>
                            <a:schemeClr val="tx1"/>
                          </a:solidFill>
                          <a:effectLst/>
                          <a:latin typeface="Arial" panose="020B0604020202020204" pitchFamily="34"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sz="2000">
                          <a:solidFill>
                            <a:schemeClr val="tx1"/>
                          </a:solidFill>
                          <a:latin typeface="Arial" panose="020B0604020202020204" pitchFamily="34" charset="0"/>
                        </a:defRPr>
                      </a:lvl1pPr>
                      <a:lvl2pPr marL="569913">
                        <a:spcBef>
                          <a:spcPct val="20000"/>
                        </a:spcBef>
                        <a:defRPr sz="2000">
                          <a:solidFill>
                            <a:schemeClr val="tx1"/>
                          </a:solidFill>
                          <a:latin typeface="Arial" panose="020B0604020202020204" pitchFamily="34" charset="0"/>
                        </a:defRPr>
                      </a:lvl2pPr>
                      <a:lvl3pPr marL="969963">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0" lang="en-US" altLang="en-US" sz="1800" b="0" i="0" u="none" strike="noStrike" cap="none" normalizeH="0" baseline="0">
                          <a:ln>
                            <a:noFill/>
                          </a:ln>
                          <a:solidFill>
                            <a:schemeClr val="tx1"/>
                          </a:solidFill>
                          <a:effectLst/>
                          <a:latin typeface="Arial" panose="020B0604020202020204"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sz="2000">
                          <a:solidFill>
                            <a:schemeClr val="tx1"/>
                          </a:solidFill>
                          <a:latin typeface="Arial" panose="020B0604020202020204" pitchFamily="34" charset="0"/>
                        </a:defRPr>
                      </a:lvl1pPr>
                      <a:lvl2pPr marL="569913">
                        <a:spcBef>
                          <a:spcPct val="20000"/>
                        </a:spcBef>
                        <a:defRPr sz="2000">
                          <a:solidFill>
                            <a:schemeClr val="tx1"/>
                          </a:solidFill>
                          <a:latin typeface="Arial" panose="020B0604020202020204" pitchFamily="34" charset="0"/>
                        </a:defRPr>
                      </a:lvl2pPr>
                      <a:lvl3pPr marL="969963">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0" lang="en-US" altLang="en-US" sz="1800" b="0" i="0" u="none" strike="noStrike" cap="none" normalizeH="0" baseline="0">
                          <a:ln>
                            <a:noFill/>
                          </a:ln>
                          <a:solidFill>
                            <a:schemeClr val="tx1"/>
                          </a:solidFill>
                          <a:effectLst/>
                          <a:latin typeface="Arial" panose="020B0604020202020204" pitchFamily="34"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sz="2000">
                          <a:solidFill>
                            <a:schemeClr val="tx1"/>
                          </a:solidFill>
                          <a:latin typeface="Arial" panose="020B0604020202020204" pitchFamily="34" charset="0"/>
                        </a:defRPr>
                      </a:lvl1pPr>
                      <a:lvl2pPr marL="569913">
                        <a:spcBef>
                          <a:spcPct val="20000"/>
                        </a:spcBef>
                        <a:defRPr sz="2000">
                          <a:solidFill>
                            <a:schemeClr val="tx1"/>
                          </a:solidFill>
                          <a:latin typeface="Arial" panose="020B0604020202020204" pitchFamily="34" charset="0"/>
                        </a:defRPr>
                      </a:lvl2pPr>
                      <a:lvl3pPr marL="969963">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0" lang="en-US" altLang="en-US" sz="1800" b="0" i="0" u="none" strike="noStrike" cap="none" normalizeH="0" baseline="0">
                          <a:ln>
                            <a:noFill/>
                          </a:ln>
                          <a:solidFill>
                            <a:schemeClr val="tx1"/>
                          </a:solidFill>
                          <a:effectLst/>
                          <a:latin typeface="Arial" panose="020B0604020202020204" pitchFamily="34"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sz="2000">
                          <a:solidFill>
                            <a:schemeClr val="tx1"/>
                          </a:solidFill>
                          <a:latin typeface="Arial" panose="020B0604020202020204" pitchFamily="34" charset="0"/>
                        </a:defRPr>
                      </a:lvl1pPr>
                      <a:lvl2pPr marL="569913">
                        <a:spcBef>
                          <a:spcPct val="20000"/>
                        </a:spcBef>
                        <a:defRPr sz="2000">
                          <a:solidFill>
                            <a:schemeClr val="tx1"/>
                          </a:solidFill>
                          <a:latin typeface="Arial" panose="020B0604020202020204" pitchFamily="34" charset="0"/>
                        </a:defRPr>
                      </a:lvl2pPr>
                      <a:lvl3pPr marL="969963">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0" lang="en-US" altLang="en-US" sz="1800" b="0" i="0" u="none" strike="noStrike" cap="none" normalizeH="0" baseline="0">
                          <a:ln>
                            <a:noFill/>
                          </a:ln>
                          <a:solidFill>
                            <a:schemeClr val="tx1"/>
                          </a:solidFill>
                          <a:effectLst/>
                          <a:latin typeface="Arial" panose="020B0604020202020204" pitchFamily="34"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673711160"/>
                  </a:ext>
                </a:extLst>
              </a:tr>
              <a:tr h="225425">
                <a:tc>
                  <a:txBody>
                    <a:bodyPr/>
                    <a:lstStyle>
                      <a:lvl1pPr>
                        <a:spcBef>
                          <a:spcPct val="20000"/>
                        </a:spcBef>
                        <a:buFont typeface="Wingdings" panose="05000000000000000000" pitchFamily="2" charset="2"/>
                        <a:defRPr sz="2000">
                          <a:solidFill>
                            <a:schemeClr val="tx1"/>
                          </a:solidFill>
                          <a:latin typeface="Arial" panose="020B0604020202020204" pitchFamily="34" charset="0"/>
                        </a:defRPr>
                      </a:lvl1pPr>
                      <a:lvl2pPr marL="569913">
                        <a:spcBef>
                          <a:spcPct val="20000"/>
                        </a:spcBef>
                        <a:defRPr sz="2000">
                          <a:solidFill>
                            <a:schemeClr val="tx1"/>
                          </a:solidFill>
                          <a:latin typeface="Arial" panose="020B0604020202020204" pitchFamily="34" charset="0"/>
                        </a:defRPr>
                      </a:lvl2pPr>
                      <a:lvl3pPr marL="969963">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0" lang="en-US" altLang="en-US" sz="1800" b="0" i="0" u="none" strike="noStrike" cap="none" normalizeH="0" baseline="0">
                          <a:ln>
                            <a:noFill/>
                          </a:ln>
                          <a:solidFill>
                            <a:schemeClr val="tx1"/>
                          </a:solidFill>
                          <a:effectLst/>
                          <a:latin typeface="Arial" panose="020B0604020202020204" pitchFamily="34"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sz="2000">
                          <a:solidFill>
                            <a:schemeClr val="tx1"/>
                          </a:solidFill>
                          <a:latin typeface="Arial" panose="020B0604020202020204" pitchFamily="34" charset="0"/>
                        </a:defRPr>
                      </a:lvl1pPr>
                      <a:lvl2pPr marL="569913">
                        <a:spcBef>
                          <a:spcPct val="20000"/>
                        </a:spcBef>
                        <a:defRPr sz="2000">
                          <a:solidFill>
                            <a:schemeClr val="tx1"/>
                          </a:solidFill>
                          <a:latin typeface="Arial" panose="020B0604020202020204" pitchFamily="34" charset="0"/>
                        </a:defRPr>
                      </a:lvl2pPr>
                      <a:lvl3pPr marL="969963">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0" lang="en-US" altLang="en-US" sz="1800" b="0" i="0" u="none" strike="noStrike" cap="none" normalizeH="0" baseline="0">
                          <a:ln>
                            <a:noFill/>
                          </a:ln>
                          <a:solidFill>
                            <a:schemeClr val="tx1"/>
                          </a:solidFill>
                          <a:effectLst/>
                          <a:latin typeface="Arial" panose="020B0604020202020204"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sz="2000">
                          <a:solidFill>
                            <a:schemeClr val="tx1"/>
                          </a:solidFill>
                          <a:latin typeface="Arial" panose="020B0604020202020204" pitchFamily="34" charset="0"/>
                        </a:defRPr>
                      </a:lvl1pPr>
                      <a:lvl2pPr marL="569913">
                        <a:spcBef>
                          <a:spcPct val="20000"/>
                        </a:spcBef>
                        <a:defRPr sz="2000">
                          <a:solidFill>
                            <a:schemeClr val="tx1"/>
                          </a:solidFill>
                          <a:latin typeface="Arial" panose="020B0604020202020204" pitchFamily="34" charset="0"/>
                        </a:defRPr>
                      </a:lvl2pPr>
                      <a:lvl3pPr marL="969963">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0" lang="en-US" altLang="en-US" sz="1800" b="0" i="0" u="none" strike="noStrike" cap="none" normalizeH="0" baseline="0">
                          <a:ln>
                            <a:noFill/>
                          </a:ln>
                          <a:solidFill>
                            <a:schemeClr val="tx1"/>
                          </a:solidFill>
                          <a:effectLst/>
                          <a:latin typeface="Arial" panose="020B0604020202020204" pitchFamily="34"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sz="2000">
                          <a:solidFill>
                            <a:schemeClr val="tx1"/>
                          </a:solidFill>
                          <a:latin typeface="Arial" panose="020B0604020202020204" pitchFamily="34" charset="0"/>
                        </a:defRPr>
                      </a:lvl1pPr>
                      <a:lvl2pPr marL="569913">
                        <a:spcBef>
                          <a:spcPct val="20000"/>
                        </a:spcBef>
                        <a:defRPr sz="2000">
                          <a:solidFill>
                            <a:schemeClr val="tx1"/>
                          </a:solidFill>
                          <a:latin typeface="Arial" panose="020B0604020202020204" pitchFamily="34" charset="0"/>
                        </a:defRPr>
                      </a:lvl2pPr>
                      <a:lvl3pPr marL="969963">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0" lang="en-US" altLang="en-US" sz="1800" b="0" i="0" u="none" strike="noStrike" cap="none" normalizeH="0" baseline="0">
                          <a:ln>
                            <a:noFill/>
                          </a:ln>
                          <a:solidFill>
                            <a:schemeClr val="tx1"/>
                          </a:solidFill>
                          <a:effectLst/>
                          <a:latin typeface="Arial" panose="020B0604020202020204" pitchFamily="34"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sz="2000">
                          <a:solidFill>
                            <a:schemeClr val="tx1"/>
                          </a:solidFill>
                          <a:latin typeface="Arial" panose="020B0604020202020204" pitchFamily="34" charset="0"/>
                        </a:defRPr>
                      </a:lvl1pPr>
                      <a:lvl2pPr marL="569913">
                        <a:spcBef>
                          <a:spcPct val="20000"/>
                        </a:spcBef>
                        <a:defRPr sz="2000">
                          <a:solidFill>
                            <a:schemeClr val="tx1"/>
                          </a:solidFill>
                          <a:latin typeface="Arial" panose="020B0604020202020204" pitchFamily="34" charset="0"/>
                        </a:defRPr>
                      </a:lvl2pPr>
                      <a:lvl3pPr marL="969963">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0" lang="en-US" altLang="en-US" sz="1800" b="0" i="0" u="none" strike="noStrike" cap="none" normalizeH="0" baseline="0">
                          <a:ln>
                            <a:noFill/>
                          </a:ln>
                          <a:solidFill>
                            <a:schemeClr val="tx1"/>
                          </a:solidFill>
                          <a:effectLst/>
                          <a:latin typeface="Arial" panose="020B0604020202020204" pitchFamily="34"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639491574"/>
                  </a:ext>
                </a:extLst>
              </a:tr>
              <a:tr h="225425">
                <a:tc>
                  <a:txBody>
                    <a:bodyPr/>
                    <a:lstStyle>
                      <a:lvl1pPr>
                        <a:spcBef>
                          <a:spcPct val="20000"/>
                        </a:spcBef>
                        <a:buFont typeface="Wingdings" panose="05000000000000000000" pitchFamily="2" charset="2"/>
                        <a:defRPr sz="2000">
                          <a:solidFill>
                            <a:schemeClr val="tx1"/>
                          </a:solidFill>
                          <a:latin typeface="Arial" panose="020B0604020202020204" pitchFamily="34" charset="0"/>
                        </a:defRPr>
                      </a:lvl1pPr>
                      <a:lvl2pPr marL="569913">
                        <a:spcBef>
                          <a:spcPct val="20000"/>
                        </a:spcBef>
                        <a:defRPr sz="2000">
                          <a:solidFill>
                            <a:schemeClr val="tx1"/>
                          </a:solidFill>
                          <a:latin typeface="Arial" panose="020B0604020202020204" pitchFamily="34" charset="0"/>
                        </a:defRPr>
                      </a:lvl2pPr>
                      <a:lvl3pPr marL="969963">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0" lang="en-US" altLang="en-US" sz="1800" b="0" i="0" u="none" strike="noStrike" cap="none" normalizeH="0" baseline="0">
                          <a:ln>
                            <a:noFill/>
                          </a:ln>
                          <a:solidFill>
                            <a:schemeClr val="tx1"/>
                          </a:solidFill>
                          <a:effectLst/>
                          <a:latin typeface="Arial" panose="020B0604020202020204" pitchFamily="34"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sz="2000">
                          <a:solidFill>
                            <a:schemeClr val="tx1"/>
                          </a:solidFill>
                          <a:latin typeface="Arial" panose="020B0604020202020204" pitchFamily="34" charset="0"/>
                        </a:defRPr>
                      </a:lvl1pPr>
                      <a:lvl2pPr marL="569913">
                        <a:spcBef>
                          <a:spcPct val="20000"/>
                        </a:spcBef>
                        <a:defRPr sz="2000">
                          <a:solidFill>
                            <a:schemeClr val="tx1"/>
                          </a:solidFill>
                          <a:latin typeface="Arial" panose="020B0604020202020204" pitchFamily="34" charset="0"/>
                        </a:defRPr>
                      </a:lvl2pPr>
                      <a:lvl3pPr marL="969963">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0" lang="en-US" altLang="en-US" sz="1800" b="0" i="0" u="none" strike="noStrike" cap="none" normalizeH="0" baseline="0">
                          <a:ln>
                            <a:noFill/>
                          </a:ln>
                          <a:solidFill>
                            <a:schemeClr val="tx1"/>
                          </a:solidFill>
                          <a:effectLst/>
                          <a:latin typeface="Arial" panose="020B060402020202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sz="2000">
                          <a:solidFill>
                            <a:schemeClr val="tx1"/>
                          </a:solidFill>
                          <a:latin typeface="Arial" panose="020B0604020202020204" pitchFamily="34" charset="0"/>
                        </a:defRPr>
                      </a:lvl1pPr>
                      <a:lvl2pPr marL="569913">
                        <a:spcBef>
                          <a:spcPct val="20000"/>
                        </a:spcBef>
                        <a:defRPr sz="2000">
                          <a:solidFill>
                            <a:schemeClr val="tx1"/>
                          </a:solidFill>
                          <a:latin typeface="Arial" panose="020B0604020202020204" pitchFamily="34" charset="0"/>
                        </a:defRPr>
                      </a:lvl2pPr>
                      <a:lvl3pPr marL="969963">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0" lang="en-US" altLang="en-US" sz="1800" b="0" i="0" u="none" strike="noStrike" cap="none" normalizeH="0" baseline="0">
                          <a:ln>
                            <a:noFill/>
                          </a:ln>
                          <a:solidFill>
                            <a:schemeClr val="tx1"/>
                          </a:solidFill>
                          <a:effectLst/>
                          <a:latin typeface="Arial" panose="020B0604020202020204" pitchFamily="34"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sz="2000">
                          <a:solidFill>
                            <a:schemeClr val="tx1"/>
                          </a:solidFill>
                          <a:latin typeface="Arial" panose="020B0604020202020204" pitchFamily="34" charset="0"/>
                        </a:defRPr>
                      </a:lvl1pPr>
                      <a:lvl2pPr marL="569913">
                        <a:spcBef>
                          <a:spcPct val="20000"/>
                        </a:spcBef>
                        <a:defRPr sz="2000">
                          <a:solidFill>
                            <a:schemeClr val="tx1"/>
                          </a:solidFill>
                          <a:latin typeface="Arial" panose="020B0604020202020204" pitchFamily="34" charset="0"/>
                        </a:defRPr>
                      </a:lvl2pPr>
                      <a:lvl3pPr marL="969963">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0" lang="en-US" altLang="en-US" sz="1800" b="0" i="0" u="none" strike="noStrike" cap="none" normalizeH="0" baseline="0">
                          <a:ln>
                            <a:noFill/>
                          </a:ln>
                          <a:solidFill>
                            <a:schemeClr val="tx1"/>
                          </a:solidFill>
                          <a:effectLst/>
                          <a:latin typeface="Arial" panose="020B0604020202020204" pitchFamily="34"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sz="2000">
                          <a:solidFill>
                            <a:schemeClr val="tx1"/>
                          </a:solidFill>
                          <a:latin typeface="Arial" panose="020B0604020202020204" pitchFamily="34" charset="0"/>
                        </a:defRPr>
                      </a:lvl1pPr>
                      <a:lvl2pPr marL="569913">
                        <a:spcBef>
                          <a:spcPct val="20000"/>
                        </a:spcBef>
                        <a:defRPr sz="2000">
                          <a:solidFill>
                            <a:schemeClr val="tx1"/>
                          </a:solidFill>
                          <a:latin typeface="Arial" panose="020B0604020202020204" pitchFamily="34" charset="0"/>
                        </a:defRPr>
                      </a:lvl2pPr>
                      <a:lvl3pPr marL="969963">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0" lang="en-US" altLang="en-US" sz="1800" b="0" i="0" u="none" strike="noStrike" cap="none" normalizeH="0" baseline="0">
                          <a:ln>
                            <a:noFill/>
                          </a:ln>
                          <a:solidFill>
                            <a:schemeClr val="tx1"/>
                          </a:solidFill>
                          <a:effectLst/>
                          <a:latin typeface="Arial" panose="020B0604020202020204" pitchFamily="34"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301566548"/>
                  </a:ext>
                </a:extLst>
              </a:tr>
              <a:tr h="225425">
                <a:tc>
                  <a:txBody>
                    <a:bodyPr/>
                    <a:lstStyle>
                      <a:lvl1pPr>
                        <a:spcBef>
                          <a:spcPct val="20000"/>
                        </a:spcBef>
                        <a:buFont typeface="Wingdings" panose="05000000000000000000" pitchFamily="2" charset="2"/>
                        <a:defRPr sz="2000">
                          <a:solidFill>
                            <a:schemeClr val="tx1"/>
                          </a:solidFill>
                          <a:latin typeface="Arial" panose="020B0604020202020204" pitchFamily="34" charset="0"/>
                        </a:defRPr>
                      </a:lvl1pPr>
                      <a:lvl2pPr marL="569913">
                        <a:spcBef>
                          <a:spcPct val="20000"/>
                        </a:spcBef>
                        <a:defRPr sz="2000">
                          <a:solidFill>
                            <a:schemeClr val="tx1"/>
                          </a:solidFill>
                          <a:latin typeface="Arial" panose="020B0604020202020204" pitchFamily="34" charset="0"/>
                        </a:defRPr>
                      </a:lvl2pPr>
                      <a:lvl3pPr marL="969963">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0" lang="en-US" altLang="en-US" sz="1800" b="0" i="0" u="none" strike="noStrike" cap="none" normalizeH="0" baseline="0">
                          <a:ln>
                            <a:noFill/>
                          </a:ln>
                          <a:solidFill>
                            <a:schemeClr val="tx1"/>
                          </a:solidFill>
                          <a:effectLst/>
                          <a:latin typeface="Arial" panose="020B0604020202020204" pitchFamily="34"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sz="2000">
                          <a:solidFill>
                            <a:schemeClr val="tx1"/>
                          </a:solidFill>
                          <a:latin typeface="Arial" panose="020B0604020202020204" pitchFamily="34" charset="0"/>
                        </a:defRPr>
                      </a:lvl1pPr>
                      <a:lvl2pPr marL="569913">
                        <a:spcBef>
                          <a:spcPct val="20000"/>
                        </a:spcBef>
                        <a:defRPr sz="2000">
                          <a:solidFill>
                            <a:schemeClr val="tx1"/>
                          </a:solidFill>
                          <a:latin typeface="Arial" panose="020B0604020202020204" pitchFamily="34" charset="0"/>
                        </a:defRPr>
                      </a:lvl2pPr>
                      <a:lvl3pPr marL="969963">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0" lang="en-US" altLang="en-US" sz="1800" b="0" i="0" u="none" strike="noStrike" cap="none" normalizeH="0" baseline="0">
                          <a:ln>
                            <a:noFill/>
                          </a:ln>
                          <a:solidFill>
                            <a:schemeClr val="tx1"/>
                          </a:solidFill>
                          <a:effectLst/>
                          <a:latin typeface="Arial" panose="020B060402020202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sz="2000">
                          <a:solidFill>
                            <a:schemeClr val="tx1"/>
                          </a:solidFill>
                          <a:latin typeface="Arial" panose="020B0604020202020204" pitchFamily="34" charset="0"/>
                        </a:defRPr>
                      </a:lvl1pPr>
                      <a:lvl2pPr marL="569913">
                        <a:spcBef>
                          <a:spcPct val="20000"/>
                        </a:spcBef>
                        <a:defRPr sz="2000">
                          <a:solidFill>
                            <a:schemeClr val="tx1"/>
                          </a:solidFill>
                          <a:latin typeface="Arial" panose="020B0604020202020204" pitchFamily="34" charset="0"/>
                        </a:defRPr>
                      </a:lvl2pPr>
                      <a:lvl3pPr marL="969963">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0" lang="en-US" altLang="en-US" sz="1800" b="0" i="0" u="none" strike="noStrike" cap="none" normalizeH="0" baseline="0">
                          <a:ln>
                            <a:noFill/>
                          </a:ln>
                          <a:solidFill>
                            <a:schemeClr val="tx1"/>
                          </a:solidFill>
                          <a:effectLst/>
                          <a:latin typeface="Arial" panose="020B0604020202020204" pitchFamily="34"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sz="2000">
                          <a:solidFill>
                            <a:schemeClr val="tx1"/>
                          </a:solidFill>
                          <a:latin typeface="Arial" panose="020B0604020202020204" pitchFamily="34" charset="0"/>
                        </a:defRPr>
                      </a:lvl1pPr>
                      <a:lvl2pPr marL="569913">
                        <a:spcBef>
                          <a:spcPct val="20000"/>
                        </a:spcBef>
                        <a:defRPr sz="2000">
                          <a:solidFill>
                            <a:schemeClr val="tx1"/>
                          </a:solidFill>
                          <a:latin typeface="Arial" panose="020B0604020202020204" pitchFamily="34" charset="0"/>
                        </a:defRPr>
                      </a:lvl2pPr>
                      <a:lvl3pPr marL="969963">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0" lang="en-US" altLang="en-US" sz="1800" b="0" i="0" u="none" strike="noStrike" cap="none" normalizeH="0" baseline="0">
                          <a:ln>
                            <a:noFill/>
                          </a:ln>
                          <a:solidFill>
                            <a:schemeClr val="tx1"/>
                          </a:solidFill>
                          <a:effectLst/>
                          <a:latin typeface="Arial" panose="020B0604020202020204" pitchFamily="34"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sz="2000">
                          <a:solidFill>
                            <a:schemeClr val="tx1"/>
                          </a:solidFill>
                          <a:latin typeface="Arial" panose="020B0604020202020204" pitchFamily="34" charset="0"/>
                        </a:defRPr>
                      </a:lvl1pPr>
                      <a:lvl2pPr marL="569913">
                        <a:spcBef>
                          <a:spcPct val="20000"/>
                        </a:spcBef>
                        <a:defRPr sz="2000">
                          <a:solidFill>
                            <a:schemeClr val="tx1"/>
                          </a:solidFill>
                          <a:latin typeface="Arial" panose="020B0604020202020204" pitchFamily="34" charset="0"/>
                        </a:defRPr>
                      </a:lvl2pPr>
                      <a:lvl3pPr marL="969963">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0" lang="en-US" altLang="en-US" sz="1800" b="0" i="0" u="none" strike="noStrike" cap="none" normalizeH="0" baseline="0" dirty="0">
                          <a:ln>
                            <a:noFill/>
                          </a:ln>
                          <a:solidFill>
                            <a:schemeClr val="tx1"/>
                          </a:solidFill>
                          <a:effectLst/>
                          <a:latin typeface="Arial" panose="020B0604020202020204" pitchFamily="34"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749034772"/>
                  </a:ext>
                </a:extLst>
              </a:tr>
            </a:tbl>
          </a:graphicData>
        </a:graphic>
      </p:graphicFrame>
      <p:graphicFrame>
        <p:nvGraphicFramePr>
          <p:cNvPr id="599138" name="Object 98"/>
          <p:cNvGraphicFramePr>
            <a:graphicFrameLocks noChangeAspect="1"/>
          </p:cNvGraphicFramePr>
          <p:nvPr>
            <p:extLst>
              <p:ext uri="{D42A27DB-BD31-4B8C-83A1-F6EECF244321}">
                <p14:modId xmlns:p14="http://schemas.microsoft.com/office/powerpoint/2010/main" val="27253986"/>
              </p:ext>
            </p:extLst>
          </p:nvPr>
        </p:nvGraphicFramePr>
        <p:xfrm>
          <a:off x="2871527" y="2143991"/>
          <a:ext cx="1316037" cy="1447800"/>
        </p:xfrm>
        <a:graphic>
          <a:graphicData uri="http://schemas.openxmlformats.org/presentationml/2006/ole">
            <mc:AlternateContent xmlns:mc="http://schemas.openxmlformats.org/markup-compatibility/2006">
              <mc:Choice xmlns:v="urn:schemas-microsoft-com:vml" Requires="v">
                <p:oleObj name="VISIO" r:id="rId2" imgW="714240" imgH="785880" progId="Visio.Drawing.6">
                  <p:embed/>
                </p:oleObj>
              </mc:Choice>
              <mc:Fallback>
                <p:oleObj name="VISIO" r:id="rId2" imgW="714240" imgH="785880" progId="Visio.Drawing.6">
                  <p:embed/>
                  <p:pic>
                    <p:nvPicPr>
                      <p:cNvPr id="599138" name="Object 9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71527" y="2143991"/>
                        <a:ext cx="1316037"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99139" name="Object 99"/>
          <p:cNvGraphicFramePr>
            <a:graphicFrameLocks noChangeAspect="1"/>
          </p:cNvGraphicFramePr>
          <p:nvPr>
            <p:extLst>
              <p:ext uri="{D42A27DB-BD31-4B8C-83A1-F6EECF244321}">
                <p14:modId xmlns:p14="http://schemas.microsoft.com/office/powerpoint/2010/main" val="3785673200"/>
              </p:ext>
            </p:extLst>
          </p:nvPr>
        </p:nvGraphicFramePr>
        <p:xfrm>
          <a:off x="9568455" y="1554584"/>
          <a:ext cx="1447800" cy="1373187"/>
        </p:xfrm>
        <a:graphic>
          <a:graphicData uri="http://schemas.openxmlformats.org/presentationml/2006/ole">
            <mc:AlternateContent xmlns:mc="http://schemas.openxmlformats.org/markup-compatibility/2006">
              <mc:Choice xmlns:v="urn:schemas-microsoft-com:vml" Requires="v">
                <p:oleObj name="VISIO" r:id="rId4" imgW="828720" imgH="785880" progId="Visio.Drawing.6">
                  <p:embed/>
                </p:oleObj>
              </mc:Choice>
              <mc:Fallback>
                <p:oleObj name="VISIO" r:id="rId4" imgW="828720" imgH="785880" progId="Visio.Drawing.6">
                  <p:embed/>
                  <p:pic>
                    <p:nvPicPr>
                      <p:cNvPr id="599139" name="Object 9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568455" y="1554584"/>
                        <a:ext cx="1447800" cy="1373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2" name="Picture 1">
            <a:extLst>
              <a:ext uri="{FF2B5EF4-FFF2-40B4-BE49-F238E27FC236}">
                <a16:creationId xmlns:a16="http://schemas.microsoft.com/office/drawing/2014/main" id="{24A93A7A-699F-4740-AAF3-5C0438715DF8}"/>
              </a:ext>
            </a:extLst>
          </p:cNvPr>
          <p:cNvPicPr>
            <a:picLocks noChangeAspect="1"/>
          </p:cNvPicPr>
          <p:nvPr/>
        </p:nvPicPr>
        <p:blipFill>
          <a:blip r:embed="rId6"/>
          <a:stretch>
            <a:fillRect/>
          </a:stretch>
        </p:blipFill>
        <p:spPr>
          <a:xfrm>
            <a:off x="6927299" y="1735856"/>
            <a:ext cx="2021288" cy="505322"/>
          </a:xfrm>
          <a:prstGeom prst="rect">
            <a:avLst/>
          </a:prstGeom>
        </p:spPr>
      </p:pic>
      <p:sp>
        <p:nvSpPr>
          <p:cNvPr id="3" name="TextBox 2">
            <a:extLst>
              <a:ext uri="{FF2B5EF4-FFF2-40B4-BE49-F238E27FC236}">
                <a16:creationId xmlns:a16="http://schemas.microsoft.com/office/drawing/2014/main" id="{CB931E9B-5A5E-4A08-B38B-1EE5D780F531}"/>
              </a:ext>
            </a:extLst>
          </p:cNvPr>
          <p:cNvSpPr txBox="1"/>
          <p:nvPr/>
        </p:nvSpPr>
        <p:spPr>
          <a:xfrm>
            <a:off x="6672502" y="2434261"/>
            <a:ext cx="2522807" cy="461665"/>
          </a:xfrm>
          <a:prstGeom prst="rect">
            <a:avLst/>
          </a:prstGeom>
          <a:noFill/>
        </p:spPr>
        <p:txBody>
          <a:bodyPr wrap="none" rtlCol="0">
            <a:spAutoFit/>
          </a:bodyPr>
          <a:lstStyle/>
          <a:p>
            <a:r>
              <a:rPr lang="en-US" sz="2400" dirty="0"/>
              <a:t>C</a:t>
            </a:r>
            <a:r>
              <a:rPr lang="en-US" sz="2400" baseline="-25000" dirty="0"/>
              <a:t>out</a:t>
            </a:r>
            <a:r>
              <a:rPr lang="en-US" sz="2400" dirty="0"/>
              <a:t> = AB + BC + AC</a:t>
            </a:r>
            <a:endParaRPr lang="en-IN" sz="2400" dirty="0"/>
          </a:p>
        </p:txBody>
      </p:sp>
      <p:sp>
        <p:nvSpPr>
          <p:cNvPr id="5" name="TextBox 4">
            <a:extLst>
              <a:ext uri="{FF2B5EF4-FFF2-40B4-BE49-F238E27FC236}">
                <a16:creationId xmlns:a16="http://schemas.microsoft.com/office/drawing/2014/main" id="{2F674254-F81D-19A9-2FB9-0D10D9056FD3}"/>
              </a:ext>
            </a:extLst>
          </p:cNvPr>
          <p:cNvSpPr txBox="1"/>
          <p:nvPr/>
        </p:nvSpPr>
        <p:spPr>
          <a:xfrm>
            <a:off x="7341465" y="1134709"/>
            <a:ext cx="1902888" cy="523220"/>
          </a:xfrm>
          <a:prstGeom prst="rect">
            <a:avLst/>
          </a:prstGeom>
          <a:noFill/>
        </p:spPr>
        <p:txBody>
          <a:bodyPr wrap="square">
            <a:spAutoFit/>
          </a:bodyPr>
          <a:lstStyle/>
          <a:p>
            <a:r>
              <a:rPr lang="en-IN" sz="2800" dirty="0"/>
              <a:t>Full Adder</a:t>
            </a:r>
          </a:p>
        </p:txBody>
      </p:sp>
      <p:sp>
        <p:nvSpPr>
          <p:cNvPr id="8" name="TextBox 7">
            <a:extLst>
              <a:ext uri="{FF2B5EF4-FFF2-40B4-BE49-F238E27FC236}">
                <a16:creationId xmlns:a16="http://schemas.microsoft.com/office/drawing/2014/main" id="{B4D79249-3021-2F0A-B9AF-F76FEC65BB22}"/>
              </a:ext>
            </a:extLst>
          </p:cNvPr>
          <p:cNvSpPr txBox="1"/>
          <p:nvPr/>
        </p:nvSpPr>
        <p:spPr>
          <a:xfrm>
            <a:off x="1503351" y="1378370"/>
            <a:ext cx="1902888" cy="523220"/>
          </a:xfrm>
          <a:prstGeom prst="rect">
            <a:avLst/>
          </a:prstGeom>
          <a:noFill/>
        </p:spPr>
        <p:txBody>
          <a:bodyPr wrap="square">
            <a:spAutoFit/>
          </a:bodyPr>
          <a:lstStyle/>
          <a:p>
            <a:r>
              <a:rPr lang="en-IN" sz="2800" dirty="0"/>
              <a:t>Half Adder</a:t>
            </a:r>
          </a:p>
        </p:txBody>
      </p:sp>
      <p:sp>
        <p:nvSpPr>
          <p:cNvPr id="10" name="TextBox 9">
            <a:extLst>
              <a:ext uri="{FF2B5EF4-FFF2-40B4-BE49-F238E27FC236}">
                <a16:creationId xmlns:a16="http://schemas.microsoft.com/office/drawing/2014/main" id="{CF15529B-E8B8-A02E-BE8F-E0852FA83599}"/>
              </a:ext>
            </a:extLst>
          </p:cNvPr>
          <p:cNvSpPr txBox="1"/>
          <p:nvPr/>
        </p:nvSpPr>
        <p:spPr>
          <a:xfrm>
            <a:off x="1356885" y="2346271"/>
            <a:ext cx="1303562" cy="461665"/>
          </a:xfrm>
          <a:prstGeom prst="rect">
            <a:avLst/>
          </a:prstGeom>
          <a:noFill/>
        </p:spPr>
        <p:txBody>
          <a:bodyPr wrap="none" rtlCol="0">
            <a:spAutoFit/>
          </a:bodyPr>
          <a:lstStyle/>
          <a:p>
            <a:r>
              <a:rPr lang="en-US" sz="2400" dirty="0"/>
              <a:t>S = A </a:t>
            </a:r>
            <a:r>
              <a:rPr lang="az-Cyrl-AZ" sz="2400" dirty="0"/>
              <a:t>Ꚛ</a:t>
            </a:r>
            <a:r>
              <a:rPr lang="en-US" sz="2400" dirty="0"/>
              <a:t> B</a:t>
            </a:r>
            <a:endParaRPr lang="en-IN" sz="2400" dirty="0"/>
          </a:p>
        </p:txBody>
      </p:sp>
      <p:sp>
        <p:nvSpPr>
          <p:cNvPr id="11" name="TextBox 10">
            <a:extLst>
              <a:ext uri="{FF2B5EF4-FFF2-40B4-BE49-F238E27FC236}">
                <a16:creationId xmlns:a16="http://schemas.microsoft.com/office/drawing/2014/main" id="{3126095C-6B09-D20E-A568-06D4B251DABF}"/>
              </a:ext>
            </a:extLst>
          </p:cNvPr>
          <p:cNvSpPr txBox="1"/>
          <p:nvPr/>
        </p:nvSpPr>
        <p:spPr>
          <a:xfrm>
            <a:off x="1175745" y="2912901"/>
            <a:ext cx="1484702" cy="461665"/>
          </a:xfrm>
          <a:prstGeom prst="rect">
            <a:avLst/>
          </a:prstGeom>
          <a:noFill/>
        </p:spPr>
        <p:txBody>
          <a:bodyPr wrap="none" rtlCol="0">
            <a:spAutoFit/>
          </a:bodyPr>
          <a:lstStyle/>
          <a:p>
            <a:r>
              <a:rPr lang="en-US" sz="2400" dirty="0"/>
              <a:t>C</a:t>
            </a:r>
            <a:r>
              <a:rPr lang="en-US" sz="2400" baseline="-25000" dirty="0"/>
              <a:t>out</a:t>
            </a:r>
            <a:r>
              <a:rPr lang="en-US" sz="2400" dirty="0"/>
              <a:t> = A . B</a:t>
            </a:r>
            <a:endParaRPr lang="en-IN" sz="2400" dirty="0"/>
          </a:p>
        </p:txBody>
      </p:sp>
    </p:spTree>
    <p:extLst>
      <p:ext uri="{BB962C8B-B14F-4D97-AF65-F5344CB8AC3E}">
        <p14:creationId xmlns:p14="http://schemas.microsoft.com/office/powerpoint/2010/main" val="2791298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9904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9913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9907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9913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8" grpId="0"/>
      <p:bldP spid="10" grpId="0"/>
      <p:bldP spid="11"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4294967295"/>
          </p:nvPr>
        </p:nvSpPr>
        <p:spPr>
          <a:xfrm>
            <a:off x="4038600" y="6356350"/>
            <a:ext cx="4114800" cy="365125"/>
          </a:xfrm>
        </p:spPr>
        <p:txBody>
          <a:bodyPr/>
          <a:lstStyle/>
          <a:p>
            <a:r>
              <a:rPr lang="en-US" altLang="en-US"/>
              <a:t>Slide </a:t>
            </a:r>
            <a:fld id="{B205CAB2-842A-4E5D-8EF6-27072C96226D}" type="slidenum">
              <a:rPr lang="en-US" altLang="en-US"/>
              <a:pPr/>
              <a:t>30</a:t>
            </a:fld>
            <a:endParaRPr lang="en-US" altLang="en-US"/>
          </a:p>
        </p:txBody>
      </p:sp>
      <p:sp>
        <p:nvSpPr>
          <p:cNvPr id="622594" name="Rectangle 2"/>
          <p:cNvSpPr>
            <a:spLocks noGrp="1" noChangeArrowheads="1"/>
          </p:cNvSpPr>
          <p:nvPr>
            <p:ph type="title"/>
          </p:nvPr>
        </p:nvSpPr>
        <p:spPr>
          <a:xfrm>
            <a:off x="838200" y="345876"/>
            <a:ext cx="10515600" cy="645528"/>
          </a:xfrm>
        </p:spPr>
        <p:txBody>
          <a:bodyPr>
            <a:normAutofit fontScale="90000"/>
          </a:bodyPr>
          <a:lstStyle/>
          <a:p>
            <a:r>
              <a:rPr lang="en-US" altLang="en-US" dirty="0" err="1"/>
              <a:t>Kogge</a:t>
            </a:r>
            <a:r>
              <a:rPr lang="en-US" altLang="en-US" dirty="0"/>
              <a:t>-Stone (KS) Adders</a:t>
            </a:r>
          </a:p>
        </p:txBody>
      </p:sp>
      <p:sp>
        <p:nvSpPr>
          <p:cNvPr id="3" name="Content Placeholder 2">
            <a:extLst>
              <a:ext uri="{FF2B5EF4-FFF2-40B4-BE49-F238E27FC236}">
                <a16:creationId xmlns:a16="http://schemas.microsoft.com/office/drawing/2014/main" id="{9C73F911-1298-4A61-B750-8EE827D8D060}"/>
              </a:ext>
            </a:extLst>
          </p:cNvPr>
          <p:cNvSpPr>
            <a:spLocks noGrp="1"/>
          </p:cNvSpPr>
          <p:nvPr>
            <p:ph idx="1"/>
          </p:nvPr>
        </p:nvSpPr>
        <p:spPr>
          <a:xfrm>
            <a:off x="203367" y="1200840"/>
            <a:ext cx="11785266" cy="5052914"/>
          </a:xfrm>
        </p:spPr>
        <p:txBody>
          <a:bodyPr>
            <a:normAutofit/>
          </a:bodyPr>
          <a:lstStyle/>
          <a:p>
            <a:r>
              <a:rPr lang="en-US" sz="2400" dirty="0"/>
              <a:t>Depth of the KS adder increases logarithmically with the number of bits. </a:t>
            </a:r>
          </a:p>
          <a:p>
            <a:r>
              <a:rPr lang="en-US" sz="2400" dirty="0"/>
              <a:t>The depth is defined as the number of units in series from the earliest input to the last output, thus it is also the critical path. </a:t>
            </a:r>
          </a:p>
          <a:p>
            <a:r>
              <a:rPr lang="en-US" sz="2400" dirty="0"/>
              <a:t>Thus, the KS adder is O(log</a:t>
            </a:r>
            <a:r>
              <a:rPr lang="en-US" sz="2400" baseline="-25000" dirty="0"/>
              <a:t>2</a:t>
            </a:r>
            <a:r>
              <a:rPr lang="en-US" sz="2400" dirty="0"/>
              <a:t>n) in complexity. </a:t>
            </a:r>
          </a:p>
          <a:p>
            <a:r>
              <a:rPr lang="en-US" sz="2400" dirty="0"/>
              <a:t>While its delay at very low bit lengths can be worse than simpler adders, its scaling behavior is unchallenged and thus it is among the fastest large adders. </a:t>
            </a:r>
          </a:p>
          <a:p>
            <a:r>
              <a:rPr lang="en-US" sz="2400" dirty="0"/>
              <a:t>This behavior is common among most PPAs.</a:t>
            </a:r>
          </a:p>
          <a:p>
            <a:r>
              <a:rPr lang="en-US" sz="2400" dirty="0"/>
              <a:t>Disadvantage is, its area. The 4-bit KS adder has 5 dot operators acting in parallel. The 8-bit adder has 17 adders, while the 16-bit adder contains 49 adders.</a:t>
            </a:r>
            <a:endParaRPr lang="en-IN" sz="2400" dirty="0"/>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5C0D5BB0-B294-1562-73EE-FB6A9D854EA2}"/>
                  </a:ext>
                </a:extLst>
              </p14:cNvPr>
              <p14:cNvContentPartPr/>
              <p14:nvPr/>
            </p14:nvContentPartPr>
            <p14:xfrm>
              <a:off x="565219" y="1168705"/>
              <a:ext cx="7767720" cy="366480"/>
            </p14:xfrm>
          </p:contentPart>
        </mc:Choice>
        <mc:Fallback>
          <p:pic>
            <p:nvPicPr>
              <p:cNvPr id="2" name="Ink 1">
                <a:extLst>
                  <a:ext uri="{FF2B5EF4-FFF2-40B4-BE49-F238E27FC236}">
                    <a16:creationId xmlns:a16="http://schemas.microsoft.com/office/drawing/2014/main" id="{5C0D5BB0-B294-1562-73EE-FB6A9D854EA2}"/>
                  </a:ext>
                </a:extLst>
              </p:cNvPr>
              <p:cNvPicPr/>
              <p:nvPr/>
            </p:nvPicPr>
            <p:blipFill>
              <a:blip r:embed="rId4"/>
              <a:stretch>
                <a:fillRect/>
              </a:stretch>
            </p:blipFill>
            <p:spPr>
              <a:xfrm>
                <a:off x="529579" y="1097065"/>
                <a:ext cx="7839360" cy="51012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4" name="Ink 3">
                <a:extLst>
                  <a:ext uri="{FF2B5EF4-FFF2-40B4-BE49-F238E27FC236}">
                    <a16:creationId xmlns:a16="http://schemas.microsoft.com/office/drawing/2014/main" id="{F15FB3B6-BF5A-3E22-65FD-BFB71E2363F1}"/>
                  </a:ext>
                </a:extLst>
              </p14:cNvPr>
              <p14:cNvContentPartPr/>
              <p14:nvPr/>
            </p14:nvContentPartPr>
            <p14:xfrm>
              <a:off x="3205099" y="2591785"/>
              <a:ext cx="2744640" cy="142920"/>
            </p14:xfrm>
          </p:contentPart>
        </mc:Choice>
        <mc:Fallback>
          <p:pic>
            <p:nvPicPr>
              <p:cNvPr id="4" name="Ink 3">
                <a:extLst>
                  <a:ext uri="{FF2B5EF4-FFF2-40B4-BE49-F238E27FC236}">
                    <a16:creationId xmlns:a16="http://schemas.microsoft.com/office/drawing/2014/main" id="{F15FB3B6-BF5A-3E22-65FD-BFB71E2363F1}"/>
                  </a:ext>
                </a:extLst>
              </p:cNvPr>
              <p:cNvPicPr/>
              <p:nvPr/>
            </p:nvPicPr>
            <p:blipFill>
              <a:blip r:embed="rId6"/>
              <a:stretch>
                <a:fillRect/>
              </a:stretch>
            </p:blipFill>
            <p:spPr>
              <a:xfrm>
                <a:off x="3169099" y="2519785"/>
                <a:ext cx="2816280" cy="28656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6" name="Ink 5">
                <a:extLst>
                  <a:ext uri="{FF2B5EF4-FFF2-40B4-BE49-F238E27FC236}">
                    <a16:creationId xmlns:a16="http://schemas.microsoft.com/office/drawing/2014/main" id="{578614B6-B009-FCF6-35F1-3042152845D9}"/>
                  </a:ext>
                </a:extLst>
              </p14:cNvPr>
              <p14:cNvContentPartPr/>
              <p14:nvPr/>
            </p14:nvContentPartPr>
            <p14:xfrm>
              <a:off x="1140139" y="1884745"/>
              <a:ext cx="2112120" cy="19800"/>
            </p14:xfrm>
          </p:contentPart>
        </mc:Choice>
        <mc:Fallback>
          <p:pic>
            <p:nvPicPr>
              <p:cNvPr id="6" name="Ink 5">
                <a:extLst>
                  <a:ext uri="{FF2B5EF4-FFF2-40B4-BE49-F238E27FC236}">
                    <a16:creationId xmlns:a16="http://schemas.microsoft.com/office/drawing/2014/main" id="{578614B6-B009-FCF6-35F1-3042152845D9}"/>
                  </a:ext>
                </a:extLst>
              </p:cNvPr>
              <p:cNvPicPr/>
              <p:nvPr/>
            </p:nvPicPr>
            <p:blipFill>
              <a:blip r:embed="rId8"/>
              <a:stretch>
                <a:fillRect/>
              </a:stretch>
            </p:blipFill>
            <p:spPr>
              <a:xfrm>
                <a:off x="1104499" y="1812745"/>
                <a:ext cx="2183760" cy="163440"/>
              </a:xfrm>
              <a:prstGeom prst="rect">
                <a:avLst/>
              </a:prstGeom>
            </p:spPr>
          </p:pic>
        </mc:Fallback>
      </mc:AlternateContent>
    </p:spTree>
    <p:extLst>
      <p:ext uri="{BB962C8B-B14F-4D97-AF65-F5344CB8AC3E}">
        <p14:creationId xmlns:p14="http://schemas.microsoft.com/office/powerpoint/2010/main" val="41586466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4294967295"/>
          </p:nvPr>
        </p:nvSpPr>
        <p:spPr>
          <a:xfrm>
            <a:off x="4038600" y="6356350"/>
            <a:ext cx="4114800" cy="365125"/>
          </a:xfrm>
        </p:spPr>
        <p:txBody>
          <a:bodyPr/>
          <a:lstStyle/>
          <a:p>
            <a:r>
              <a:rPr lang="en-US" altLang="en-US" dirty="0"/>
              <a:t>Slide </a:t>
            </a:r>
            <a:fld id="{A133763C-7AFF-451A-9EA0-C6D12A4921EE}" type="slidenum">
              <a:rPr lang="en-US" altLang="en-US"/>
              <a:pPr/>
              <a:t>4</a:t>
            </a:fld>
            <a:endParaRPr lang="en-US" altLang="en-US" dirty="0"/>
          </a:p>
        </p:txBody>
      </p:sp>
      <p:sp>
        <p:nvSpPr>
          <p:cNvPr id="607234" name="Rectangle 2"/>
          <p:cNvSpPr>
            <a:spLocks noGrp="1" noChangeArrowheads="1"/>
          </p:cNvSpPr>
          <p:nvPr>
            <p:ph type="title"/>
          </p:nvPr>
        </p:nvSpPr>
        <p:spPr>
          <a:xfrm>
            <a:off x="838200" y="213360"/>
            <a:ext cx="5257800" cy="589074"/>
          </a:xfrm>
        </p:spPr>
        <p:txBody>
          <a:bodyPr>
            <a:normAutofit fontScale="90000"/>
          </a:bodyPr>
          <a:lstStyle/>
          <a:p>
            <a:r>
              <a:rPr lang="en-US" altLang="en-US" b="1" dirty="0"/>
              <a:t>Carry-Ripple Adder</a:t>
            </a:r>
          </a:p>
        </p:txBody>
      </p:sp>
      <p:sp>
        <p:nvSpPr>
          <p:cNvPr id="607235" name="Rectangle 3"/>
          <p:cNvSpPr>
            <a:spLocks noGrp="1" noChangeArrowheads="1"/>
          </p:cNvSpPr>
          <p:nvPr>
            <p:ph type="body" idx="1"/>
          </p:nvPr>
        </p:nvSpPr>
        <p:spPr>
          <a:xfrm>
            <a:off x="486888" y="915986"/>
            <a:ext cx="11435937" cy="746559"/>
          </a:xfrm>
        </p:spPr>
        <p:txBody>
          <a:bodyPr>
            <a:normAutofit/>
          </a:bodyPr>
          <a:lstStyle/>
          <a:p>
            <a:pPr marL="0" indent="0">
              <a:lnSpc>
                <a:spcPct val="150000"/>
              </a:lnSpc>
              <a:buNone/>
            </a:pPr>
            <a:r>
              <a:rPr lang="en-US" altLang="en-US" b="1" dirty="0"/>
              <a:t>Example: </a:t>
            </a:r>
            <a:r>
              <a:rPr lang="en-US" altLang="en-US" dirty="0"/>
              <a:t>Consider adding two 4-bit binary numbers, A = 1011 and B = 1101</a:t>
            </a:r>
          </a:p>
        </p:txBody>
      </p:sp>
      <p:graphicFrame>
        <p:nvGraphicFramePr>
          <p:cNvPr id="607236" name="Object 4"/>
          <p:cNvGraphicFramePr>
            <a:graphicFrameLocks noChangeAspect="1"/>
          </p:cNvGraphicFramePr>
          <p:nvPr>
            <p:extLst>
              <p:ext uri="{D42A27DB-BD31-4B8C-83A1-F6EECF244321}">
                <p14:modId xmlns:p14="http://schemas.microsoft.com/office/powerpoint/2010/main" val="520418611"/>
              </p:ext>
            </p:extLst>
          </p:nvPr>
        </p:nvGraphicFramePr>
        <p:xfrm>
          <a:off x="2209800" y="3684913"/>
          <a:ext cx="7772400" cy="2817813"/>
        </p:xfrm>
        <a:graphic>
          <a:graphicData uri="http://schemas.openxmlformats.org/presentationml/2006/ole">
            <mc:AlternateContent xmlns:mc="http://schemas.openxmlformats.org/markup-compatibility/2006">
              <mc:Choice xmlns:v="urn:schemas-microsoft-com:vml" Requires="v">
                <p:oleObj name="VISIO" r:id="rId2" imgW="2286000" imgH="828720" progId="Visio.Drawing.6">
                  <p:embed/>
                </p:oleObj>
              </mc:Choice>
              <mc:Fallback>
                <p:oleObj name="VISIO" r:id="rId2" imgW="2286000" imgH="828720" progId="Visio.Drawing.6">
                  <p:embed/>
                  <p:pic>
                    <p:nvPicPr>
                      <p:cNvPr id="607236"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3684913"/>
                        <a:ext cx="7772400" cy="2817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Rectangle 50">
            <a:extLst>
              <a:ext uri="{FF2B5EF4-FFF2-40B4-BE49-F238E27FC236}">
                <a16:creationId xmlns:a16="http://schemas.microsoft.com/office/drawing/2014/main" id="{9F04C1CD-1BED-BD78-D4A4-62973C65741C}"/>
              </a:ext>
            </a:extLst>
          </p:cNvPr>
          <p:cNvSpPr>
            <a:spLocks noChangeArrowheads="1"/>
          </p:cNvSpPr>
          <p:nvPr/>
        </p:nvSpPr>
        <p:spPr bwMode="auto">
          <a:xfrm>
            <a:off x="4561115" y="2536790"/>
            <a:ext cx="668016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panose="020B0604020202020204" pitchFamily="34" charset="0"/>
              </a:rPr>
              <a:t>The result is </a:t>
            </a:r>
            <a:r>
              <a:rPr kumimoji="0" lang="en-US" altLang="en-US" sz="2400" b="0" i="0" u="none" strike="noStrike" cap="none" normalizeH="0" baseline="0" dirty="0">
                <a:ln>
                  <a:noFill/>
                </a:ln>
                <a:solidFill>
                  <a:schemeClr val="tx1"/>
                </a:solidFill>
                <a:effectLst/>
                <a:latin typeface="Arial Unicode MS"/>
              </a:rPr>
              <a:t>11000</a:t>
            </a:r>
            <a:r>
              <a:rPr kumimoji="0" lang="en-US" altLang="en-US" sz="2400" b="0" i="0" u="none" strike="noStrike" cap="none" normalizeH="0" baseline="0" dirty="0">
                <a:ln>
                  <a:noFill/>
                </a:ln>
                <a:solidFill>
                  <a:schemeClr val="tx1"/>
                </a:solidFill>
                <a:effectLst/>
              </a:rPr>
              <a:t>, with a final carry-out (C₄) of 1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grpSp>
        <p:nvGrpSpPr>
          <p:cNvPr id="10" name="Group 9">
            <a:extLst>
              <a:ext uri="{FF2B5EF4-FFF2-40B4-BE49-F238E27FC236}">
                <a16:creationId xmlns:a16="http://schemas.microsoft.com/office/drawing/2014/main" id="{2C517129-6881-6C89-7FC9-32056C623B67}"/>
              </a:ext>
            </a:extLst>
          </p:cNvPr>
          <p:cNvGrpSpPr/>
          <p:nvPr/>
        </p:nvGrpSpPr>
        <p:grpSpPr>
          <a:xfrm>
            <a:off x="1923802" y="1679969"/>
            <a:ext cx="1993076" cy="1749031"/>
            <a:chOff x="676893" y="2029498"/>
            <a:chExt cx="1993076" cy="1749031"/>
          </a:xfrm>
        </p:grpSpPr>
        <p:sp>
          <p:nvSpPr>
            <p:cNvPr id="2" name="Rectangle 3">
              <a:extLst>
                <a:ext uri="{FF2B5EF4-FFF2-40B4-BE49-F238E27FC236}">
                  <a16:creationId xmlns:a16="http://schemas.microsoft.com/office/drawing/2014/main" id="{BD0CE55B-C952-B593-88E3-7D41529A71AB}"/>
                </a:ext>
              </a:extLst>
            </p:cNvPr>
            <p:cNvSpPr txBox="1">
              <a:spLocks noChangeArrowheads="1"/>
            </p:cNvSpPr>
            <p:nvPr/>
          </p:nvSpPr>
          <p:spPr>
            <a:xfrm>
              <a:off x="945078" y="2029498"/>
              <a:ext cx="1724891" cy="74655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Font typeface="Arial" panose="020B0604020202020204" pitchFamily="34" charset="0"/>
                <a:buNone/>
              </a:pPr>
              <a:r>
                <a:rPr lang="en-US" altLang="en-US" dirty="0"/>
                <a:t> A = 1011</a:t>
              </a:r>
            </a:p>
          </p:txBody>
        </p:sp>
        <p:sp>
          <p:nvSpPr>
            <p:cNvPr id="3" name="Rectangle 3">
              <a:extLst>
                <a:ext uri="{FF2B5EF4-FFF2-40B4-BE49-F238E27FC236}">
                  <a16:creationId xmlns:a16="http://schemas.microsoft.com/office/drawing/2014/main" id="{87AFDB31-3A2D-612F-0364-8C45F516D0BF}"/>
                </a:ext>
              </a:extLst>
            </p:cNvPr>
            <p:cNvSpPr txBox="1">
              <a:spLocks noChangeArrowheads="1"/>
            </p:cNvSpPr>
            <p:nvPr/>
          </p:nvSpPr>
          <p:spPr>
            <a:xfrm>
              <a:off x="1029194" y="2526752"/>
              <a:ext cx="1640775" cy="74655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Font typeface="Arial" panose="020B0604020202020204" pitchFamily="34" charset="0"/>
                <a:buNone/>
              </a:pPr>
              <a:r>
                <a:rPr lang="en-US" altLang="en-US" dirty="0"/>
                <a:t>B = 1101</a:t>
              </a:r>
            </a:p>
          </p:txBody>
        </p:sp>
        <p:sp>
          <p:nvSpPr>
            <p:cNvPr id="4" name="Rectangle 3">
              <a:extLst>
                <a:ext uri="{FF2B5EF4-FFF2-40B4-BE49-F238E27FC236}">
                  <a16:creationId xmlns:a16="http://schemas.microsoft.com/office/drawing/2014/main" id="{24559A79-87F6-6E6F-D110-A1389DC7FFAD}"/>
                </a:ext>
              </a:extLst>
            </p:cNvPr>
            <p:cNvSpPr txBox="1">
              <a:spLocks noChangeArrowheads="1"/>
            </p:cNvSpPr>
            <p:nvPr/>
          </p:nvSpPr>
          <p:spPr>
            <a:xfrm>
              <a:off x="893122" y="3031970"/>
              <a:ext cx="1640775" cy="74655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Font typeface="Arial" panose="020B0604020202020204" pitchFamily="34" charset="0"/>
                <a:buNone/>
              </a:pPr>
              <a:r>
                <a:rPr lang="en-US" altLang="en-US" dirty="0"/>
                <a:t>S = 11000</a:t>
              </a:r>
            </a:p>
          </p:txBody>
        </p:sp>
        <p:cxnSp>
          <p:nvCxnSpPr>
            <p:cNvPr id="8" name="Straight Connector 7">
              <a:extLst>
                <a:ext uri="{FF2B5EF4-FFF2-40B4-BE49-F238E27FC236}">
                  <a16:creationId xmlns:a16="http://schemas.microsoft.com/office/drawing/2014/main" id="{79DDAFA0-5E4D-5836-DE95-4FB4B8CC52AB}"/>
                </a:ext>
              </a:extLst>
            </p:cNvPr>
            <p:cNvCxnSpPr/>
            <p:nvPr/>
          </p:nvCxnSpPr>
          <p:spPr>
            <a:xfrm>
              <a:off x="676894" y="3182587"/>
              <a:ext cx="199307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A6A7BC51-9FFF-6C05-0EA5-3096D56484D1}"/>
                </a:ext>
              </a:extLst>
            </p:cNvPr>
            <p:cNvCxnSpPr/>
            <p:nvPr/>
          </p:nvCxnSpPr>
          <p:spPr>
            <a:xfrm>
              <a:off x="676893" y="3679372"/>
              <a:ext cx="199307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689878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0723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072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7235" grpId="0" build="p"/>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59548A-2381-C1A9-A9C8-347B6F35B34A}"/>
              </a:ext>
            </a:extLst>
          </p:cNvPr>
          <p:cNvSpPr>
            <a:spLocks noGrp="1"/>
          </p:cNvSpPr>
          <p:nvPr>
            <p:ph idx="1"/>
          </p:nvPr>
        </p:nvSpPr>
        <p:spPr>
          <a:xfrm>
            <a:off x="522514" y="510639"/>
            <a:ext cx="11115304" cy="6151418"/>
          </a:xfrm>
        </p:spPr>
        <p:txBody>
          <a:bodyPr>
            <a:noAutofit/>
          </a:bodyPr>
          <a:lstStyle/>
          <a:p>
            <a:pPr marL="0" indent="0">
              <a:lnSpc>
                <a:spcPct val="110000"/>
              </a:lnSpc>
              <a:spcAft>
                <a:spcPts val="600"/>
              </a:spcAft>
              <a:buNone/>
            </a:pPr>
            <a:r>
              <a:rPr lang="en-US" sz="2400" b="1" dirty="0"/>
              <a:t>Advantages:</a:t>
            </a:r>
          </a:p>
          <a:p>
            <a:pPr>
              <a:lnSpc>
                <a:spcPct val="110000"/>
              </a:lnSpc>
              <a:spcAft>
                <a:spcPts val="600"/>
              </a:spcAft>
            </a:pPr>
            <a:r>
              <a:rPr lang="en-US" sz="2400" dirty="0"/>
              <a:t>Simplicity: The design is straightforward, making it easy to understand and implement</a:t>
            </a:r>
          </a:p>
          <a:p>
            <a:pPr>
              <a:lnSpc>
                <a:spcPct val="110000"/>
              </a:lnSpc>
              <a:spcAft>
                <a:spcPts val="600"/>
              </a:spcAft>
            </a:pPr>
            <a:r>
              <a:rPr lang="en-US" sz="2400" dirty="0"/>
              <a:t>Scalability: It's simple to extend the adder to handle more bits by adding more full adders</a:t>
            </a:r>
          </a:p>
          <a:p>
            <a:pPr marL="0" indent="0">
              <a:lnSpc>
                <a:spcPct val="110000"/>
              </a:lnSpc>
              <a:spcAft>
                <a:spcPts val="600"/>
              </a:spcAft>
              <a:buNone/>
            </a:pPr>
            <a:endParaRPr lang="en-US" sz="800" dirty="0"/>
          </a:p>
          <a:p>
            <a:pPr marL="0" indent="0">
              <a:lnSpc>
                <a:spcPct val="110000"/>
              </a:lnSpc>
              <a:spcAft>
                <a:spcPts val="600"/>
              </a:spcAft>
              <a:buNone/>
            </a:pPr>
            <a:r>
              <a:rPr lang="en-US" sz="2400" b="1" dirty="0"/>
              <a:t>Disadvantages:</a:t>
            </a:r>
          </a:p>
          <a:p>
            <a:pPr>
              <a:lnSpc>
                <a:spcPct val="110000"/>
              </a:lnSpc>
              <a:spcAft>
                <a:spcPts val="600"/>
              </a:spcAft>
            </a:pPr>
            <a:r>
              <a:rPr lang="en-US" sz="2400" dirty="0"/>
              <a:t>Speed: The main drawback of a Ripple Carry Adder is its speed. The carry output from each full adder must propagate to the next adder, causing a delay proportional to the number of bits (n). This delay is known as the </a:t>
            </a:r>
            <a:r>
              <a:rPr lang="en-US" sz="2400" b="1" dirty="0"/>
              <a:t>carry propagation delay</a:t>
            </a:r>
            <a:endParaRPr lang="en-US" sz="2400" dirty="0"/>
          </a:p>
          <a:p>
            <a:pPr>
              <a:lnSpc>
                <a:spcPct val="110000"/>
              </a:lnSpc>
              <a:spcAft>
                <a:spcPts val="600"/>
              </a:spcAft>
            </a:pPr>
            <a:r>
              <a:rPr lang="en-US" sz="2400" dirty="0"/>
              <a:t>Performance: For large bit-widths, this delay can be significant, making ripple carry adders slower than other adders like the Carry Look-ahead Adder (CLA) or the Carry Save Adder (CSA)</a:t>
            </a:r>
          </a:p>
        </p:txBody>
      </p:sp>
    </p:spTree>
    <p:extLst>
      <p:ext uri="{BB962C8B-B14F-4D97-AF65-F5344CB8AC3E}">
        <p14:creationId xmlns:p14="http://schemas.microsoft.com/office/powerpoint/2010/main" val="13609681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1E502-D994-87F4-27C8-D5F5E5B1BE0B}"/>
              </a:ext>
            </a:extLst>
          </p:cNvPr>
          <p:cNvSpPr>
            <a:spLocks noGrp="1"/>
          </p:cNvSpPr>
          <p:nvPr>
            <p:ph type="title"/>
          </p:nvPr>
        </p:nvSpPr>
        <p:spPr/>
        <p:txBody>
          <a:bodyPr/>
          <a:lstStyle/>
          <a:p>
            <a:r>
              <a:rPr lang="en-IN" dirty="0"/>
              <a:t> </a:t>
            </a:r>
          </a:p>
        </p:txBody>
      </p:sp>
      <p:sp>
        <p:nvSpPr>
          <p:cNvPr id="3" name="Content Placeholder 2">
            <a:extLst>
              <a:ext uri="{FF2B5EF4-FFF2-40B4-BE49-F238E27FC236}">
                <a16:creationId xmlns:a16="http://schemas.microsoft.com/office/drawing/2014/main" id="{C0CDA027-204E-B5BD-9687-2E415B32B101}"/>
              </a:ext>
            </a:extLst>
          </p:cNvPr>
          <p:cNvSpPr>
            <a:spLocks noGrp="1"/>
          </p:cNvSpPr>
          <p:nvPr>
            <p:ph idx="1"/>
          </p:nvPr>
        </p:nvSpPr>
        <p:spPr>
          <a:xfrm>
            <a:off x="838200" y="1825625"/>
            <a:ext cx="10657114" cy="3173887"/>
          </a:xfrm>
        </p:spPr>
        <p:txBody>
          <a:bodyPr/>
          <a:lstStyle/>
          <a:p>
            <a:pPr marL="0" marR="0" lvl="0" indent="0" algn="l" defTabSz="914400" rtl="0" eaLnBrk="1" fontAlgn="auto" latinLnBrk="0" hangingPunct="1">
              <a:lnSpc>
                <a:spcPct val="110000"/>
              </a:lnSpc>
              <a:spcBef>
                <a:spcPts val="1000"/>
              </a:spcBef>
              <a:spcAft>
                <a:spcPts val="600"/>
              </a:spcAft>
              <a:buClrTx/>
              <a:buSzTx/>
              <a:buFont typeface="Arial" panose="020B0604020202020204" pitchFamily="34" charset="0"/>
              <a:buNone/>
              <a:tabLst/>
              <a:defRPr/>
            </a:pPr>
            <a:r>
              <a:rPr kumimoji="0" lang="en-US" b="1" i="0" u="none" strike="noStrike" kern="1200" cap="none" spc="0" normalizeH="0" baseline="0" noProof="0" dirty="0">
                <a:ln>
                  <a:noFill/>
                </a:ln>
                <a:solidFill>
                  <a:prstClr val="black"/>
                </a:solidFill>
                <a:effectLst/>
                <a:uLnTx/>
                <a:uFillTx/>
                <a:latin typeface="Calibri" panose="020F0502020204030204"/>
                <a:ea typeface="+mn-ea"/>
                <a:cs typeface="+mn-cs"/>
              </a:rPr>
              <a:t>Applications:</a:t>
            </a:r>
          </a:p>
          <a:p>
            <a:pPr marL="228600" marR="0" lvl="0" indent="-228600" algn="l" defTabSz="914400" rtl="0" eaLnBrk="1" fontAlgn="auto" latinLnBrk="0" hangingPunct="1">
              <a:lnSpc>
                <a:spcPct val="110000"/>
              </a:lnSpc>
              <a:spcBef>
                <a:spcPts val="1000"/>
              </a:spcBef>
              <a:spcAft>
                <a:spcPts val="600"/>
              </a:spcAft>
              <a:buClrTx/>
              <a:buSzTx/>
              <a:buFont typeface="Arial" panose="020B0604020202020204" pitchFamily="34" charset="0"/>
              <a:buChar char="•"/>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Ripple Carry Adders are used in situations where simplicity and ease of implementation are more important than speed, such as in small-scale arithmetic operations in digital circuits or as part of more complex adders in hierarchical designs.</a:t>
            </a:r>
            <a:endParaRPr kumimoji="0" lang="en-IN" b="0" i="0" u="none" strike="noStrike" kern="1200" cap="none" spc="0" normalizeH="0" baseline="0" noProof="0" dirty="0">
              <a:ln>
                <a:noFill/>
              </a:ln>
              <a:solidFill>
                <a:prstClr val="black"/>
              </a:solidFill>
              <a:effectLst/>
              <a:uLnTx/>
              <a:uFillTx/>
              <a:latin typeface="Calibri" panose="020F0502020204030204"/>
              <a:ea typeface="+mn-ea"/>
              <a:cs typeface="+mn-cs"/>
            </a:endParaRPr>
          </a:p>
          <a:p>
            <a:endParaRPr lang="en-IN" dirty="0"/>
          </a:p>
        </p:txBody>
      </p:sp>
    </p:spTree>
    <p:extLst>
      <p:ext uri="{BB962C8B-B14F-4D97-AF65-F5344CB8AC3E}">
        <p14:creationId xmlns:p14="http://schemas.microsoft.com/office/powerpoint/2010/main" val="17860321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C86F1-F35E-C231-274C-CF25ADE22685}"/>
              </a:ext>
            </a:extLst>
          </p:cNvPr>
          <p:cNvSpPr>
            <a:spLocks noGrp="1"/>
          </p:cNvSpPr>
          <p:nvPr>
            <p:ph type="title"/>
          </p:nvPr>
        </p:nvSpPr>
        <p:spPr>
          <a:xfrm>
            <a:off x="838200" y="365126"/>
            <a:ext cx="5170714" cy="917410"/>
          </a:xfrm>
        </p:spPr>
        <p:txBody>
          <a:bodyPr>
            <a:normAutofit fontScale="90000"/>
          </a:bodyPr>
          <a:lstStyle/>
          <a:p>
            <a:r>
              <a:rPr lang="en-IN" b="1" dirty="0"/>
              <a:t>Carry Look-Ahead Adder</a:t>
            </a:r>
          </a:p>
        </p:txBody>
      </p:sp>
      <p:sp>
        <p:nvSpPr>
          <p:cNvPr id="3" name="Content Placeholder 2">
            <a:extLst>
              <a:ext uri="{FF2B5EF4-FFF2-40B4-BE49-F238E27FC236}">
                <a16:creationId xmlns:a16="http://schemas.microsoft.com/office/drawing/2014/main" id="{ED937FBC-91E8-E376-542A-46390C64E1E3}"/>
              </a:ext>
            </a:extLst>
          </p:cNvPr>
          <p:cNvSpPr>
            <a:spLocks noGrp="1"/>
          </p:cNvSpPr>
          <p:nvPr>
            <p:ph idx="1"/>
          </p:nvPr>
        </p:nvSpPr>
        <p:spPr>
          <a:xfrm>
            <a:off x="838199" y="1413161"/>
            <a:ext cx="10894621" cy="4987635"/>
          </a:xfrm>
        </p:spPr>
        <p:txBody>
          <a:bodyPr>
            <a:normAutofit lnSpcReduction="10000"/>
          </a:bodyPr>
          <a:lstStyle/>
          <a:p>
            <a:r>
              <a:rPr lang="en-US" dirty="0"/>
              <a:t>Most other arithmetic operations, e.g. multiplication and division are implemented using several add/subtract steps. Thus, improving the speed of addition will improve the speed of all other arithmetic operations</a:t>
            </a:r>
          </a:p>
          <a:p>
            <a:endParaRPr lang="en-US" sz="800" dirty="0"/>
          </a:p>
          <a:p>
            <a:r>
              <a:rPr lang="en-US" dirty="0"/>
              <a:t>One widely used approach employs the principle of carry look-ahead solves this problem by calculating the carry signals in advance, based on the input signals. This type of adder circuit is called as Carry Look-Ahead adder (CLA adder)</a:t>
            </a:r>
          </a:p>
          <a:p>
            <a:endParaRPr lang="en-US" sz="800" dirty="0"/>
          </a:p>
          <a:p>
            <a:r>
              <a:rPr lang="en-US" dirty="0"/>
              <a:t>Unlike the Ripple Carry Adder, where each carry bit must wait for the previous one to be computed, the CLA adder calculates carry bits in advance based on the input bits, thereby "looking ahead" to the final result</a:t>
            </a:r>
            <a:endParaRPr lang="en-IN" dirty="0"/>
          </a:p>
        </p:txBody>
      </p:sp>
    </p:spTree>
    <p:extLst>
      <p:ext uri="{BB962C8B-B14F-4D97-AF65-F5344CB8AC3E}">
        <p14:creationId xmlns:p14="http://schemas.microsoft.com/office/powerpoint/2010/main" val="1752192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C1B0B08-C7AD-FF31-6B15-C64211D23326}"/>
              </a:ext>
            </a:extLst>
          </p:cNvPr>
          <p:cNvSpPr>
            <a:spLocks noGrp="1"/>
          </p:cNvSpPr>
          <p:nvPr>
            <p:ph idx="1"/>
          </p:nvPr>
        </p:nvSpPr>
        <p:spPr>
          <a:xfrm>
            <a:off x="648200" y="558140"/>
            <a:ext cx="10977743" cy="6175169"/>
          </a:xfrm>
        </p:spPr>
        <p:txBody>
          <a:bodyPr/>
          <a:lstStyle/>
          <a:p>
            <a:pPr marL="0" indent="0">
              <a:buNone/>
            </a:pPr>
            <a:r>
              <a:rPr lang="en-US" dirty="0"/>
              <a:t>It is based on the fact that a carry signal will be generated in two cases:</a:t>
            </a:r>
          </a:p>
          <a:p>
            <a:pPr marL="971550" lvl="1" indent="-514350">
              <a:buFont typeface="+mj-lt"/>
              <a:buAutoNum type="arabicPeriod"/>
            </a:pPr>
            <a:r>
              <a:rPr lang="en-US" dirty="0"/>
              <a:t>when both bits A</a:t>
            </a:r>
            <a:r>
              <a:rPr lang="en-US" baseline="-25000" dirty="0"/>
              <a:t>i</a:t>
            </a:r>
            <a:r>
              <a:rPr lang="en-US" dirty="0"/>
              <a:t> and B</a:t>
            </a:r>
            <a:r>
              <a:rPr lang="en-US" baseline="-25000" dirty="0"/>
              <a:t>i</a:t>
            </a:r>
            <a:r>
              <a:rPr lang="en-US" dirty="0"/>
              <a:t> are 1, or </a:t>
            </a:r>
          </a:p>
          <a:p>
            <a:pPr marL="971550" lvl="1" indent="-514350">
              <a:buFont typeface="+mj-lt"/>
              <a:buAutoNum type="arabicPeriod"/>
            </a:pPr>
            <a:r>
              <a:rPr lang="en-US" dirty="0"/>
              <a:t>when one of the two bits is 1 and the carry-in (carry of the previous stage) is 1.</a:t>
            </a:r>
          </a:p>
          <a:p>
            <a:pPr marL="0" indent="0">
              <a:buNone/>
            </a:pPr>
            <a:endParaRPr lang="en-US" sz="1200" dirty="0"/>
          </a:p>
          <a:p>
            <a:pPr marL="0" indent="0">
              <a:buNone/>
            </a:pPr>
            <a:r>
              <a:rPr lang="en-US" dirty="0"/>
              <a:t>That is,</a:t>
            </a:r>
          </a:p>
          <a:p>
            <a:pPr marL="0" indent="0">
              <a:buNone/>
            </a:pPr>
            <a:r>
              <a:rPr lang="en-US" dirty="0"/>
              <a:t>	</a:t>
            </a:r>
            <a:r>
              <a:rPr lang="en-US" b="1" dirty="0"/>
              <a:t>C</a:t>
            </a:r>
            <a:r>
              <a:rPr lang="en-US" b="1" baseline="-25000" dirty="0"/>
              <a:t>i+1</a:t>
            </a:r>
            <a:r>
              <a:rPr lang="en-US" b="1" dirty="0"/>
              <a:t> = </a:t>
            </a:r>
            <a:r>
              <a:rPr lang="en-IN" b="1" dirty="0"/>
              <a:t>A</a:t>
            </a:r>
            <a:r>
              <a:rPr lang="en-IN" b="1" baseline="-25000" dirty="0"/>
              <a:t>i</a:t>
            </a:r>
            <a:r>
              <a:rPr lang="en-IN" b="1" dirty="0"/>
              <a:t>.B</a:t>
            </a:r>
            <a:r>
              <a:rPr lang="en-IN" b="1" baseline="-25000" dirty="0"/>
              <a:t>i</a:t>
            </a:r>
            <a:r>
              <a:rPr lang="en-IN" b="1" dirty="0"/>
              <a:t> + (</a:t>
            </a:r>
            <a:r>
              <a:rPr lang="it-IT" b="1" dirty="0"/>
              <a:t>A</a:t>
            </a:r>
            <a:r>
              <a:rPr lang="it-IT" b="1" baseline="-25000" dirty="0"/>
              <a:t>i</a:t>
            </a:r>
            <a:r>
              <a:rPr lang="it-IT" b="1" dirty="0"/>
              <a:t>⊕B</a:t>
            </a:r>
            <a:r>
              <a:rPr lang="it-IT" b="1" baseline="-25000" dirty="0"/>
              <a:t>i</a:t>
            </a:r>
            <a:r>
              <a:rPr lang="it-IT" b="1" dirty="0"/>
              <a:t>) C</a:t>
            </a:r>
            <a:r>
              <a:rPr lang="it-IT" b="1" baseline="-25000" dirty="0"/>
              <a:t>i</a:t>
            </a:r>
            <a:endParaRPr lang="en-US" b="1" baseline="-25000" dirty="0"/>
          </a:p>
          <a:p>
            <a:pPr marL="0" indent="0">
              <a:buNone/>
            </a:pPr>
            <a:r>
              <a:rPr kumimoji="0" lang="en-IN" sz="2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IN" sz="2400" b="0" i="0" u="none" strike="noStrike" kern="1200" cap="none" spc="0" normalizeH="0" baseline="0" noProof="0" dirty="0">
                <a:ln>
                  <a:noFill/>
                </a:ln>
                <a:solidFill>
                  <a:prstClr val="black"/>
                </a:solidFill>
                <a:effectLst/>
                <a:uLnTx/>
                <a:uFillTx/>
                <a:latin typeface="Calibri" panose="020F0502020204030204"/>
                <a:ea typeface="+mn-ea"/>
                <a:cs typeface="+mn-cs"/>
              </a:rPr>
              <a:t>A</a:t>
            </a:r>
            <a:r>
              <a:rPr kumimoji="0" lang="en-IN" sz="2400" b="0" i="0" u="none" strike="noStrike" kern="1200" cap="none" spc="0" normalizeH="0" baseline="-25000" noProof="0" dirty="0">
                <a:ln>
                  <a:noFill/>
                </a:ln>
                <a:solidFill>
                  <a:prstClr val="black"/>
                </a:solidFill>
                <a:effectLst/>
                <a:uLnTx/>
                <a:uFillTx/>
                <a:latin typeface="Calibri" panose="020F0502020204030204"/>
                <a:ea typeface="+mn-ea"/>
                <a:cs typeface="+mn-cs"/>
              </a:rPr>
              <a:t>i</a:t>
            </a:r>
            <a:r>
              <a:rPr kumimoji="0" lang="en-IN" sz="2400" b="0" i="0" u="none" strike="noStrike" kern="1200" cap="none" spc="0" normalizeH="0" baseline="0" noProof="0" dirty="0">
                <a:ln>
                  <a:noFill/>
                </a:ln>
                <a:solidFill>
                  <a:prstClr val="black"/>
                </a:solidFill>
                <a:effectLst/>
                <a:uLnTx/>
                <a:uFillTx/>
                <a:latin typeface="Calibri" panose="020F0502020204030204"/>
                <a:ea typeface="+mn-ea"/>
                <a:cs typeface="+mn-cs"/>
              </a:rPr>
              <a:t>.B</a:t>
            </a:r>
            <a:r>
              <a:rPr kumimoji="0" lang="en-IN" sz="2400" b="0" i="0" u="none" strike="noStrike" kern="1200" cap="none" spc="0" normalizeH="0" baseline="-25000" noProof="0" dirty="0">
                <a:ln>
                  <a:noFill/>
                </a:ln>
                <a:solidFill>
                  <a:prstClr val="black"/>
                </a:solidFill>
                <a:effectLst/>
                <a:uLnTx/>
                <a:uFillTx/>
                <a:latin typeface="Calibri" panose="020F0502020204030204"/>
                <a:ea typeface="+mn-ea"/>
                <a:cs typeface="+mn-cs"/>
              </a:rPr>
              <a:t>i</a:t>
            </a:r>
            <a:r>
              <a:rPr lang="en-IN" sz="2400" dirty="0"/>
              <a:t> is called Carry generate, </a:t>
            </a:r>
            <a:r>
              <a:rPr lang="en-IN" sz="2400" b="1" dirty="0"/>
              <a:t>G</a:t>
            </a:r>
            <a:r>
              <a:rPr lang="en-IN" sz="2400" b="1" baseline="-25000" dirty="0"/>
              <a:t>i</a:t>
            </a:r>
            <a:endParaRPr lang="it-IT" sz="2400" b="1" dirty="0"/>
          </a:p>
          <a:p>
            <a:pPr marL="0" indent="0">
              <a:buNone/>
            </a:pPr>
            <a:r>
              <a:rPr kumimoji="0" lang="it-IT" sz="2400" b="0" i="0" u="none" strike="noStrike" kern="1200" cap="none" spc="0" normalizeH="0" baseline="0" noProof="0" dirty="0">
                <a:ln>
                  <a:noFill/>
                </a:ln>
                <a:solidFill>
                  <a:prstClr val="black"/>
                </a:solidFill>
                <a:effectLst/>
                <a:uLnTx/>
                <a:uFillTx/>
                <a:latin typeface="Calibri" panose="020F0502020204030204"/>
                <a:ea typeface="+mn-ea"/>
                <a:cs typeface="+mn-cs"/>
              </a:rPr>
              <a:t>   	A</a:t>
            </a:r>
            <a:r>
              <a:rPr kumimoji="0" lang="it-IT" sz="2400" b="0" i="0" u="none" strike="noStrike" kern="1200" cap="none" spc="0" normalizeH="0" baseline="-25000" noProof="0" dirty="0">
                <a:ln>
                  <a:noFill/>
                </a:ln>
                <a:solidFill>
                  <a:prstClr val="black"/>
                </a:solidFill>
                <a:effectLst/>
                <a:uLnTx/>
                <a:uFillTx/>
                <a:latin typeface="Calibri" panose="020F0502020204030204"/>
                <a:ea typeface="+mn-ea"/>
                <a:cs typeface="+mn-cs"/>
              </a:rPr>
              <a:t>i</a:t>
            </a:r>
            <a:r>
              <a:rPr kumimoji="0" lang="it-IT" sz="2400" b="0" i="0" u="none" strike="noStrike" kern="1200" cap="none" spc="0" normalizeH="0" baseline="0" noProof="0" dirty="0">
                <a:ln>
                  <a:noFill/>
                </a:ln>
                <a:solidFill>
                  <a:prstClr val="black"/>
                </a:solidFill>
                <a:effectLst/>
                <a:uLnTx/>
                <a:uFillTx/>
                <a:latin typeface="Calibri" panose="020F0502020204030204"/>
                <a:ea typeface="+mn-ea"/>
                <a:cs typeface="+mn-cs"/>
              </a:rPr>
              <a:t>⊕B</a:t>
            </a:r>
            <a:r>
              <a:rPr kumimoji="0" lang="it-IT" sz="2400" b="0" i="0" u="none" strike="noStrike" kern="1200" cap="none" spc="0" normalizeH="0" baseline="-25000" noProof="0" dirty="0">
                <a:ln>
                  <a:noFill/>
                </a:ln>
                <a:solidFill>
                  <a:prstClr val="black"/>
                </a:solidFill>
                <a:effectLst/>
                <a:uLnTx/>
                <a:uFillTx/>
                <a:latin typeface="Calibri" panose="020F0502020204030204"/>
                <a:ea typeface="+mn-ea"/>
                <a:cs typeface="+mn-cs"/>
              </a:rPr>
              <a:t>i</a:t>
            </a:r>
            <a:r>
              <a:rPr lang="it-IT" sz="2400" dirty="0"/>
              <a:t> is called Carry propagate, </a:t>
            </a:r>
            <a:r>
              <a:rPr lang="it-IT" sz="2400" b="1" dirty="0"/>
              <a:t>P</a:t>
            </a:r>
            <a:r>
              <a:rPr lang="it-IT" sz="2400" b="1" baseline="-25000" dirty="0"/>
              <a:t>i</a:t>
            </a:r>
          </a:p>
          <a:p>
            <a:pPr marL="0" indent="0">
              <a:buNone/>
            </a:pPr>
            <a:endParaRPr lang="it-IT" sz="1200" baseline="-25000" dirty="0"/>
          </a:p>
          <a:p>
            <a:pPr marL="0" indent="0">
              <a:buNone/>
            </a:pPr>
            <a:r>
              <a:rPr lang="it-IT" dirty="0"/>
              <a:t>Therefore,</a:t>
            </a:r>
          </a:p>
          <a:p>
            <a:pPr marL="0" indent="0">
              <a:buNone/>
            </a:pPr>
            <a:r>
              <a:rPr lang="it-IT" dirty="0"/>
              <a:t>		</a:t>
            </a:r>
            <a:r>
              <a:rPr kumimoji="0" lang="en-US" sz="2800" b="1" i="0" u="none" strike="noStrike" kern="1200" cap="none" spc="0" normalizeH="0" baseline="0" noProof="0" dirty="0">
                <a:ln>
                  <a:noFill/>
                </a:ln>
                <a:solidFill>
                  <a:prstClr val="black"/>
                </a:solidFill>
                <a:effectLst/>
                <a:uLnTx/>
                <a:uFillTx/>
                <a:latin typeface="Calibri" panose="020F0502020204030204"/>
                <a:ea typeface="+mn-ea"/>
                <a:cs typeface="+mn-cs"/>
              </a:rPr>
              <a:t> C</a:t>
            </a:r>
            <a:r>
              <a:rPr kumimoji="0" lang="en-US" sz="2800" b="1" i="0" u="none" strike="noStrike" kern="1200" cap="none" spc="0" normalizeH="0" baseline="-25000" noProof="0" dirty="0">
                <a:ln>
                  <a:noFill/>
                </a:ln>
                <a:solidFill>
                  <a:prstClr val="black"/>
                </a:solidFill>
                <a:effectLst/>
                <a:uLnTx/>
                <a:uFillTx/>
                <a:latin typeface="Calibri" panose="020F0502020204030204"/>
                <a:ea typeface="+mn-ea"/>
                <a:cs typeface="+mn-cs"/>
              </a:rPr>
              <a:t>i+1</a:t>
            </a:r>
            <a:r>
              <a:rPr kumimoji="0" lang="en-US" sz="2800" b="1" i="0" u="none" strike="noStrike" kern="1200" cap="none" spc="0" normalizeH="0" baseline="0" noProof="0" dirty="0">
                <a:ln>
                  <a:noFill/>
                </a:ln>
                <a:solidFill>
                  <a:prstClr val="black"/>
                </a:solidFill>
                <a:effectLst/>
                <a:uLnTx/>
                <a:uFillTx/>
                <a:latin typeface="Calibri" panose="020F0502020204030204"/>
                <a:ea typeface="+mn-ea"/>
                <a:cs typeface="+mn-cs"/>
              </a:rPr>
              <a:t> = </a:t>
            </a:r>
            <a:r>
              <a:rPr kumimoji="0" lang="en-IN" sz="2800" b="1" i="0" u="none" strike="noStrike" kern="1200" cap="none" spc="0" normalizeH="0" baseline="0" noProof="0" dirty="0">
                <a:ln>
                  <a:noFill/>
                </a:ln>
                <a:solidFill>
                  <a:prstClr val="black"/>
                </a:solidFill>
                <a:effectLst/>
                <a:uLnTx/>
                <a:uFillTx/>
                <a:latin typeface="Calibri" panose="020F0502020204030204"/>
                <a:ea typeface="+mn-ea"/>
                <a:cs typeface="+mn-cs"/>
              </a:rPr>
              <a:t>G</a:t>
            </a:r>
            <a:r>
              <a:rPr kumimoji="0" lang="en-IN" sz="2800" b="1" i="0" u="none" strike="noStrike" kern="1200" cap="none" spc="0" normalizeH="0" baseline="-25000" noProof="0" dirty="0">
                <a:ln>
                  <a:noFill/>
                </a:ln>
                <a:solidFill>
                  <a:prstClr val="black"/>
                </a:solidFill>
                <a:effectLst/>
                <a:uLnTx/>
                <a:uFillTx/>
                <a:latin typeface="Calibri" panose="020F0502020204030204"/>
                <a:ea typeface="+mn-ea"/>
                <a:cs typeface="+mn-cs"/>
              </a:rPr>
              <a:t>i</a:t>
            </a:r>
            <a:r>
              <a:rPr kumimoji="0" lang="en-IN" sz="2800" b="1" i="0" u="none" strike="noStrike" kern="1200" cap="none" spc="0" normalizeH="0" baseline="0" noProof="0" dirty="0">
                <a:ln>
                  <a:noFill/>
                </a:ln>
                <a:solidFill>
                  <a:prstClr val="black"/>
                </a:solidFill>
                <a:effectLst/>
                <a:uLnTx/>
                <a:uFillTx/>
                <a:latin typeface="Calibri" panose="020F0502020204030204"/>
                <a:ea typeface="+mn-ea"/>
                <a:cs typeface="+mn-cs"/>
              </a:rPr>
              <a:t> + </a:t>
            </a:r>
            <a:r>
              <a:rPr kumimoji="0" lang="en-US" sz="2800" b="1" i="0" u="none" strike="noStrike" kern="1200" cap="none" spc="0" normalizeH="0" baseline="0" noProof="0" dirty="0">
                <a:ln>
                  <a:noFill/>
                </a:ln>
                <a:solidFill>
                  <a:prstClr val="black"/>
                </a:solidFill>
                <a:effectLst/>
                <a:uLnTx/>
                <a:uFillTx/>
                <a:latin typeface="Calibri" panose="020F0502020204030204"/>
                <a:ea typeface="+mn-ea"/>
                <a:cs typeface="+mn-cs"/>
              </a:rPr>
              <a:t>P</a:t>
            </a:r>
            <a:r>
              <a:rPr kumimoji="0" lang="it-IT" sz="2800" b="1" i="0" u="none" strike="noStrike" kern="1200" cap="none" spc="0" normalizeH="0" baseline="-25000" noProof="0" dirty="0">
                <a:ln>
                  <a:noFill/>
                </a:ln>
                <a:solidFill>
                  <a:prstClr val="black"/>
                </a:solidFill>
                <a:effectLst/>
                <a:uLnTx/>
                <a:uFillTx/>
                <a:latin typeface="Calibri" panose="020F0502020204030204"/>
                <a:ea typeface="+mn-ea"/>
                <a:cs typeface="+mn-cs"/>
              </a:rPr>
              <a:t>i</a:t>
            </a:r>
            <a:r>
              <a:rPr kumimoji="0" lang="it-IT" sz="2800" b="1" i="0" u="none" strike="noStrike" kern="1200" cap="none" spc="0" normalizeH="0" baseline="0" noProof="0" dirty="0">
                <a:ln>
                  <a:noFill/>
                </a:ln>
                <a:solidFill>
                  <a:prstClr val="black"/>
                </a:solidFill>
                <a:effectLst/>
                <a:uLnTx/>
                <a:uFillTx/>
                <a:latin typeface="Calibri" panose="020F0502020204030204"/>
                <a:ea typeface="+mn-ea"/>
                <a:cs typeface="+mn-cs"/>
              </a:rPr>
              <a:t>C</a:t>
            </a:r>
            <a:r>
              <a:rPr kumimoji="0" lang="it-IT" sz="2800" b="1" i="0" u="none" strike="noStrike" kern="1200" cap="none" spc="0" normalizeH="0" baseline="-25000" noProof="0" dirty="0">
                <a:ln>
                  <a:noFill/>
                </a:ln>
                <a:solidFill>
                  <a:prstClr val="black"/>
                </a:solidFill>
                <a:effectLst/>
                <a:uLnTx/>
                <a:uFillTx/>
                <a:latin typeface="Calibri" panose="020F0502020204030204"/>
                <a:ea typeface="+mn-ea"/>
                <a:cs typeface="+mn-cs"/>
              </a:rPr>
              <a:t>i</a:t>
            </a:r>
          </a:p>
          <a:p>
            <a:pPr marL="0" indent="0">
              <a:buNone/>
            </a:pPr>
            <a:r>
              <a:rPr lang="it-IT" b="1" baseline="-25000" dirty="0">
                <a:solidFill>
                  <a:prstClr val="black"/>
                </a:solidFill>
                <a:latin typeface="Calibri" panose="020F0502020204030204"/>
              </a:rPr>
              <a:t>		</a:t>
            </a:r>
            <a:r>
              <a:rPr lang="en-IN" b="1" dirty="0"/>
              <a:t> S</a:t>
            </a:r>
            <a:r>
              <a:rPr lang="en-IN" b="1" baseline="-25000" dirty="0"/>
              <a:t>i</a:t>
            </a:r>
            <a:r>
              <a:rPr lang="en-IN" b="1" dirty="0"/>
              <a:t> = P</a:t>
            </a:r>
            <a:r>
              <a:rPr lang="en-IN" b="1" baseline="-25000" dirty="0"/>
              <a:t>i</a:t>
            </a:r>
            <a:r>
              <a:rPr lang="en-IN" b="1" dirty="0"/>
              <a:t> ⊕ C</a:t>
            </a:r>
            <a:r>
              <a:rPr lang="en-IN" b="1" baseline="-25000" dirty="0"/>
              <a:t>i</a:t>
            </a:r>
            <a:endParaRPr lang="en-US" b="1" baseline="-25000" dirty="0"/>
          </a:p>
        </p:txBody>
      </p:sp>
      <p:sp>
        <p:nvSpPr>
          <p:cNvPr id="4" name="Rectangle 3">
            <a:extLst>
              <a:ext uri="{FF2B5EF4-FFF2-40B4-BE49-F238E27FC236}">
                <a16:creationId xmlns:a16="http://schemas.microsoft.com/office/drawing/2014/main" id="{7209C3F6-4641-1AFF-EB0F-A978545C0025}"/>
              </a:ext>
            </a:extLst>
          </p:cNvPr>
          <p:cNvSpPr/>
          <p:nvPr/>
        </p:nvSpPr>
        <p:spPr>
          <a:xfrm>
            <a:off x="2371107" y="4726380"/>
            <a:ext cx="2628404" cy="1294410"/>
          </a:xfrm>
          <a:prstGeom prst="rect">
            <a:avLst/>
          </a:prstGeom>
          <a:noFill/>
          <a:ln w="381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 name="Picture 7">
            <a:extLst>
              <a:ext uri="{FF2B5EF4-FFF2-40B4-BE49-F238E27FC236}">
                <a16:creationId xmlns:a16="http://schemas.microsoft.com/office/drawing/2014/main" id="{E0B802F4-9A9A-461E-E1C0-CEB93AD3EE54}"/>
              </a:ext>
            </a:extLst>
          </p:cNvPr>
          <p:cNvPicPr>
            <a:picLocks noChangeAspect="1"/>
          </p:cNvPicPr>
          <p:nvPr/>
        </p:nvPicPr>
        <p:blipFill>
          <a:blip r:embed="rId2"/>
          <a:stretch>
            <a:fillRect/>
          </a:stretch>
        </p:blipFill>
        <p:spPr>
          <a:xfrm>
            <a:off x="5625295" y="4560125"/>
            <a:ext cx="6466029" cy="1963397"/>
          </a:xfrm>
          <a:prstGeom prst="rect">
            <a:avLst/>
          </a:prstGeom>
        </p:spPr>
      </p:pic>
      <p:sp>
        <p:nvSpPr>
          <p:cNvPr id="9" name="TextBox 8">
            <a:extLst>
              <a:ext uri="{FF2B5EF4-FFF2-40B4-BE49-F238E27FC236}">
                <a16:creationId xmlns:a16="http://schemas.microsoft.com/office/drawing/2014/main" id="{8C33B59E-1CE0-33F2-2F7D-885E785DFD09}"/>
              </a:ext>
            </a:extLst>
          </p:cNvPr>
          <p:cNvSpPr txBox="1"/>
          <p:nvPr/>
        </p:nvSpPr>
        <p:spPr>
          <a:xfrm>
            <a:off x="7923086" y="2828835"/>
            <a:ext cx="4168238" cy="1200329"/>
          </a:xfrm>
          <a:prstGeom prst="rect">
            <a:avLst/>
          </a:prstGeom>
          <a:noFill/>
        </p:spPr>
        <p:txBody>
          <a:bodyPr wrap="square" rtlCol="0">
            <a:spAutoFit/>
          </a:bodyPr>
          <a:lstStyle/>
          <a:p>
            <a:r>
              <a:rPr lang="en-US" sz="2400" b="0" i="0" u="none" strike="noStrike" baseline="0" dirty="0">
                <a:solidFill>
                  <a:srgbClr val="231F20"/>
                </a:solidFill>
                <a:latin typeface="ACaslon-Regular"/>
              </a:rPr>
              <a:t>Alternatively, many adders use </a:t>
            </a:r>
            <a:r>
              <a:rPr lang="en-US" sz="2400" b="1" i="1" u="none" strike="noStrike" baseline="0" dirty="0">
                <a:solidFill>
                  <a:srgbClr val="231F20"/>
                </a:solidFill>
                <a:latin typeface="ACaslon-Italic"/>
              </a:rPr>
              <a:t>K’</a:t>
            </a:r>
            <a:r>
              <a:rPr lang="en-US" sz="2400" b="1" i="1" u="none" strike="noStrike" baseline="-25000" dirty="0">
                <a:solidFill>
                  <a:srgbClr val="231F20"/>
                </a:solidFill>
                <a:latin typeface="ACaslon-Italic"/>
              </a:rPr>
              <a:t>i</a:t>
            </a:r>
            <a:r>
              <a:rPr lang="en-US" sz="2400" b="1" i="1" u="none" strike="noStrike" baseline="0" dirty="0">
                <a:solidFill>
                  <a:srgbClr val="231F20"/>
                </a:solidFill>
                <a:latin typeface="ACaslon-Italic"/>
              </a:rPr>
              <a:t> </a:t>
            </a:r>
            <a:r>
              <a:rPr lang="en-US" sz="2400" b="1" i="0" u="none" strike="noStrike" baseline="0" dirty="0">
                <a:solidFill>
                  <a:srgbClr val="231F20"/>
                </a:solidFill>
                <a:latin typeface="Symbol" panose="05050102010706020507" pitchFamily="18" charset="2"/>
              </a:rPr>
              <a:t>= </a:t>
            </a:r>
            <a:r>
              <a:rPr lang="en-US" sz="2400" b="1" i="1" u="none" strike="noStrike" baseline="0" dirty="0">
                <a:solidFill>
                  <a:srgbClr val="231F20"/>
                </a:solidFill>
                <a:latin typeface="ACaslon-Italic"/>
              </a:rPr>
              <a:t>A</a:t>
            </a:r>
            <a:r>
              <a:rPr lang="en-US" sz="2400" b="1" i="1" u="none" strike="noStrike" baseline="-25000" dirty="0">
                <a:solidFill>
                  <a:srgbClr val="231F20"/>
                </a:solidFill>
                <a:latin typeface="ACaslon-Italic"/>
              </a:rPr>
              <a:t>i</a:t>
            </a:r>
            <a:r>
              <a:rPr lang="en-US" sz="2400" b="1" i="1" u="none" strike="noStrike" baseline="0" dirty="0">
                <a:solidFill>
                  <a:srgbClr val="231F20"/>
                </a:solidFill>
                <a:latin typeface="ACaslon-Italic"/>
              </a:rPr>
              <a:t> </a:t>
            </a:r>
            <a:r>
              <a:rPr lang="en-US" sz="2400" b="1" i="0" u="none" strike="noStrike" baseline="0" dirty="0">
                <a:solidFill>
                  <a:srgbClr val="231F20"/>
                </a:solidFill>
                <a:latin typeface="Symbol" panose="05050102010706020507" pitchFamily="18" charset="2"/>
              </a:rPr>
              <a:t>+ </a:t>
            </a:r>
            <a:r>
              <a:rPr lang="en-US" sz="2400" b="1" i="1" u="none" strike="noStrike" baseline="0" dirty="0">
                <a:solidFill>
                  <a:srgbClr val="231F20"/>
                </a:solidFill>
                <a:latin typeface="ACaslon-Italic"/>
              </a:rPr>
              <a:t>B</a:t>
            </a:r>
            <a:r>
              <a:rPr lang="en-US" sz="2400" b="1" i="1" baseline="-25000" dirty="0">
                <a:solidFill>
                  <a:srgbClr val="231F20"/>
                </a:solidFill>
                <a:latin typeface="ACaslon-Italic"/>
              </a:rPr>
              <a:t>i</a:t>
            </a:r>
            <a:r>
              <a:rPr lang="en-US" sz="2400" b="1" i="1" u="none" strike="noStrike" baseline="0" dirty="0">
                <a:solidFill>
                  <a:srgbClr val="231F20"/>
                </a:solidFill>
                <a:latin typeface="ACaslon-Italic"/>
              </a:rPr>
              <a:t> </a:t>
            </a:r>
            <a:r>
              <a:rPr lang="en-US" sz="2400" b="0" i="0" u="none" strike="noStrike" baseline="0" dirty="0">
                <a:solidFill>
                  <a:srgbClr val="231F20"/>
                </a:solidFill>
                <a:latin typeface="ACaslon-Regular"/>
              </a:rPr>
              <a:t>in place of </a:t>
            </a:r>
            <a:r>
              <a:rPr lang="en-US" sz="2400" b="1" i="1" u="none" strike="noStrike" baseline="0" dirty="0">
                <a:solidFill>
                  <a:srgbClr val="231F20"/>
                </a:solidFill>
                <a:latin typeface="ACaslon-Italic"/>
              </a:rPr>
              <a:t>P</a:t>
            </a:r>
            <a:r>
              <a:rPr lang="en-US" sz="2400" b="1" i="1" baseline="-25000" dirty="0">
                <a:solidFill>
                  <a:srgbClr val="231F20"/>
                </a:solidFill>
                <a:latin typeface="ACaslon-Italic"/>
              </a:rPr>
              <a:t>i</a:t>
            </a:r>
            <a:r>
              <a:rPr lang="en-US" sz="2400" b="0" i="1" u="none" strike="noStrike" baseline="0" dirty="0">
                <a:solidFill>
                  <a:srgbClr val="231F20"/>
                </a:solidFill>
                <a:latin typeface="ACaslon-Italic"/>
              </a:rPr>
              <a:t>  </a:t>
            </a:r>
            <a:r>
              <a:rPr lang="en-US" sz="2400" b="0" i="0" u="none" strike="noStrike" baseline="0" dirty="0">
                <a:solidFill>
                  <a:srgbClr val="231F20"/>
                </a:solidFill>
                <a:latin typeface="ACaslon-Regular"/>
              </a:rPr>
              <a:t>because OR is faster than XOR.</a:t>
            </a:r>
            <a:endParaRPr lang="en-IN" sz="2400" dirty="0"/>
          </a:p>
        </p:txBody>
      </p:sp>
      <p:cxnSp>
        <p:nvCxnSpPr>
          <p:cNvPr id="11" name="Straight Connector 10">
            <a:extLst>
              <a:ext uri="{FF2B5EF4-FFF2-40B4-BE49-F238E27FC236}">
                <a16:creationId xmlns:a16="http://schemas.microsoft.com/office/drawing/2014/main" id="{EF15A373-8984-3399-8327-378FE45CB366}"/>
              </a:ext>
            </a:extLst>
          </p:cNvPr>
          <p:cNvCxnSpPr/>
          <p:nvPr/>
        </p:nvCxnSpPr>
        <p:spPr>
          <a:xfrm>
            <a:off x="7813964" y="2517569"/>
            <a:ext cx="0" cy="165067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F3EA0F03-B2DE-F8DE-78E2-BCAA123829F6}"/>
              </a:ext>
            </a:extLst>
          </p:cNvPr>
          <p:cNvSpPr txBox="1"/>
          <p:nvPr/>
        </p:nvSpPr>
        <p:spPr>
          <a:xfrm>
            <a:off x="2542849" y="6115439"/>
            <a:ext cx="2554989" cy="523220"/>
          </a:xfrm>
          <a:prstGeom prst="rect">
            <a:avLst/>
          </a:prstGeom>
          <a:noFill/>
        </p:spPr>
        <p:txBody>
          <a:bodyPr wrap="square" rtlCol="0">
            <a:spAutoFit/>
          </a:bodyPr>
          <a:lstStyle/>
          <a:p>
            <a:r>
              <a:rPr kumimoji="0" lang="en-IN" sz="2800" b="1" i="0" u="none" strike="noStrike" kern="1200" cap="none" spc="0" normalizeH="0" baseline="0" noProof="0" dirty="0">
                <a:ln>
                  <a:noFill/>
                </a:ln>
                <a:solidFill>
                  <a:prstClr val="black"/>
                </a:solidFill>
                <a:effectLst/>
                <a:uLnTx/>
                <a:uFillTx/>
                <a:latin typeface="Calibri" panose="020F0502020204030204"/>
                <a:ea typeface="+mn-ea"/>
                <a:cs typeface="+mn-cs"/>
              </a:rPr>
              <a:t>S</a:t>
            </a:r>
            <a:r>
              <a:rPr kumimoji="0" lang="en-IN" sz="2800" b="1" i="0" u="none" strike="noStrike" kern="1200" cap="none" spc="0" normalizeH="0" baseline="-25000" noProof="0" dirty="0">
                <a:ln>
                  <a:noFill/>
                </a:ln>
                <a:solidFill>
                  <a:prstClr val="black"/>
                </a:solidFill>
                <a:effectLst/>
                <a:uLnTx/>
                <a:uFillTx/>
                <a:latin typeface="Calibri" panose="020F0502020204030204"/>
                <a:ea typeface="+mn-ea"/>
                <a:cs typeface="+mn-cs"/>
              </a:rPr>
              <a:t>i</a:t>
            </a:r>
            <a:r>
              <a:rPr kumimoji="0" lang="en-IN" sz="2800" b="1" i="0" u="none" strike="noStrike" kern="1200" cap="none" spc="0" normalizeH="0" baseline="0" noProof="0" dirty="0">
                <a:ln>
                  <a:noFill/>
                </a:ln>
                <a:solidFill>
                  <a:prstClr val="black"/>
                </a:solidFill>
                <a:effectLst/>
                <a:uLnTx/>
                <a:uFillTx/>
                <a:latin typeface="Calibri" panose="020F0502020204030204"/>
                <a:ea typeface="+mn-ea"/>
                <a:cs typeface="+mn-cs"/>
              </a:rPr>
              <a:t> = P</a:t>
            </a:r>
            <a:r>
              <a:rPr kumimoji="0" lang="en-IN" sz="2800" b="1" i="0" u="none" strike="noStrike" kern="1200" cap="none" spc="0" normalizeH="0" baseline="-25000" noProof="0" dirty="0">
                <a:ln>
                  <a:noFill/>
                </a:ln>
                <a:solidFill>
                  <a:prstClr val="black"/>
                </a:solidFill>
                <a:effectLst/>
                <a:uLnTx/>
                <a:uFillTx/>
                <a:latin typeface="Calibri" panose="020F0502020204030204"/>
                <a:ea typeface="+mn-ea"/>
                <a:cs typeface="+mn-cs"/>
              </a:rPr>
              <a:t>i</a:t>
            </a:r>
            <a:r>
              <a:rPr kumimoji="0" lang="en-IN" sz="2800" b="1" i="0" u="none" strike="noStrike" kern="1200" cap="none" spc="0" normalizeH="0" baseline="0" noProof="0" dirty="0">
                <a:ln>
                  <a:noFill/>
                </a:ln>
                <a:solidFill>
                  <a:prstClr val="black"/>
                </a:solidFill>
                <a:effectLst/>
                <a:uLnTx/>
                <a:uFillTx/>
                <a:latin typeface="Calibri" panose="020F0502020204030204"/>
                <a:ea typeface="+mn-ea"/>
                <a:cs typeface="+mn-cs"/>
              </a:rPr>
              <a:t> ⊕ G</a:t>
            </a:r>
            <a:r>
              <a:rPr kumimoji="0" lang="en-IN" sz="2800" b="1" i="0" u="none" strike="noStrike" kern="1200" cap="none" spc="0" normalizeH="0" baseline="-25000" noProof="0" dirty="0">
                <a:ln>
                  <a:noFill/>
                </a:ln>
                <a:solidFill>
                  <a:prstClr val="black"/>
                </a:solidFill>
                <a:effectLst/>
                <a:uLnTx/>
                <a:uFillTx/>
                <a:latin typeface="Calibri" panose="020F0502020204030204"/>
                <a:ea typeface="+mn-ea"/>
                <a:cs typeface="+mn-cs"/>
              </a:rPr>
              <a:t>i-1:0</a:t>
            </a:r>
            <a:endParaRPr lang="en-IN" dirty="0"/>
          </a:p>
        </p:txBody>
      </p:sp>
    </p:spTree>
    <p:extLst>
      <p:ext uri="{BB962C8B-B14F-4D97-AF65-F5344CB8AC3E}">
        <p14:creationId xmlns:p14="http://schemas.microsoft.com/office/powerpoint/2010/main" val="1572368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p:bldP spid="1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2525661-211A-726A-E98F-7673AF052D48}"/>
              </a:ext>
            </a:extLst>
          </p:cNvPr>
          <p:cNvSpPr>
            <a:spLocks noGrp="1"/>
          </p:cNvSpPr>
          <p:nvPr>
            <p:ph idx="1"/>
          </p:nvPr>
        </p:nvSpPr>
        <p:spPr>
          <a:xfrm>
            <a:off x="838200" y="570016"/>
            <a:ext cx="10515600" cy="5248894"/>
          </a:xfrm>
        </p:spPr>
        <p:txBody>
          <a:bodyPr/>
          <a:lstStyle/>
          <a:p>
            <a:pPr marL="0" indent="0">
              <a:buNone/>
            </a:pPr>
            <a:r>
              <a:rPr lang="en-IN" dirty="0"/>
              <a:t>The Boolean expression of the carry outputs of various stages can be written as follows:</a:t>
            </a:r>
          </a:p>
          <a:p>
            <a:pPr marL="0" indent="0">
              <a:buNone/>
            </a:pPr>
            <a:endParaRPr lang="en-IN" sz="800" dirty="0"/>
          </a:p>
          <a:p>
            <a:pPr marL="0" indent="0">
              <a:buNone/>
            </a:pPr>
            <a:r>
              <a:rPr lang="en-IN" dirty="0"/>
              <a:t>	C</a:t>
            </a:r>
            <a:r>
              <a:rPr lang="en-IN" baseline="-25000" dirty="0"/>
              <a:t>1</a:t>
            </a:r>
            <a:r>
              <a:rPr lang="en-IN" dirty="0"/>
              <a:t> = G</a:t>
            </a:r>
            <a:r>
              <a:rPr lang="en-IN" baseline="-25000" dirty="0"/>
              <a:t>0</a:t>
            </a:r>
            <a:r>
              <a:rPr lang="en-IN" dirty="0"/>
              <a:t> + P</a:t>
            </a:r>
            <a:r>
              <a:rPr lang="en-IN" baseline="-25000" dirty="0"/>
              <a:t>0</a:t>
            </a:r>
            <a:r>
              <a:rPr lang="en-IN" dirty="0"/>
              <a:t>C</a:t>
            </a:r>
            <a:r>
              <a:rPr lang="en-IN" baseline="-25000" dirty="0"/>
              <a:t>0</a:t>
            </a:r>
          </a:p>
          <a:p>
            <a:pPr marL="0" indent="0">
              <a:buNone/>
            </a:pPr>
            <a:r>
              <a:rPr lang="en-IN" dirty="0"/>
              <a:t>	C</a:t>
            </a:r>
            <a:r>
              <a:rPr lang="en-IN" baseline="-25000" dirty="0"/>
              <a:t>2</a:t>
            </a:r>
            <a:r>
              <a:rPr lang="en-IN" dirty="0"/>
              <a:t> = G</a:t>
            </a:r>
            <a:r>
              <a:rPr lang="en-IN" baseline="-25000" dirty="0"/>
              <a:t>1</a:t>
            </a:r>
            <a:r>
              <a:rPr lang="en-IN" dirty="0"/>
              <a:t> + P</a:t>
            </a:r>
            <a:r>
              <a:rPr lang="en-IN" baseline="-25000" dirty="0"/>
              <a:t>1</a:t>
            </a:r>
            <a:r>
              <a:rPr lang="en-IN" dirty="0"/>
              <a:t>C</a:t>
            </a:r>
            <a:r>
              <a:rPr lang="en-IN" baseline="-25000" dirty="0"/>
              <a:t>1</a:t>
            </a:r>
            <a:r>
              <a:rPr lang="en-IN" dirty="0"/>
              <a:t> = G</a:t>
            </a:r>
            <a:r>
              <a:rPr lang="en-IN" baseline="-25000" dirty="0"/>
              <a:t>1</a:t>
            </a:r>
            <a:r>
              <a:rPr lang="en-IN" dirty="0"/>
              <a:t> + P</a:t>
            </a:r>
            <a:r>
              <a:rPr lang="en-IN" baseline="-25000" dirty="0"/>
              <a:t>1</a:t>
            </a:r>
            <a:r>
              <a:rPr lang="en-IN" dirty="0"/>
              <a:t> (G</a:t>
            </a:r>
            <a:r>
              <a:rPr lang="en-IN" baseline="-25000" dirty="0"/>
              <a:t>0</a:t>
            </a:r>
            <a:r>
              <a:rPr lang="en-IN" dirty="0"/>
              <a:t> + P</a:t>
            </a:r>
            <a:r>
              <a:rPr lang="en-IN" baseline="-25000" dirty="0"/>
              <a:t>0</a:t>
            </a:r>
            <a:r>
              <a:rPr lang="en-IN" dirty="0"/>
              <a:t>C</a:t>
            </a:r>
            <a:r>
              <a:rPr lang="en-IN" baseline="-25000" dirty="0"/>
              <a:t>0</a:t>
            </a:r>
            <a:r>
              <a:rPr lang="en-IN" dirty="0"/>
              <a:t>) </a:t>
            </a:r>
          </a:p>
          <a:p>
            <a:pPr marL="0" indent="0">
              <a:buNone/>
            </a:pPr>
            <a:r>
              <a:rPr lang="en-IN" dirty="0"/>
              <a:t>			   = G</a:t>
            </a:r>
            <a:r>
              <a:rPr lang="en-IN" baseline="-25000" dirty="0"/>
              <a:t>1</a:t>
            </a:r>
            <a:r>
              <a:rPr lang="en-IN" dirty="0"/>
              <a:t> + P</a:t>
            </a:r>
            <a:r>
              <a:rPr lang="en-IN" baseline="-25000" dirty="0"/>
              <a:t>1</a:t>
            </a:r>
            <a:r>
              <a:rPr lang="en-IN" dirty="0"/>
              <a:t>G</a:t>
            </a:r>
            <a:r>
              <a:rPr lang="en-IN" baseline="-25000" dirty="0"/>
              <a:t>0</a:t>
            </a:r>
            <a:r>
              <a:rPr lang="en-IN" dirty="0"/>
              <a:t> + P</a:t>
            </a:r>
            <a:r>
              <a:rPr lang="en-IN" baseline="-25000" dirty="0"/>
              <a:t>1</a:t>
            </a:r>
            <a:r>
              <a:rPr lang="en-IN" dirty="0"/>
              <a:t>P</a:t>
            </a:r>
            <a:r>
              <a:rPr lang="en-IN" baseline="-25000" dirty="0"/>
              <a:t>0</a:t>
            </a:r>
            <a:r>
              <a:rPr lang="en-IN" dirty="0"/>
              <a:t>C</a:t>
            </a:r>
            <a:r>
              <a:rPr lang="en-IN" baseline="-25000" dirty="0"/>
              <a:t>0</a:t>
            </a:r>
          </a:p>
          <a:p>
            <a:pPr marL="0" indent="0">
              <a:buNone/>
            </a:pPr>
            <a:r>
              <a:rPr lang="en-IN" dirty="0"/>
              <a:t>	C</a:t>
            </a:r>
            <a:r>
              <a:rPr lang="en-IN" baseline="-25000" dirty="0"/>
              <a:t>3</a:t>
            </a:r>
            <a:r>
              <a:rPr lang="en-IN" dirty="0"/>
              <a:t> = G</a:t>
            </a:r>
            <a:r>
              <a:rPr lang="en-IN" baseline="-25000" dirty="0"/>
              <a:t>2</a:t>
            </a:r>
            <a:r>
              <a:rPr lang="en-IN" dirty="0"/>
              <a:t> + P</a:t>
            </a:r>
            <a:r>
              <a:rPr lang="en-IN" baseline="-25000" dirty="0"/>
              <a:t>2</a:t>
            </a:r>
            <a:r>
              <a:rPr lang="en-IN" dirty="0"/>
              <a:t>C</a:t>
            </a:r>
            <a:r>
              <a:rPr lang="en-IN" baseline="-25000" dirty="0"/>
              <a:t>2</a:t>
            </a:r>
            <a:r>
              <a:rPr lang="en-IN" dirty="0"/>
              <a:t> = G</a:t>
            </a:r>
            <a:r>
              <a:rPr lang="en-IN" baseline="-25000" dirty="0"/>
              <a:t>2</a:t>
            </a:r>
            <a:r>
              <a:rPr lang="en-IN" dirty="0"/>
              <a:t> + P</a:t>
            </a:r>
            <a:r>
              <a:rPr lang="en-IN" baseline="-25000" dirty="0"/>
              <a:t>2 </a:t>
            </a:r>
            <a:r>
              <a:rPr lang="en-IN" dirty="0"/>
              <a:t>(G</a:t>
            </a:r>
            <a:r>
              <a:rPr lang="en-IN" baseline="-25000" dirty="0"/>
              <a:t>1</a:t>
            </a:r>
            <a:r>
              <a:rPr lang="en-IN" dirty="0"/>
              <a:t> + P</a:t>
            </a:r>
            <a:r>
              <a:rPr lang="en-IN" baseline="-25000" dirty="0"/>
              <a:t>1</a:t>
            </a:r>
            <a:r>
              <a:rPr lang="en-IN" dirty="0"/>
              <a:t>G</a:t>
            </a:r>
            <a:r>
              <a:rPr lang="en-IN" baseline="-25000" dirty="0"/>
              <a:t>0</a:t>
            </a:r>
            <a:r>
              <a:rPr lang="en-IN" dirty="0"/>
              <a:t> + P</a:t>
            </a:r>
            <a:r>
              <a:rPr lang="en-IN" baseline="-25000" dirty="0"/>
              <a:t>1</a:t>
            </a:r>
            <a:r>
              <a:rPr lang="en-IN" dirty="0"/>
              <a:t>P</a:t>
            </a:r>
            <a:r>
              <a:rPr lang="en-IN" baseline="-25000" dirty="0"/>
              <a:t>0</a:t>
            </a:r>
            <a:r>
              <a:rPr lang="en-IN" dirty="0"/>
              <a:t>C</a:t>
            </a:r>
            <a:r>
              <a:rPr lang="en-IN" baseline="-25000" dirty="0"/>
              <a:t>0</a:t>
            </a:r>
            <a:r>
              <a:rPr lang="en-IN" dirty="0"/>
              <a:t>)</a:t>
            </a:r>
          </a:p>
          <a:p>
            <a:pPr marL="0" indent="0">
              <a:buNone/>
            </a:pPr>
            <a:r>
              <a:rPr lang="en-IN" baseline="-25000" dirty="0"/>
              <a:t>			</a:t>
            </a:r>
            <a:r>
              <a:rPr kumimoji="0" lang="en-IN" sz="2800" b="0" i="0" u="none" strike="noStrike" kern="1200" cap="none" spc="0" normalizeH="0" baseline="0" noProof="0" dirty="0">
                <a:ln>
                  <a:noFill/>
                </a:ln>
                <a:solidFill>
                  <a:prstClr val="black"/>
                </a:solidFill>
                <a:effectLst/>
                <a:uLnTx/>
                <a:uFillTx/>
                <a:latin typeface="Calibri" panose="020F0502020204030204"/>
                <a:ea typeface="+mn-ea"/>
                <a:cs typeface="+mn-cs"/>
              </a:rPr>
              <a:t>   = G</a:t>
            </a:r>
            <a:r>
              <a:rPr kumimoji="0" lang="en-IN" sz="2800" b="0" i="0" u="none" strike="noStrike" kern="1200" cap="none" spc="0" normalizeH="0" baseline="-25000" noProof="0" dirty="0">
                <a:ln>
                  <a:noFill/>
                </a:ln>
                <a:solidFill>
                  <a:prstClr val="black"/>
                </a:solidFill>
                <a:effectLst/>
                <a:uLnTx/>
                <a:uFillTx/>
                <a:latin typeface="Calibri" panose="020F0502020204030204"/>
                <a:ea typeface="+mn-ea"/>
                <a:cs typeface="+mn-cs"/>
              </a:rPr>
              <a:t>2</a:t>
            </a:r>
            <a:r>
              <a:rPr kumimoji="0" lang="en-IN" sz="2800" b="0" i="0" u="none" strike="noStrike" kern="1200" cap="none" spc="0" normalizeH="0" baseline="0" noProof="0" dirty="0">
                <a:ln>
                  <a:noFill/>
                </a:ln>
                <a:solidFill>
                  <a:prstClr val="black"/>
                </a:solidFill>
                <a:effectLst/>
                <a:uLnTx/>
                <a:uFillTx/>
                <a:latin typeface="Calibri" panose="020F0502020204030204"/>
                <a:ea typeface="+mn-ea"/>
                <a:cs typeface="+mn-cs"/>
              </a:rPr>
              <a:t> + P</a:t>
            </a:r>
            <a:r>
              <a:rPr kumimoji="0" lang="en-IN" sz="2800" b="0" i="0" u="none" strike="noStrike" kern="1200" cap="none" spc="0" normalizeH="0" baseline="-25000" noProof="0" dirty="0">
                <a:ln>
                  <a:noFill/>
                </a:ln>
                <a:solidFill>
                  <a:prstClr val="black"/>
                </a:solidFill>
                <a:effectLst/>
                <a:uLnTx/>
                <a:uFillTx/>
                <a:latin typeface="Calibri" panose="020F0502020204030204"/>
                <a:ea typeface="+mn-ea"/>
                <a:cs typeface="+mn-cs"/>
              </a:rPr>
              <a:t>2</a:t>
            </a:r>
            <a:r>
              <a:rPr kumimoji="0" lang="en-IN" sz="2800" b="0" i="0" u="none" strike="noStrike" kern="1200" cap="none" spc="0" normalizeH="0" baseline="0" noProof="0" dirty="0">
                <a:ln>
                  <a:noFill/>
                </a:ln>
                <a:solidFill>
                  <a:prstClr val="black"/>
                </a:solidFill>
                <a:effectLst/>
                <a:uLnTx/>
                <a:uFillTx/>
                <a:latin typeface="Calibri" panose="020F0502020204030204"/>
                <a:ea typeface="+mn-ea"/>
                <a:cs typeface="+mn-cs"/>
              </a:rPr>
              <a:t>G</a:t>
            </a:r>
            <a:r>
              <a:rPr kumimoji="0" lang="en-IN" sz="2800" b="0" i="0" u="none" strike="noStrike" kern="1200" cap="none" spc="0" normalizeH="0" baseline="-25000" noProof="0" dirty="0">
                <a:ln>
                  <a:noFill/>
                </a:ln>
                <a:solidFill>
                  <a:prstClr val="black"/>
                </a:solidFill>
                <a:effectLst/>
                <a:uLnTx/>
                <a:uFillTx/>
                <a:latin typeface="Calibri" panose="020F0502020204030204"/>
                <a:ea typeface="+mn-ea"/>
                <a:cs typeface="+mn-cs"/>
              </a:rPr>
              <a:t>1</a:t>
            </a:r>
            <a:r>
              <a:rPr kumimoji="0" lang="en-IN" sz="2800" b="0" i="0" u="none" strike="noStrike" kern="1200" cap="none" spc="0" normalizeH="0" baseline="0" noProof="0" dirty="0">
                <a:ln>
                  <a:noFill/>
                </a:ln>
                <a:solidFill>
                  <a:prstClr val="black"/>
                </a:solidFill>
                <a:effectLst/>
                <a:uLnTx/>
                <a:uFillTx/>
                <a:latin typeface="Calibri" panose="020F0502020204030204"/>
                <a:ea typeface="+mn-ea"/>
                <a:cs typeface="+mn-cs"/>
              </a:rPr>
              <a:t> + P</a:t>
            </a:r>
            <a:r>
              <a:rPr kumimoji="0" lang="en-IN" sz="2800" b="0" i="0" u="none" strike="noStrike" kern="1200" cap="none" spc="0" normalizeH="0" baseline="-25000" noProof="0" dirty="0">
                <a:ln>
                  <a:noFill/>
                </a:ln>
                <a:solidFill>
                  <a:prstClr val="black"/>
                </a:solidFill>
                <a:effectLst/>
                <a:uLnTx/>
                <a:uFillTx/>
                <a:latin typeface="Calibri" panose="020F0502020204030204"/>
                <a:ea typeface="+mn-ea"/>
                <a:cs typeface="+mn-cs"/>
              </a:rPr>
              <a:t>2</a:t>
            </a:r>
            <a:r>
              <a:rPr kumimoji="0" lang="en-IN" sz="2800" b="0" i="0" u="none" strike="noStrike" kern="1200" cap="none" spc="0" normalizeH="0" baseline="0" noProof="0" dirty="0">
                <a:ln>
                  <a:noFill/>
                </a:ln>
                <a:solidFill>
                  <a:prstClr val="black"/>
                </a:solidFill>
                <a:effectLst/>
                <a:uLnTx/>
                <a:uFillTx/>
                <a:latin typeface="Calibri" panose="020F0502020204030204"/>
                <a:ea typeface="+mn-ea"/>
                <a:cs typeface="+mn-cs"/>
              </a:rPr>
              <a:t>P</a:t>
            </a:r>
            <a:r>
              <a:rPr kumimoji="0" lang="en-IN" sz="2800" b="0" i="0" u="none" strike="noStrike" kern="1200" cap="none" spc="0" normalizeH="0" baseline="-25000" noProof="0" dirty="0">
                <a:ln>
                  <a:noFill/>
                </a:ln>
                <a:solidFill>
                  <a:prstClr val="black"/>
                </a:solidFill>
                <a:effectLst/>
                <a:uLnTx/>
                <a:uFillTx/>
                <a:latin typeface="Calibri" panose="020F0502020204030204"/>
                <a:ea typeface="+mn-ea"/>
                <a:cs typeface="+mn-cs"/>
              </a:rPr>
              <a:t>1</a:t>
            </a:r>
            <a:r>
              <a:rPr kumimoji="0" lang="en-IN" sz="2800" b="0" i="0" u="none" strike="noStrike" kern="1200" cap="none" spc="0" normalizeH="0" baseline="0" noProof="0" dirty="0">
                <a:ln>
                  <a:noFill/>
                </a:ln>
                <a:solidFill>
                  <a:prstClr val="black"/>
                </a:solidFill>
                <a:effectLst/>
                <a:uLnTx/>
                <a:uFillTx/>
                <a:latin typeface="Calibri" panose="020F0502020204030204"/>
                <a:ea typeface="+mn-ea"/>
                <a:cs typeface="+mn-cs"/>
              </a:rPr>
              <a:t>G</a:t>
            </a:r>
            <a:r>
              <a:rPr kumimoji="0" lang="en-IN" sz="2800" b="0" i="0" u="none" strike="noStrike" kern="1200" cap="none" spc="0" normalizeH="0" baseline="-25000" noProof="0" dirty="0">
                <a:ln>
                  <a:noFill/>
                </a:ln>
                <a:solidFill>
                  <a:prstClr val="black"/>
                </a:solidFill>
                <a:effectLst/>
                <a:uLnTx/>
                <a:uFillTx/>
                <a:latin typeface="Calibri" panose="020F0502020204030204"/>
                <a:ea typeface="+mn-ea"/>
                <a:cs typeface="+mn-cs"/>
              </a:rPr>
              <a:t>0</a:t>
            </a:r>
            <a:r>
              <a:rPr kumimoji="0" lang="en-IN" sz="2800" b="0" i="0" u="none" strike="noStrike" kern="1200" cap="none" spc="0" normalizeH="0" baseline="0" noProof="0" dirty="0">
                <a:ln>
                  <a:noFill/>
                </a:ln>
                <a:solidFill>
                  <a:prstClr val="black"/>
                </a:solidFill>
                <a:effectLst/>
                <a:uLnTx/>
                <a:uFillTx/>
                <a:latin typeface="Calibri" panose="020F0502020204030204"/>
                <a:ea typeface="+mn-ea"/>
                <a:cs typeface="+mn-cs"/>
              </a:rPr>
              <a:t> + P</a:t>
            </a:r>
            <a:r>
              <a:rPr kumimoji="0" lang="en-IN" sz="2800" b="0" i="0" u="none" strike="noStrike" kern="1200" cap="none" spc="0" normalizeH="0" baseline="-25000" noProof="0" dirty="0">
                <a:ln>
                  <a:noFill/>
                </a:ln>
                <a:solidFill>
                  <a:prstClr val="black"/>
                </a:solidFill>
                <a:effectLst/>
                <a:uLnTx/>
                <a:uFillTx/>
                <a:latin typeface="Calibri" panose="020F0502020204030204"/>
                <a:ea typeface="+mn-ea"/>
                <a:cs typeface="+mn-cs"/>
              </a:rPr>
              <a:t>2</a:t>
            </a:r>
            <a:r>
              <a:rPr kumimoji="0" lang="en-IN" sz="2800" b="0" i="0" u="none" strike="noStrike" kern="1200" cap="none" spc="0" normalizeH="0" baseline="0" noProof="0" dirty="0">
                <a:ln>
                  <a:noFill/>
                </a:ln>
                <a:solidFill>
                  <a:prstClr val="black"/>
                </a:solidFill>
                <a:effectLst/>
                <a:uLnTx/>
                <a:uFillTx/>
                <a:latin typeface="Calibri" panose="020F0502020204030204"/>
                <a:ea typeface="+mn-ea"/>
                <a:cs typeface="+mn-cs"/>
              </a:rPr>
              <a:t>P</a:t>
            </a:r>
            <a:r>
              <a:rPr kumimoji="0" lang="en-IN" sz="2800" b="0" i="0" u="none" strike="noStrike" kern="1200" cap="none" spc="0" normalizeH="0" baseline="-25000" noProof="0" dirty="0">
                <a:ln>
                  <a:noFill/>
                </a:ln>
                <a:solidFill>
                  <a:prstClr val="black"/>
                </a:solidFill>
                <a:effectLst/>
                <a:uLnTx/>
                <a:uFillTx/>
                <a:latin typeface="Calibri" panose="020F0502020204030204"/>
                <a:ea typeface="+mn-ea"/>
                <a:cs typeface="+mn-cs"/>
              </a:rPr>
              <a:t>1</a:t>
            </a:r>
            <a:r>
              <a:rPr kumimoji="0" lang="en-IN" sz="2800" b="0" i="0" u="none" strike="noStrike" kern="1200" cap="none" spc="0" normalizeH="0" baseline="0" noProof="0" dirty="0">
                <a:ln>
                  <a:noFill/>
                </a:ln>
                <a:solidFill>
                  <a:prstClr val="black"/>
                </a:solidFill>
                <a:effectLst/>
                <a:uLnTx/>
                <a:uFillTx/>
                <a:latin typeface="Calibri" panose="020F0502020204030204"/>
                <a:ea typeface="+mn-ea"/>
                <a:cs typeface="+mn-cs"/>
              </a:rPr>
              <a:t>P</a:t>
            </a:r>
            <a:r>
              <a:rPr kumimoji="0" lang="en-IN" sz="2800" b="0" i="0" u="none" strike="noStrike" kern="1200" cap="none" spc="0" normalizeH="0" baseline="-25000" noProof="0" dirty="0">
                <a:ln>
                  <a:noFill/>
                </a:ln>
                <a:solidFill>
                  <a:prstClr val="black"/>
                </a:solidFill>
                <a:effectLst/>
                <a:uLnTx/>
                <a:uFillTx/>
                <a:latin typeface="Calibri" panose="020F0502020204030204"/>
                <a:ea typeface="+mn-ea"/>
                <a:cs typeface="+mn-cs"/>
              </a:rPr>
              <a:t>0</a:t>
            </a:r>
            <a:r>
              <a:rPr kumimoji="0" lang="en-IN" sz="2800" b="0" i="0" u="none" strike="noStrike" kern="1200" cap="none" spc="0" normalizeH="0" baseline="0" noProof="0" dirty="0">
                <a:ln>
                  <a:noFill/>
                </a:ln>
                <a:solidFill>
                  <a:prstClr val="black"/>
                </a:solidFill>
                <a:effectLst/>
                <a:uLnTx/>
                <a:uFillTx/>
                <a:latin typeface="Calibri" panose="020F0502020204030204"/>
                <a:ea typeface="+mn-ea"/>
                <a:cs typeface="+mn-cs"/>
              </a:rPr>
              <a:t>C</a:t>
            </a:r>
            <a:r>
              <a:rPr kumimoji="0" lang="en-IN" sz="2800" b="0" i="0" u="none" strike="noStrike" kern="1200" cap="none" spc="0" normalizeH="0" baseline="-25000" noProof="0" dirty="0">
                <a:ln>
                  <a:noFill/>
                </a:ln>
                <a:solidFill>
                  <a:prstClr val="black"/>
                </a:solidFill>
                <a:effectLst/>
                <a:uLnTx/>
                <a:uFillTx/>
                <a:latin typeface="Calibri" panose="020F0502020204030204"/>
                <a:ea typeface="+mn-ea"/>
                <a:cs typeface="+mn-cs"/>
              </a:rPr>
              <a:t>0</a:t>
            </a:r>
            <a:endParaRPr lang="en-IN" baseline="-25000" dirty="0"/>
          </a:p>
          <a:p>
            <a:pPr marL="0" indent="0">
              <a:buNone/>
            </a:pPr>
            <a:r>
              <a:rPr lang="en-IN" dirty="0"/>
              <a:t>	C</a:t>
            </a:r>
            <a:r>
              <a:rPr lang="en-IN" baseline="-25000" dirty="0"/>
              <a:t>4</a:t>
            </a:r>
            <a:r>
              <a:rPr lang="en-IN" dirty="0"/>
              <a:t> = G</a:t>
            </a:r>
            <a:r>
              <a:rPr lang="en-IN" baseline="-25000" dirty="0"/>
              <a:t>3</a:t>
            </a:r>
            <a:r>
              <a:rPr lang="en-IN" dirty="0"/>
              <a:t> + P</a:t>
            </a:r>
            <a:r>
              <a:rPr lang="en-IN" baseline="-25000" dirty="0"/>
              <a:t>3</a:t>
            </a:r>
            <a:r>
              <a:rPr lang="en-IN" dirty="0"/>
              <a:t>C</a:t>
            </a:r>
            <a:r>
              <a:rPr lang="en-IN" baseline="-25000" dirty="0"/>
              <a:t>3</a:t>
            </a:r>
            <a:r>
              <a:rPr lang="en-IN" dirty="0"/>
              <a:t> </a:t>
            </a:r>
          </a:p>
          <a:p>
            <a:pPr marL="0" indent="0">
              <a:buNone/>
            </a:pPr>
            <a:r>
              <a:rPr lang="en-IN" dirty="0"/>
              <a:t>	     = G</a:t>
            </a:r>
            <a:r>
              <a:rPr lang="en-IN" baseline="-25000" dirty="0"/>
              <a:t>3</a:t>
            </a:r>
            <a:r>
              <a:rPr lang="en-IN" dirty="0"/>
              <a:t> + P</a:t>
            </a:r>
            <a:r>
              <a:rPr lang="en-IN" baseline="-25000" dirty="0"/>
              <a:t>3</a:t>
            </a:r>
            <a:r>
              <a:rPr lang="en-IN" dirty="0"/>
              <a:t>G</a:t>
            </a:r>
            <a:r>
              <a:rPr lang="en-IN" baseline="-25000" dirty="0"/>
              <a:t>2</a:t>
            </a:r>
            <a:r>
              <a:rPr lang="en-IN" dirty="0"/>
              <a:t> + P</a:t>
            </a:r>
            <a:r>
              <a:rPr lang="en-IN" baseline="-25000" dirty="0"/>
              <a:t>3</a:t>
            </a:r>
            <a:r>
              <a:rPr lang="en-IN" dirty="0"/>
              <a:t>P</a:t>
            </a:r>
            <a:r>
              <a:rPr lang="en-IN" baseline="-25000" dirty="0"/>
              <a:t>2</a:t>
            </a:r>
            <a:r>
              <a:rPr lang="en-IN" dirty="0"/>
              <a:t>G</a:t>
            </a:r>
            <a:r>
              <a:rPr lang="en-IN" baseline="-25000" dirty="0"/>
              <a:t>1</a:t>
            </a:r>
            <a:r>
              <a:rPr lang="en-IN" dirty="0"/>
              <a:t> + P</a:t>
            </a:r>
            <a:r>
              <a:rPr lang="en-IN" baseline="-25000" dirty="0"/>
              <a:t>3</a:t>
            </a:r>
            <a:r>
              <a:rPr lang="en-IN" dirty="0"/>
              <a:t>P</a:t>
            </a:r>
            <a:r>
              <a:rPr lang="en-IN" baseline="-25000" dirty="0"/>
              <a:t>2</a:t>
            </a:r>
            <a:r>
              <a:rPr lang="en-IN" dirty="0"/>
              <a:t>P</a:t>
            </a:r>
            <a:r>
              <a:rPr lang="en-IN" baseline="-25000" dirty="0"/>
              <a:t>1</a:t>
            </a:r>
            <a:r>
              <a:rPr lang="en-IN" dirty="0"/>
              <a:t>G</a:t>
            </a:r>
            <a:r>
              <a:rPr lang="en-IN" baseline="-25000" dirty="0"/>
              <a:t>0</a:t>
            </a:r>
            <a:r>
              <a:rPr lang="en-IN" dirty="0"/>
              <a:t> + P</a:t>
            </a:r>
            <a:r>
              <a:rPr lang="en-IN" baseline="-25000" dirty="0"/>
              <a:t>3</a:t>
            </a:r>
            <a:r>
              <a:rPr lang="en-IN" dirty="0"/>
              <a:t>P</a:t>
            </a:r>
            <a:r>
              <a:rPr lang="en-IN" baseline="-25000" dirty="0"/>
              <a:t>2</a:t>
            </a:r>
            <a:r>
              <a:rPr lang="en-IN" dirty="0"/>
              <a:t>P</a:t>
            </a:r>
            <a:r>
              <a:rPr lang="en-IN" baseline="-25000" dirty="0"/>
              <a:t>1</a:t>
            </a:r>
            <a:r>
              <a:rPr lang="en-IN" dirty="0"/>
              <a:t>P</a:t>
            </a:r>
            <a:r>
              <a:rPr lang="en-IN" baseline="-25000" dirty="0"/>
              <a:t>0</a:t>
            </a:r>
            <a:r>
              <a:rPr lang="en-IN" dirty="0"/>
              <a:t>C</a:t>
            </a:r>
            <a:r>
              <a:rPr lang="en-IN" baseline="-25000" dirty="0"/>
              <a:t>0</a:t>
            </a:r>
          </a:p>
          <a:p>
            <a:endParaRPr lang="en-IN" dirty="0"/>
          </a:p>
        </p:txBody>
      </p:sp>
    </p:spTree>
    <p:extLst>
      <p:ext uri="{BB962C8B-B14F-4D97-AF65-F5344CB8AC3E}">
        <p14:creationId xmlns:p14="http://schemas.microsoft.com/office/powerpoint/2010/main" val="234829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9915</TotalTime>
  <Words>2151</Words>
  <Application>Microsoft Office PowerPoint</Application>
  <PresentationFormat>Widescreen</PresentationFormat>
  <Paragraphs>261</Paragraphs>
  <Slides>30</Slides>
  <Notes>8</Notes>
  <HiddenSlides>0</HiddenSlides>
  <MMClips>0</MMClips>
  <ScaleCrop>false</ScaleCrop>
  <HeadingPairs>
    <vt:vector size="8" baseType="variant">
      <vt:variant>
        <vt:lpstr>Fonts Used</vt:lpstr>
      </vt:variant>
      <vt:variant>
        <vt:i4>12</vt:i4>
      </vt:variant>
      <vt:variant>
        <vt:lpstr>Theme</vt:lpstr>
      </vt:variant>
      <vt:variant>
        <vt:i4>1</vt:i4>
      </vt:variant>
      <vt:variant>
        <vt:lpstr>Embedded OLE Servers</vt:lpstr>
      </vt:variant>
      <vt:variant>
        <vt:i4>3</vt:i4>
      </vt:variant>
      <vt:variant>
        <vt:lpstr>Slide Titles</vt:lpstr>
      </vt:variant>
      <vt:variant>
        <vt:i4>30</vt:i4>
      </vt:variant>
    </vt:vector>
  </HeadingPairs>
  <TitlesOfParts>
    <vt:vector size="46" baseType="lpstr">
      <vt:lpstr>ACaslon-Italic</vt:lpstr>
      <vt:lpstr>ACaslon-Regular</vt:lpstr>
      <vt:lpstr>Aptos</vt:lpstr>
      <vt:lpstr>Arial</vt:lpstr>
      <vt:lpstr>Arial Unicode MS</vt:lpstr>
      <vt:lpstr>Calibri</vt:lpstr>
      <vt:lpstr>Calibri Light</vt:lpstr>
      <vt:lpstr>Cambria Math</vt:lpstr>
      <vt:lpstr>Courier New</vt:lpstr>
      <vt:lpstr>Symbol</vt:lpstr>
      <vt:lpstr>Times New Roman</vt:lpstr>
      <vt:lpstr>Wingdings</vt:lpstr>
      <vt:lpstr>Office Theme</vt:lpstr>
      <vt:lpstr>VISIO</vt:lpstr>
      <vt:lpstr>Equation.DSMT4</vt:lpstr>
      <vt:lpstr>Equation</vt:lpstr>
      <vt:lpstr>Arithmetic Circuits</vt:lpstr>
      <vt:lpstr>Contents </vt:lpstr>
      <vt:lpstr>Single-Bit Addition</vt:lpstr>
      <vt:lpstr>Carry-Ripple Adder</vt:lpstr>
      <vt:lpstr>PowerPoint Presentation</vt:lpstr>
      <vt:lpstr> </vt:lpstr>
      <vt:lpstr>Carry Look-Ahead Adder</vt:lpstr>
      <vt:lpstr>PowerPoint Presentation</vt:lpstr>
      <vt:lpstr>PowerPoint Presentation</vt:lpstr>
      <vt:lpstr>PowerPoint Presentation</vt:lpstr>
      <vt:lpstr>PowerPoint Presentation</vt:lpstr>
      <vt:lpstr>16 Bit – Carry lookahead adder</vt:lpstr>
      <vt:lpstr>Calculating Group Generate and Group Propagate</vt:lpstr>
      <vt:lpstr>PowerPoint Presentation</vt:lpstr>
      <vt:lpstr>Applications</vt:lpstr>
      <vt:lpstr>PGK</vt:lpstr>
      <vt:lpstr>Carry Propagate Adders</vt:lpstr>
      <vt:lpstr>Group Generate / Propagate</vt:lpstr>
      <vt:lpstr>Group Generate / Propagate</vt:lpstr>
      <vt:lpstr>Group Generate / Propagate</vt:lpstr>
      <vt:lpstr>PG Diagram Notation</vt:lpstr>
      <vt:lpstr>PG Logic</vt:lpstr>
      <vt:lpstr>Carry-Ripple Revisited</vt:lpstr>
      <vt:lpstr>Carry-Ripple PG Diagram</vt:lpstr>
      <vt:lpstr>Carry-Skip/ Carry-Bypass Adder</vt:lpstr>
      <vt:lpstr>Carry-Increment Adder</vt:lpstr>
      <vt:lpstr>Carry-Increment Adder</vt:lpstr>
      <vt:lpstr>Tree Adder</vt:lpstr>
      <vt:lpstr>Brent-Kung Adders</vt:lpstr>
      <vt:lpstr>Kogge-Stone (KS) Adders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VLSI Design Flow</dc:title>
  <dc:creator>Madhushankara M [MAHE-MSIS]</dc:creator>
  <cp:lastModifiedBy>Chaitanya Rao</cp:lastModifiedBy>
  <cp:revision>118</cp:revision>
  <dcterms:created xsi:type="dcterms:W3CDTF">2021-09-28T09:11:49Z</dcterms:created>
  <dcterms:modified xsi:type="dcterms:W3CDTF">2024-11-21T21:08:04Z</dcterms:modified>
</cp:coreProperties>
</file>