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F4407-23AF-47E5-852D-484230D2D380}" v="13" dt="2023-04-18T22:08:32.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Dabli" userId="132549e2e2a8f4da" providerId="LiveId" clId="{782F4407-23AF-47E5-852D-484230D2D380}"/>
    <pc:docChg chg="undo custSel addSld modSld">
      <pc:chgData name="Chaitanya Dabli" userId="132549e2e2a8f4da" providerId="LiveId" clId="{782F4407-23AF-47E5-852D-484230D2D380}" dt="2023-04-18T22:40:23.846" v="3940" actId="403"/>
      <pc:docMkLst>
        <pc:docMk/>
      </pc:docMkLst>
      <pc:sldChg chg="addSp delSp modSp mod">
        <pc:chgData name="Chaitanya Dabli" userId="132549e2e2a8f4da" providerId="LiveId" clId="{782F4407-23AF-47E5-852D-484230D2D380}" dt="2023-04-18T22:40:23.846" v="3940" actId="403"/>
        <pc:sldMkLst>
          <pc:docMk/>
          <pc:sldMk cId="340414442" sldId="256"/>
        </pc:sldMkLst>
        <pc:spChg chg="del mod">
          <ac:chgData name="Chaitanya Dabli" userId="132549e2e2a8f4da" providerId="LiveId" clId="{782F4407-23AF-47E5-852D-484230D2D380}" dt="2023-04-18T22:04:09.390" v="3723" actId="478"/>
          <ac:spMkLst>
            <pc:docMk/>
            <pc:sldMk cId="340414442" sldId="256"/>
            <ac:spMk id="2" creationId="{EA4E5CC4-474D-4915-9E62-0EB14EFED8F1}"/>
          </ac:spMkLst>
        </pc:spChg>
        <pc:spChg chg="mod">
          <ac:chgData name="Chaitanya Dabli" userId="132549e2e2a8f4da" providerId="LiveId" clId="{782F4407-23AF-47E5-852D-484230D2D380}" dt="2023-04-18T22:40:23.846" v="3940" actId="403"/>
          <ac:spMkLst>
            <pc:docMk/>
            <pc:sldMk cId="340414442" sldId="256"/>
            <ac:spMk id="3" creationId="{5CA14888-6533-C8AF-2D6C-28396EF64EC4}"/>
          </ac:spMkLst>
        </pc:spChg>
        <pc:spChg chg="add del">
          <ac:chgData name="Chaitanya Dabli" userId="132549e2e2a8f4da" providerId="LiveId" clId="{782F4407-23AF-47E5-852D-484230D2D380}" dt="2023-04-18T21:57:30.084" v="3545" actId="26606"/>
          <ac:spMkLst>
            <pc:docMk/>
            <pc:sldMk cId="340414442" sldId="256"/>
            <ac:spMk id="9" creationId="{DF0CAD46-2E46-44EB-A063-C05881768CE6}"/>
          </ac:spMkLst>
        </pc:spChg>
        <pc:spChg chg="add del">
          <ac:chgData name="Chaitanya Dabli" userId="132549e2e2a8f4da" providerId="LiveId" clId="{782F4407-23AF-47E5-852D-484230D2D380}" dt="2023-04-18T21:57:30.084" v="3545" actId="26606"/>
          <ac:spMkLst>
            <pc:docMk/>
            <pc:sldMk cId="340414442" sldId="256"/>
            <ac:spMk id="11" creationId="{DE8A7E9B-3161-4AE7-B85C-EE3D7786D549}"/>
          </ac:spMkLst>
        </pc:spChg>
        <pc:spChg chg="add del mod">
          <ac:chgData name="Chaitanya Dabli" userId="132549e2e2a8f4da" providerId="LiveId" clId="{782F4407-23AF-47E5-852D-484230D2D380}" dt="2023-04-18T22:04:13.751" v="3724" actId="478"/>
          <ac:spMkLst>
            <pc:docMk/>
            <pc:sldMk cId="340414442" sldId="256"/>
            <ac:spMk id="27" creationId="{D27C7FC8-863B-3641-A766-3258A695E900}"/>
          </ac:spMkLst>
        </pc:spChg>
        <pc:spChg chg="add del">
          <ac:chgData name="Chaitanya Dabli" userId="132549e2e2a8f4da" providerId="LiveId" clId="{782F4407-23AF-47E5-852D-484230D2D380}" dt="2023-04-18T21:57:20.738" v="3542" actId="26606"/>
          <ac:spMkLst>
            <pc:docMk/>
            <pc:sldMk cId="340414442" sldId="256"/>
            <ac:spMk id="32" creationId="{1AB7CFDD-E67B-4078-9BD0-D09D4200E4E1}"/>
          </ac:spMkLst>
        </pc:spChg>
        <pc:spChg chg="add del">
          <ac:chgData name="Chaitanya Dabli" userId="132549e2e2a8f4da" providerId="LiveId" clId="{782F4407-23AF-47E5-852D-484230D2D380}" dt="2023-04-18T21:57:20.738" v="3542" actId="26606"/>
          <ac:spMkLst>
            <pc:docMk/>
            <pc:sldMk cId="340414442" sldId="256"/>
            <ac:spMk id="34" creationId="{B191E377-3C4E-4C42-B42C-858169F3AB3A}"/>
          </ac:spMkLst>
        </pc:spChg>
        <pc:spChg chg="add del">
          <ac:chgData name="Chaitanya Dabli" userId="132549e2e2a8f4da" providerId="LiveId" clId="{782F4407-23AF-47E5-852D-484230D2D380}" dt="2023-04-18T21:57:30.076" v="3544" actId="26606"/>
          <ac:spMkLst>
            <pc:docMk/>
            <pc:sldMk cId="340414442" sldId="256"/>
            <ac:spMk id="41" creationId="{DD8EACB7-D372-470B-B76E-A829D00310CD}"/>
          </ac:spMkLst>
        </pc:spChg>
        <pc:spChg chg="add del">
          <ac:chgData name="Chaitanya Dabli" userId="132549e2e2a8f4da" providerId="LiveId" clId="{782F4407-23AF-47E5-852D-484230D2D380}" dt="2023-04-18T21:57:30.076" v="3544" actId="26606"/>
          <ac:spMkLst>
            <pc:docMk/>
            <pc:sldMk cId="340414442" sldId="256"/>
            <ac:spMk id="43" creationId="{FBE11A49-02A1-4D4C-9A49-CDF496B1094F}"/>
          </ac:spMkLst>
        </pc:spChg>
        <pc:spChg chg="add del">
          <ac:chgData name="Chaitanya Dabli" userId="132549e2e2a8f4da" providerId="LiveId" clId="{782F4407-23AF-47E5-852D-484230D2D380}" dt="2023-04-18T22:00:15.734" v="3569" actId="26606"/>
          <ac:spMkLst>
            <pc:docMk/>
            <pc:sldMk cId="340414442" sldId="256"/>
            <ac:spMk id="47" creationId="{1AB7CFDD-E67B-4078-9BD0-D09D4200E4E1}"/>
          </ac:spMkLst>
        </pc:spChg>
        <pc:spChg chg="add del">
          <ac:chgData name="Chaitanya Dabli" userId="132549e2e2a8f4da" providerId="LiveId" clId="{782F4407-23AF-47E5-852D-484230D2D380}" dt="2023-04-18T22:00:15.734" v="3569" actId="26606"/>
          <ac:spMkLst>
            <pc:docMk/>
            <pc:sldMk cId="340414442" sldId="256"/>
            <ac:spMk id="49" creationId="{4DAEF25D-C97E-48E9-B20C-FEFC2EC6E59B}"/>
          </ac:spMkLst>
        </pc:spChg>
        <pc:spChg chg="add del">
          <ac:chgData name="Chaitanya Dabli" userId="132549e2e2a8f4da" providerId="LiveId" clId="{782F4407-23AF-47E5-852D-484230D2D380}" dt="2023-04-18T22:01:24.018" v="3603" actId="26606"/>
          <ac:spMkLst>
            <pc:docMk/>
            <pc:sldMk cId="340414442" sldId="256"/>
            <ac:spMk id="54" creationId="{4905C695-F54E-4EF8-8AEF-811D460E7AFE}"/>
          </ac:spMkLst>
        </pc:spChg>
        <pc:spChg chg="add del">
          <ac:chgData name="Chaitanya Dabli" userId="132549e2e2a8f4da" providerId="LiveId" clId="{782F4407-23AF-47E5-852D-484230D2D380}" dt="2023-04-18T22:01:24.018" v="3603" actId="26606"/>
          <ac:spMkLst>
            <pc:docMk/>
            <pc:sldMk cId="340414442" sldId="256"/>
            <ac:spMk id="56" creationId="{485CD2A3-2099-476E-9A85-55DC735FA2B7}"/>
          </ac:spMkLst>
        </pc:spChg>
        <pc:spChg chg="add">
          <ac:chgData name="Chaitanya Dabli" userId="132549e2e2a8f4da" providerId="LiveId" clId="{782F4407-23AF-47E5-852D-484230D2D380}" dt="2023-04-18T22:01:24.018" v="3603" actId="26606"/>
          <ac:spMkLst>
            <pc:docMk/>
            <pc:sldMk cId="340414442" sldId="256"/>
            <ac:spMk id="66" creationId="{1AB7CFDD-E67B-4078-9BD0-D09D4200E4E1}"/>
          </ac:spMkLst>
        </pc:spChg>
        <pc:spChg chg="add">
          <ac:chgData name="Chaitanya Dabli" userId="132549e2e2a8f4da" providerId="LiveId" clId="{782F4407-23AF-47E5-852D-484230D2D380}" dt="2023-04-18T22:01:24.018" v="3603" actId="26606"/>
          <ac:spMkLst>
            <pc:docMk/>
            <pc:sldMk cId="340414442" sldId="256"/>
            <ac:spMk id="68" creationId="{4DAEF25D-C97E-48E9-B20C-FEFC2EC6E59B}"/>
          </ac:spMkLst>
        </pc:spChg>
        <pc:grpChg chg="add del">
          <ac:chgData name="Chaitanya Dabli" userId="132549e2e2a8f4da" providerId="LiveId" clId="{782F4407-23AF-47E5-852D-484230D2D380}" dt="2023-04-18T21:57:30.084" v="3545" actId="26606"/>
          <ac:grpSpMkLst>
            <pc:docMk/>
            <pc:sldMk cId="340414442" sldId="256"/>
            <ac:grpSpMk id="25" creationId="{C3E45FAB-3768-4529-B0E8-A0E9BE5E382B}"/>
          </ac:grpSpMkLst>
        </pc:grpChg>
        <pc:grpChg chg="add del">
          <ac:chgData name="Chaitanya Dabli" userId="132549e2e2a8f4da" providerId="LiveId" clId="{782F4407-23AF-47E5-852D-484230D2D380}" dt="2023-04-18T21:57:20.738" v="3542" actId="26606"/>
          <ac:grpSpMkLst>
            <pc:docMk/>
            <pc:sldMk cId="340414442" sldId="256"/>
            <ac:grpSpMk id="36" creationId="{91B7537E-7B93-4306-B9DF-4CD583E0AA21}"/>
          </ac:grpSpMkLst>
        </pc:grpChg>
        <pc:grpChg chg="add del">
          <ac:chgData name="Chaitanya Dabli" userId="132549e2e2a8f4da" providerId="LiveId" clId="{782F4407-23AF-47E5-852D-484230D2D380}" dt="2023-04-18T21:57:30.076" v="3544" actId="26606"/>
          <ac:grpSpMkLst>
            <pc:docMk/>
            <pc:sldMk cId="340414442" sldId="256"/>
            <ac:grpSpMk id="44" creationId="{F1732D3A-CFF0-45BE-AD79-F83D0272C6C6}"/>
          </ac:grpSpMkLst>
        </pc:grpChg>
        <pc:grpChg chg="add del">
          <ac:chgData name="Chaitanya Dabli" userId="132549e2e2a8f4da" providerId="LiveId" clId="{782F4407-23AF-47E5-852D-484230D2D380}" dt="2023-04-18T22:01:24.018" v="3603" actId="26606"/>
          <ac:grpSpMkLst>
            <pc:docMk/>
            <pc:sldMk cId="340414442" sldId="256"/>
            <ac:grpSpMk id="58" creationId="{E92979E8-2E86-433E-A7E4-5F102E45A8EE}"/>
          </ac:grpSpMkLst>
        </pc:grpChg>
        <pc:picChg chg="del">
          <ac:chgData name="Chaitanya Dabli" userId="132549e2e2a8f4da" providerId="LiveId" clId="{782F4407-23AF-47E5-852D-484230D2D380}" dt="2023-04-18T21:56:22.526" v="3534" actId="478"/>
          <ac:picMkLst>
            <pc:docMk/>
            <pc:sldMk cId="340414442" sldId="256"/>
            <ac:picMk id="4" creationId="{7C563A96-47FC-6DF4-1E33-D4365802FF64}"/>
          </ac:picMkLst>
        </pc:picChg>
        <pc:picChg chg="add del mod">
          <ac:chgData name="Chaitanya Dabli" userId="132549e2e2a8f4da" providerId="LiveId" clId="{782F4407-23AF-47E5-852D-484230D2D380}" dt="2023-04-18T22:00:09.098" v="3566" actId="478"/>
          <ac:picMkLst>
            <pc:docMk/>
            <pc:sldMk cId="340414442" sldId="256"/>
            <ac:picMk id="6" creationId="{2FA39AEC-A30E-2987-2D8B-D4BCAD1CEFF1}"/>
          </ac:picMkLst>
        </pc:picChg>
        <pc:picChg chg="add del mod ord">
          <ac:chgData name="Chaitanya Dabli" userId="132549e2e2a8f4da" providerId="LiveId" clId="{782F4407-23AF-47E5-852D-484230D2D380}" dt="2023-04-18T22:02:01.545" v="3613" actId="478"/>
          <ac:picMkLst>
            <pc:docMk/>
            <pc:sldMk cId="340414442" sldId="256"/>
            <ac:picMk id="8" creationId="{AB37BAD4-AFB8-759F-C4A4-32E7D05E6C71}"/>
          </ac:picMkLst>
        </pc:picChg>
        <pc:picChg chg="add mod">
          <ac:chgData name="Chaitanya Dabli" userId="132549e2e2a8f4da" providerId="LiveId" clId="{782F4407-23AF-47E5-852D-484230D2D380}" dt="2023-04-18T22:21:12.264" v="3932" actId="14100"/>
          <ac:picMkLst>
            <pc:docMk/>
            <pc:sldMk cId="340414442" sldId="256"/>
            <ac:picMk id="12" creationId="{FD5707D9-77CC-989A-B945-04AD5A2C1460}"/>
          </ac:picMkLst>
        </pc:picChg>
        <pc:picChg chg="add mod modCrop">
          <ac:chgData name="Chaitanya Dabli" userId="132549e2e2a8f4da" providerId="LiveId" clId="{782F4407-23AF-47E5-852D-484230D2D380}" dt="2023-04-18T22:06:24.160" v="3738" actId="14100"/>
          <ac:picMkLst>
            <pc:docMk/>
            <pc:sldMk cId="340414442" sldId="256"/>
            <ac:picMk id="20" creationId="{735CF77E-4640-7566-13E9-370D6E146509}"/>
          </ac:picMkLst>
        </pc:picChg>
        <pc:picChg chg="add del">
          <ac:chgData name="Chaitanya Dabli" userId="132549e2e2a8f4da" providerId="LiveId" clId="{782F4407-23AF-47E5-852D-484230D2D380}" dt="2023-04-18T21:57:20.738" v="3542" actId="26606"/>
          <ac:picMkLst>
            <pc:docMk/>
            <pc:sldMk cId="340414442" sldId="256"/>
            <ac:picMk id="28" creationId="{38765A96-2FF7-8BFF-74A2-6A9AE4518080}"/>
          </ac:picMkLst>
        </pc:picChg>
        <pc:picChg chg="add del">
          <ac:chgData name="Chaitanya Dabli" userId="132549e2e2a8f4da" providerId="LiveId" clId="{782F4407-23AF-47E5-852D-484230D2D380}" dt="2023-04-18T21:57:30.076" v="3544" actId="26606"/>
          <ac:picMkLst>
            <pc:docMk/>
            <pc:sldMk cId="340414442" sldId="256"/>
            <ac:picMk id="42" creationId="{984A87C8-FA00-DFC2-8469-3F43EE434658}"/>
          </ac:picMkLst>
        </pc:picChg>
        <pc:picChg chg="add del mod">
          <ac:chgData name="Chaitanya Dabli" userId="132549e2e2a8f4da" providerId="LiveId" clId="{782F4407-23AF-47E5-852D-484230D2D380}" dt="2023-04-18T22:00:06.359" v="3564" actId="478"/>
          <ac:picMkLst>
            <pc:docMk/>
            <pc:sldMk cId="340414442" sldId="256"/>
            <ac:picMk id="48" creationId="{91584C57-9532-1F0C-4174-44CC383CA6A8}"/>
          </ac:picMkLst>
        </pc:picChg>
      </pc:sldChg>
      <pc:sldChg chg="modSp mod">
        <pc:chgData name="Chaitanya Dabli" userId="132549e2e2a8f4da" providerId="LiveId" clId="{782F4407-23AF-47E5-852D-484230D2D380}" dt="2023-04-18T22:32:39.496" v="3937" actId="20577"/>
        <pc:sldMkLst>
          <pc:docMk/>
          <pc:sldMk cId="584981777" sldId="257"/>
        </pc:sldMkLst>
        <pc:spChg chg="mod">
          <ac:chgData name="Chaitanya Dabli" userId="132549e2e2a8f4da" providerId="LiveId" clId="{782F4407-23AF-47E5-852D-484230D2D380}" dt="2023-04-18T22:19:18.005" v="3923" actId="1076"/>
          <ac:spMkLst>
            <pc:docMk/>
            <pc:sldMk cId="584981777" sldId="257"/>
            <ac:spMk id="2" creationId="{6A7311FE-90BA-C381-A30E-031594DA39FE}"/>
          </ac:spMkLst>
        </pc:spChg>
        <pc:spChg chg="mod">
          <ac:chgData name="Chaitanya Dabli" userId="132549e2e2a8f4da" providerId="LiveId" clId="{782F4407-23AF-47E5-852D-484230D2D380}" dt="2023-04-18T22:32:39.496" v="3937" actId="20577"/>
          <ac:spMkLst>
            <pc:docMk/>
            <pc:sldMk cId="584981777" sldId="257"/>
            <ac:spMk id="3" creationId="{441EDD00-65C5-D249-2D66-84AB06830848}"/>
          </ac:spMkLst>
        </pc:spChg>
      </pc:sldChg>
      <pc:sldChg chg="addSp delSp modSp new mod setBg">
        <pc:chgData name="Chaitanya Dabli" userId="132549e2e2a8f4da" providerId="LiveId" clId="{782F4407-23AF-47E5-852D-484230D2D380}" dt="2023-04-18T22:15:18.220" v="3871" actId="255"/>
        <pc:sldMkLst>
          <pc:docMk/>
          <pc:sldMk cId="3735265768" sldId="258"/>
        </pc:sldMkLst>
        <pc:spChg chg="mod">
          <ac:chgData name="Chaitanya Dabli" userId="132549e2e2a8f4da" providerId="LiveId" clId="{782F4407-23AF-47E5-852D-484230D2D380}" dt="2023-04-18T22:15:18.220" v="3871" actId="255"/>
          <ac:spMkLst>
            <pc:docMk/>
            <pc:sldMk cId="3735265768" sldId="258"/>
            <ac:spMk id="2" creationId="{6F7A9913-CB7E-71B6-5AD0-813F464C1BB1}"/>
          </ac:spMkLst>
        </pc:spChg>
        <pc:spChg chg="mod">
          <ac:chgData name="Chaitanya Dabli" userId="132549e2e2a8f4da" providerId="LiveId" clId="{782F4407-23AF-47E5-852D-484230D2D380}" dt="2023-04-18T22:13:30.661" v="3869" actId="113"/>
          <ac:spMkLst>
            <pc:docMk/>
            <pc:sldMk cId="3735265768" sldId="258"/>
            <ac:spMk id="3" creationId="{6C104C5E-E51D-C2A5-2037-06EEC08923C1}"/>
          </ac:spMkLst>
        </pc:spChg>
        <pc:spChg chg="add del">
          <ac:chgData name="Chaitanya Dabli" userId="132549e2e2a8f4da" providerId="LiveId" clId="{782F4407-23AF-47E5-852D-484230D2D380}" dt="2023-04-18T17:02:27.828" v="1136" actId="26606"/>
          <ac:spMkLst>
            <pc:docMk/>
            <pc:sldMk cId="3735265768" sldId="258"/>
            <ac:spMk id="10" creationId="{158E38A4-F699-490C-8D1F-E8AD332D9B45}"/>
          </ac:spMkLst>
        </pc:spChg>
        <pc:spChg chg="add del">
          <ac:chgData name="Chaitanya Dabli" userId="132549e2e2a8f4da" providerId="LiveId" clId="{782F4407-23AF-47E5-852D-484230D2D380}" dt="2023-04-18T17:02:27.828" v="1136" actId="26606"/>
          <ac:spMkLst>
            <pc:docMk/>
            <pc:sldMk cId="3735265768" sldId="258"/>
            <ac:spMk id="12" creationId="{939C6AAB-48AC-41A3-95C2-6BF83715DF62}"/>
          </ac:spMkLst>
        </pc:spChg>
        <pc:spChg chg="add del">
          <ac:chgData name="Chaitanya Dabli" userId="132549e2e2a8f4da" providerId="LiveId" clId="{782F4407-23AF-47E5-852D-484230D2D380}" dt="2023-04-18T17:02:27.828" v="1136" actId="26606"/>
          <ac:spMkLst>
            <pc:docMk/>
            <pc:sldMk cId="3735265768" sldId="258"/>
            <ac:spMk id="14" creationId="{F6EE861B-7D2F-4B7C-A6E3-5937E81B8025}"/>
          </ac:spMkLst>
        </pc:spChg>
        <pc:grpChg chg="add del">
          <ac:chgData name="Chaitanya Dabli" userId="132549e2e2a8f4da" providerId="LiveId" clId="{782F4407-23AF-47E5-852D-484230D2D380}" dt="2023-04-18T17:02:27.828" v="1136" actId="26606"/>
          <ac:grpSpMkLst>
            <pc:docMk/>
            <pc:sldMk cId="3735265768" sldId="258"/>
            <ac:grpSpMk id="16" creationId="{073091F1-AA5A-47C6-9502-D5870A72D50C}"/>
          </ac:grpSpMkLst>
        </pc:grpChg>
        <pc:picChg chg="add del mod">
          <ac:chgData name="Chaitanya Dabli" userId="132549e2e2a8f4da" providerId="LiveId" clId="{782F4407-23AF-47E5-852D-484230D2D380}" dt="2023-04-18T17:13:40.625" v="1238" actId="21"/>
          <ac:picMkLst>
            <pc:docMk/>
            <pc:sldMk cId="3735265768" sldId="258"/>
            <ac:picMk id="5" creationId="{27557A8A-69B1-3FF1-E37D-43146A4149EA}"/>
          </ac:picMkLst>
        </pc:picChg>
      </pc:sldChg>
      <pc:sldChg chg="addSp delSp modSp new mod">
        <pc:chgData name="Chaitanya Dabli" userId="132549e2e2a8f4da" providerId="LiveId" clId="{782F4407-23AF-47E5-852D-484230D2D380}" dt="2023-04-18T22:15:36.564" v="3873" actId="14100"/>
        <pc:sldMkLst>
          <pc:docMk/>
          <pc:sldMk cId="1402654761" sldId="259"/>
        </pc:sldMkLst>
        <pc:spChg chg="mod">
          <ac:chgData name="Chaitanya Dabli" userId="132549e2e2a8f4da" providerId="LiveId" clId="{782F4407-23AF-47E5-852D-484230D2D380}" dt="2023-04-18T22:15:36.564" v="3873" actId="14100"/>
          <ac:spMkLst>
            <pc:docMk/>
            <pc:sldMk cId="1402654761" sldId="259"/>
            <ac:spMk id="2" creationId="{89F34803-DFDF-0220-E4EB-02F568F15B13}"/>
          </ac:spMkLst>
        </pc:spChg>
        <pc:spChg chg="del">
          <ac:chgData name="Chaitanya Dabli" userId="132549e2e2a8f4da" providerId="LiveId" clId="{782F4407-23AF-47E5-852D-484230D2D380}" dt="2023-04-18T17:13:44.005" v="1239"/>
          <ac:spMkLst>
            <pc:docMk/>
            <pc:sldMk cId="1402654761" sldId="259"/>
            <ac:spMk id="3" creationId="{433B1DE4-4CE1-EF85-FF38-66641F715BAB}"/>
          </ac:spMkLst>
        </pc:spChg>
        <pc:picChg chg="add mod">
          <ac:chgData name="Chaitanya Dabli" userId="132549e2e2a8f4da" providerId="LiveId" clId="{782F4407-23AF-47E5-852D-484230D2D380}" dt="2023-04-18T17:29:32.172" v="1462" actId="1076"/>
          <ac:picMkLst>
            <pc:docMk/>
            <pc:sldMk cId="1402654761" sldId="259"/>
            <ac:picMk id="4" creationId="{FF27C714-5FC5-A9A6-8457-E451217A5960}"/>
          </ac:picMkLst>
        </pc:picChg>
        <pc:picChg chg="add mod">
          <ac:chgData name="Chaitanya Dabli" userId="132549e2e2a8f4da" providerId="LiveId" clId="{782F4407-23AF-47E5-852D-484230D2D380}" dt="2023-04-18T18:04:29.721" v="1784" actId="1076"/>
          <ac:picMkLst>
            <pc:docMk/>
            <pc:sldMk cId="1402654761" sldId="259"/>
            <ac:picMk id="6" creationId="{E91660C4-CD1D-BB7C-C585-D2B23B1DB82C}"/>
          </ac:picMkLst>
        </pc:picChg>
        <pc:picChg chg="add del mod">
          <ac:chgData name="Chaitanya Dabli" userId="132549e2e2a8f4da" providerId="LiveId" clId="{782F4407-23AF-47E5-852D-484230D2D380}" dt="2023-04-18T18:03:59.437" v="1774" actId="478"/>
          <ac:picMkLst>
            <pc:docMk/>
            <pc:sldMk cId="1402654761" sldId="259"/>
            <ac:picMk id="7" creationId="{AF2ABD2B-1A29-B040-9722-60CBD4B508CB}"/>
          </ac:picMkLst>
        </pc:picChg>
        <pc:picChg chg="add mod">
          <ac:chgData name="Chaitanya Dabli" userId="132549e2e2a8f4da" providerId="LiveId" clId="{782F4407-23AF-47E5-852D-484230D2D380}" dt="2023-04-18T18:31:15.546" v="1787" actId="14100"/>
          <ac:picMkLst>
            <pc:docMk/>
            <pc:sldMk cId="1402654761" sldId="259"/>
            <ac:picMk id="8" creationId="{C5578063-1B43-8B96-8A11-EA7D1AED85E9}"/>
          </ac:picMkLst>
        </pc:picChg>
      </pc:sldChg>
      <pc:sldChg chg="modSp new mod">
        <pc:chgData name="Chaitanya Dabli" userId="132549e2e2a8f4da" providerId="LiveId" clId="{782F4407-23AF-47E5-852D-484230D2D380}" dt="2023-04-18T22:20:59.785" v="3930" actId="5793"/>
        <pc:sldMkLst>
          <pc:docMk/>
          <pc:sldMk cId="389643955" sldId="260"/>
        </pc:sldMkLst>
        <pc:spChg chg="mod">
          <ac:chgData name="Chaitanya Dabli" userId="132549e2e2a8f4da" providerId="LiveId" clId="{782F4407-23AF-47E5-852D-484230D2D380}" dt="2023-04-18T22:16:02.066" v="3875" actId="2711"/>
          <ac:spMkLst>
            <pc:docMk/>
            <pc:sldMk cId="389643955" sldId="260"/>
            <ac:spMk id="2" creationId="{1FF75457-8976-784E-3E29-261DFA029045}"/>
          </ac:spMkLst>
        </pc:spChg>
        <pc:spChg chg="mod">
          <ac:chgData name="Chaitanya Dabli" userId="132549e2e2a8f4da" providerId="LiveId" clId="{782F4407-23AF-47E5-852D-484230D2D380}" dt="2023-04-18T22:20:59.785" v="3930" actId="5793"/>
          <ac:spMkLst>
            <pc:docMk/>
            <pc:sldMk cId="389643955" sldId="260"/>
            <ac:spMk id="3" creationId="{55008D83-1173-6681-E944-0CD643C8FF0C}"/>
          </ac:spMkLst>
        </pc:spChg>
      </pc:sldChg>
      <pc:sldChg chg="addSp delSp modSp new mod">
        <pc:chgData name="Chaitanya Dabli" userId="132549e2e2a8f4da" providerId="LiveId" clId="{782F4407-23AF-47E5-852D-484230D2D380}" dt="2023-04-18T22:16:53.539" v="3888" actId="20577"/>
        <pc:sldMkLst>
          <pc:docMk/>
          <pc:sldMk cId="2941856995" sldId="261"/>
        </pc:sldMkLst>
        <pc:spChg chg="del">
          <ac:chgData name="Chaitanya Dabli" userId="132549e2e2a8f4da" providerId="LiveId" clId="{782F4407-23AF-47E5-852D-484230D2D380}" dt="2023-04-18T20:24:36.629" v="2870" actId="478"/>
          <ac:spMkLst>
            <pc:docMk/>
            <pc:sldMk cId="2941856995" sldId="261"/>
            <ac:spMk id="2" creationId="{494DBDCB-860B-EDB5-5492-0E7A5225B850}"/>
          </ac:spMkLst>
        </pc:spChg>
        <pc:spChg chg="mod">
          <ac:chgData name="Chaitanya Dabli" userId="132549e2e2a8f4da" providerId="LiveId" clId="{782F4407-23AF-47E5-852D-484230D2D380}" dt="2023-04-18T22:16:53.539" v="3888" actId="20577"/>
          <ac:spMkLst>
            <pc:docMk/>
            <pc:sldMk cId="2941856995" sldId="261"/>
            <ac:spMk id="3" creationId="{0CF3E6E7-0702-6077-C7E0-C24C1C45F18C}"/>
          </ac:spMkLst>
        </pc:spChg>
        <pc:picChg chg="add mod">
          <ac:chgData name="Chaitanya Dabli" userId="132549e2e2a8f4da" providerId="LiveId" clId="{782F4407-23AF-47E5-852D-484230D2D380}" dt="2023-04-18T20:42:30.315" v="3116" actId="1076"/>
          <ac:picMkLst>
            <pc:docMk/>
            <pc:sldMk cId="2941856995" sldId="261"/>
            <ac:picMk id="5" creationId="{EB142884-FBB2-EA7C-48B5-A17E8F7A8262}"/>
          </ac:picMkLst>
        </pc:picChg>
      </pc:sldChg>
      <pc:sldChg chg="addSp delSp modSp new mod">
        <pc:chgData name="Chaitanya Dabli" userId="132549e2e2a8f4da" providerId="LiveId" clId="{782F4407-23AF-47E5-852D-484230D2D380}" dt="2023-04-18T22:17:18.464" v="3891" actId="2711"/>
        <pc:sldMkLst>
          <pc:docMk/>
          <pc:sldMk cId="3733490975" sldId="262"/>
        </pc:sldMkLst>
        <pc:spChg chg="del">
          <ac:chgData name="Chaitanya Dabli" userId="132549e2e2a8f4da" providerId="LiveId" clId="{782F4407-23AF-47E5-852D-484230D2D380}" dt="2023-04-18T20:42:47.429" v="3118" actId="478"/>
          <ac:spMkLst>
            <pc:docMk/>
            <pc:sldMk cId="3733490975" sldId="262"/>
            <ac:spMk id="2" creationId="{5809C919-E057-8E56-213B-53708B02FDF4}"/>
          </ac:spMkLst>
        </pc:spChg>
        <pc:spChg chg="mod">
          <ac:chgData name="Chaitanya Dabli" userId="132549e2e2a8f4da" providerId="LiveId" clId="{782F4407-23AF-47E5-852D-484230D2D380}" dt="2023-04-18T22:17:18.464" v="3891" actId="2711"/>
          <ac:spMkLst>
            <pc:docMk/>
            <pc:sldMk cId="3733490975" sldId="262"/>
            <ac:spMk id="3" creationId="{10F59D99-B3A4-A047-F4F5-0E278DA4FCA2}"/>
          </ac:spMkLst>
        </pc:spChg>
        <pc:picChg chg="add mod">
          <ac:chgData name="Chaitanya Dabli" userId="132549e2e2a8f4da" providerId="LiveId" clId="{782F4407-23AF-47E5-852D-484230D2D380}" dt="2023-04-18T21:10:43.282" v="3433" actId="1440"/>
          <ac:picMkLst>
            <pc:docMk/>
            <pc:sldMk cId="3733490975" sldId="262"/>
            <ac:picMk id="5" creationId="{3FDE8BB4-D46A-CFE5-B883-AFA62EF697FE}"/>
          </ac:picMkLst>
        </pc:picChg>
      </pc:sldChg>
      <pc:sldChg chg="modSp new mod">
        <pc:chgData name="Chaitanya Dabli" userId="132549e2e2a8f4da" providerId="LiveId" clId="{782F4407-23AF-47E5-852D-484230D2D380}" dt="2023-04-18T22:17:42.233" v="3894" actId="255"/>
        <pc:sldMkLst>
          <pc:docMk/>
          <pc:sldMk cId="122136822" sldId="263"/>
        </pc:sldMkLst>
        <pc:spChg chg="mod">
          <ac:chgData name="Chaitanya Dabli" userId="132549e2e2a8f4da" providerId="LiveId" clId="{782F4407-23AF-47E5-852D-484230D2D380}" dt="2023-04-18T22:17:42.233" v="3894" actId="255"/>
          <ac:spMkLst>
            <pc:docMk/>
            <pc:sldMk cId="122136822" sldId="263"/>
            <ac:spMk id="2" creationId="{4A06B7A4-F4F0-B16C-BB89-52A4EDBDD684}"/>
          </ac:spMkLst>
        </pc:spChg>
        <pc:spChg chg="mod">
          <ac:chgData name="Chaitanya Dabli" userId="132549e2e2a8f4da" providerId="LiveId" clId="{782F4407-23AF-47E5-852D-484230D2D380}" dt="2023-04-18T22:17:30.779" v="3892" actId="2711"/>
          <ac:spMkLst>
            <pc:docMk/>
            <pc:sldMk cId="122136822" sldId="263"/>
            <ac:spMk id="3" creationId="{F0AEF02B-6D53-7466-8487-613435FE0A5C}"/>
          </ac:spMkLst>
        </pc:spChg>
      </pc:sldChg>
      <pc:sldChg chg="delSp modSp new mod">
        <pc:chgData name="Chaitanya Dabli" userId="132549e2e2a8f4da" providerId="LiveId" clId="{782F4407-23AF-47E5-852D-484230D2D380}" dt="2023-04-18T22:17:50.910" v="3895" actId="2711"/>
        <pc:sldMkLst>
          <pc:docMk/>
          <pc:sldMk cId="2030879433" sldId="264"/>
        </pc:sldMkLst>
        <pc:spChg chg="mod">
          <ac:chgData name="Chaitanya Dabli" userId="132549e2e2a8f4da" providerId="LiveId" clId="{782F4407-23AF-47E5-852D-484230D2D380}" dt="2023-04-18T22:17:50.910" v="3895" actId="2711"/>
          <ac:spMkLst>
            <pc:docMk/>
            <pc:sldMk cId="2030879433" sldId="264"/>
            <ac:spMk id="2" creationId="{C76F096D-073A-1865-90E3-C148B6D7D5EF}"/>
          </ac:spMkLst>
        </pc:spChg>
        <pc:spChg chg="del">
          <ac:chgData name="Chaitanya Dabli" userId="132549e2e2a8f4da" providerId="LiveId" clId="{782F4407-23AF-47E5-852D-484230D2D380}" dt="2023-04-18T21:33:16.529" v="3452" actId="478"/>
          <ac:spMkLst>
            <pc:docMk/>
            <pc:sldMk cId="2030879433" sldId="264"/>
            <ac:spMk id="3" creationId="{45868FC7-7C5D-2DD4-5D55-645B4382F2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508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2822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9249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6448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94283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408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7247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27073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8356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8925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4/18/2023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026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4/18/2023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18929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A14888-6533-C8AF-2D6C-28396EF64EC4}"/>
              </a:ext>
            </a:extLst>
          </p:cNvPr>
          <p:cNvSpPr>
            <a:spLocks noGrp="1"/>
          </p:cNvSpPr>
          <p:nvPr>
            <p:ph type="subTitle" idx="1"/>
          </p:nvPr>
        </p:nvSpPr>
        <p:spPr>
          <a:xfrm>
            <a:off x="2753293" y="3799004"/>
            <a:ext cx="7351760" cy="2060620"/>
          </a:xfrm>
        </p:spPr>
        <p:txBody>
          <a:bodyPr anchor="t">
            <a:normAutofit/>
          </a:bodyPr>
          <a:lstStyle/>
          <a:p>
            <a:r>
              <a:rPr lang="en-GB" sz="3600" b="1" dirty="0">
                <a:solidFill>
                  <a:schemeClr val="bg1"/>
                </a:solidFill>
                <a:latin typeface="Times New Roman" panose="02020603050405020304" pitchFamily="18" charset="0"/>
                <a:cs typeface="Times New Roman" panose="02020603050405020304" pitchFamily="18" charset="0"/>
              </a:rPr>
              <a:t>DSA8023 Analytathon 1</a:t>
            </a:r>
          </a:p>
          <a:p>
            <a:r>
              <a:rPr lang="en-GB" sz="3600" b="1" dirty="0">
                <a:solidFill>
                  <a:schemeClr val="bg1"/>
                </a:solidFill>
                <a:latin typeface="Times New Roman" panose="02020603050405020304" pitchFamily="18" charset="0"/>
                <a:cs typeface="Times New Roman" panose="02020603050405020304" pitchFamily="18" charset="0"/>
              </a:rPr>
              <a:t>Suspected EV Customer Challenge</a:t>
            </a:r>
          </a:p>
        </p:txBody>
      </p:sp>
      <p:pic>
        <p:nvPicPr>
          <p:cNvPr id="12" name="Picture 11" descr="A picture containing text&#10;&#10;Description automatically generated">
            <a:extLst>
              <a:ext uri="{FF2B5EF4-FFF2-40B4-BE49-F238E27FC236}">
                <a16:creationId xmlns:a16="http://schemas.microsoft.com/office/drawing/2014/main" id="{FD5707D9-77CC-989A-B945-04AD5A2C1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07" y="193591"/>
            <a:ext cx="5370922" cy="1720006"/>
          </a:xfrm>
          <a:prstGeom prst="rect">
            <a:avLst/>
          </a:prstGeom>
        </p:spPr>
      </p:pic>
      <p:pic>
        <p:nvPicPr>
          <p:cNvPr id="20" name="Picture 19" descr="Logo, company name">
            <a:extLst>
              <a:ext uri="{FF2B5EF4-FFF2-40B4-BE49-F238E27FC236}">
                <a16:creationId xmlns:a16="http://schemas.microsoft.com/office/drawing/2014/main" id="{735CF77E-4640-7566-13E9-370D6E146509}"/>
              </a:ext>
            </a:extLst>
          </p:cNvPr>
          <p:cNvPicPr>
            <a:picLocks noChangeAspect="1"/>
          </p:cNvPicPr>
          <p:nvPr/>
        </p:nvPicPr>
        <p:blipFill rotWithShape="1">
          <a:blip r:embed="rId3">
            <a:extLst>
              <a:ext uri="{28A0092B-C50C-407E-A947-70E740481C1C}">
                <a14:useLocalDpi xmlns:a14="http://schemas.microsoft.com/office/drawing/2010/main" val="0"/>
              </a:ext>
            </a:extLst>
          </a:blip>
          <a:srcRect t="17012" b="23644"/>
          <a:stretch/>
        </p:blipFill>
        <p:spPr>
          <a:xfrm>
            <a:off x="6096000" y="-11163"/>
            <a:ext cx="5753492" cy="1875934"/>
          </a:xfrm>
          <a:prstGeom prst="rect">
            <a:avLst/>
          </a:prstGeom>
          <a:ln>
            <a:noFill/>
          </a:ln>
          <a:effectLst>
            <a:softEdge rad="112500"/>
          </a:effectLst>
        </p:spPr>
      </p:pic>
    </p:spTree>
    <p:extLst>
      <p:ext uri="{BB962C8B-B14F-4D97-AF65-F5344CB8AC3E}">
        <p14:creationId xmlns:p14="http://schemas.microsoft.com/office/powerpoint/2010/main" val="34041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11FE-90BA-C381-A30E-031594DA39FE}"/>
              </a:ext>
            </a:extLst>
          </p:cNvPr>
          <p:cNvSpPr>
            <a:spLocks noGrp="1"/>
          </p:cNvSpPr>
          <p:nvPr>
            <p:ph type="title"/>
          </p:nvPr>
        </p:nvSpPr>
        <p:spPr>
          <a:xfrm>
            <a:off x="1028700" y="375109"/>
            <a:ext cx="10134600" cy="554394"/>
          </a:xfrm>
        </p:spPr>
        <p:txBody>
          <a:bodyPr>
            <a:normAutofit fontScale="90000"/>
          </a:bodyPr>
          <a:lstStyle/>
          <a:p>
            <a:r>
              <a:rPr lang="en-GB" b="1" dirty="0"/>
              <a:t>Performing EDA</a:t>
            </a:r>
          </a:p>
        </p:txBody>
      </p:sp>
      <p:sp>
        <p:nvSpPr>
          <p:cNvPr id="3" name="Content Placeholder 2">
            <a:extLst>
              <a:ext uri="{FF2B5EF4-FFF2-40B4-BE49-F238E27FC236}">
                <a16:creationId xmlns:a16="http://schemas.microsoft.com/office/drawing/2014/main" id="{441EDD00-65C5-D249-2D66-84AB06830848}"/>
              </a:ext>
            </a:extLst>
          </p:cNvPr>
          <p:cNvSpPr>
            <a:spLocks noGrp="1"/>
          </p:cNvSpPr>
          <p:nvPr>
            <p:ph idx="1"/>
          </p:nvPr>
        </p:nvSpPr>
        <p:spPr>
          <a:xfrm>
            <a:off x="1028700" y="1065229"/>
            <a:ext cx="10134600" cy="4949071"/>
          </a:xfrm>
        </p:spPr>
        <p:txBody>
          <a:bodyPr>
            <a:noAutofit/>
          </a:bodyPr>
          <a:lstStyle/>
          <a:p>
            <a:pPr marL="342900" indent="-342900">
              <a:buFont typeface="Arial" panose="020B0604020202020204" pitchFamily="34" charset="0"/>
              <a:buChar char="•"/>
            </a:pPr>
            <a:r>
              <a:rPr lang="en-GB" sz="1900" dirty="0">
                <a:latin typeface="Times New Roman" panose="02020603050405020304" pitchFamily="18" charset="0"/>
                <a:cs typeface="Times New Roman" panose="02020603050405020304" pitchFamily="18" charset="0"/>
              </a:rPr>
              <a:t>Analysis of excel sheet and importing into code</a:t>
            </a:r>
          </a:p>
          <a:p>
            <a:pPr marL="342900" indent="-342900">
              <a:buFont typeface="Arial" panose="020B0604020202020204" pitchFamily="34" charset="0"/>
              <a:buChar char="•"/>
            </a:pPr>
            <a:r>
              <a:rPr lang="en-GB" sz="1900" dirty="0">
                <a:latin typeface="Times New Roman" panose="02020603050405020304" pitchFamily="18" charset="0"/>
                <a:cs typeface="Times New Roman" panose="02020603050405020304" pitchFamily="18" charset="0"/>
              </a:rPr>
              <a:t>The data contains 186558 rows and 24 columns.</a:t>
            </a:r>
          </a:p>
          <a:p>
            <a:pPr marL="617220" lvl="1" indent="-342900"/>
            <a:r>
              <a:rPr lang="en-GB" sz="1900" dirty="0">
                <a:latin typeface="Times New Roman" panose="02020603050405020304" pitchFamily="18" charset="0"/>
                <a:cs typeface="Times New Roman" panose="02020603050405020304" pitchFamily="18" charset="0"/>
              </a:rPr>
              <a:t>There are 7 Categorical columns and 13 Numerical columns and 4 with datetime data type.</a:t>
            </a:r>
          </a:p>
          <a:p>
            <a:pPr marL="342900" indent="-342900">
              <a:buFont typeface="Arial" panose="020B0604020202020204" pitchFamily="34" charset="0"/>
              <a:buChar char="•"/>
            </a:pPr>
            <a:r>
              <a:rPr lang="en-GB" sz="1900" dirty="0">
                <a:latin typeface="Times New Roman" panose="02020603050405020304" pitchFamily="18" charset="0"/>
                <a:cs typeface="Times New Roman" panose="02020603050405020304" pitchFamily="18" charset="0"/>
              </a:rPr>
              <a:t>Perform EDA</a:t>
            </a:r>
          </a:p>
          <a:p>
            <a:pPr marL="617220" lvl="1" indent="-342900"/>
            <a:r>
              <a:rPr lang="en-GB" sz="1900" dirty="0">
                <a:latin typeface="Times New Roman" panose="02020603050405020304" pitchFamily="18" charset="0"/>
                <a:cs typeface="Times New Roman" panose="02020603050405020304" pitchFamily="18" charset="0"/>
              </a:rPr>
              <a:t>Checked missing values</a:t>
            </a:r>
          </a:p>
          <a:p>
            <a:pPr lvl="2"/>
            <a:r>
              <a:rPr lang="en-GB" sz="1900" dirty="0">
                <a:latin typeface="Times New Roman" panose="02020603050405020304" pitchFamily="18" charset="0"/>
                <a:cs typeface="Times New Roman" panose="02020603050405020304" pitchFamily="18" charset="0"/>
              </a:rPr>
              <a:t>	:-  ContractStartDateEV -   184042</a:t>
            </a:r>
          </a:p>
          <a:p>
            <a:pPr lvl="2"/>
            <a:r>
              <a:rPr lang="en-GB" sz="1900" dirty="0">
                <a:latin typeface="Times New Roman" panose="02020603050405020304" pitchFamily="18" charset="0"/>
                <a:cs typeface="Times New Roman" panose="02020603050405020304" pitchFamily="18" charset="0"/>
              </a:rPr>
              <a:t>	:-  ContractStartDate  -   577	</a:t>
            </a:r>
          </a:p>
          <a:p>
            <a:pPr lvl="2"/>
            <a:r>
              <a:rPr lang="en-GB" sz="1900" dirty="0">
                <a:latin typeface="Times New Roman" panose="02020603050405020304" pitchFamily="18" charset="0"/>
                <a:cs typeface="Times New Roman" panose="02020603050405020304" pitchFamily="18" charset="0"/>
              </a:rPr>
              <a:t>	:-  ContractEndDate   -  967</a:t>
            </a:r>
          </a:p>
          <a:p>
            <a:pPr lvl="2"/>
            <a:r>
              <a:rPr lang="en-GB" sz="1900" dirty="0">
                <a:latin typeface="Times New Roman" panose="02020603050405020304" pitchFamily="18" charset="0"/>
                <a:cs typeface="Times New Roman" panose="02020603050405020304" pitchFamily="18" charset="0"/>
              </a:rPr>
              <a:t>	:-  mosaicType   -   42522	</a:t>
            </a:r>
          </a:p>
          <a:p>
            <a:pPr marL="617220" lvl="1" indent="-342900"/>
            <a:r>
              <a:rPr lang="en-GB" sz="1900" dirty="0">
                <a:latin typeface="Times New Roman" panose="02020603050405020304" pitchFamily="18" charset="0"/>
                <a:cs typeface="Times New Roman" panose="02020603050405020304" pitchFamily="18" charset="0"/>
              </a:rPr>
              <a:t>Check duplicate rows</a:t>
            </a:r>
          </a:p>
          <a:p>
            <a:pPr marL="617220" lvl="2" indent="-342900"/>
            <a:r>
              <a:rPr lang="en-GB" sz="1900" dirty="0">
                <a:latin typeface="Times New Roman" panose="02020603050405020304" pitchFamily="18" charset="0"/>
                <a:cs typeface="Times New Roman" panose="02020603050405020304" pitchFamily="18" charset="0"/>
              </a:rPr>
              <a:t>		:- There are 250 duplicate rows</a:t>
            </a:r>
          </a:p>
          <a:p>
            <a:pPr marL="617220" lvl="1" indent="-342900"/>
            <a:r>
              <a:rPr lang="en-GB" sz="1900" dirty="0">
                <a:latin typeface="Times New Roman" panose="02020603050405020304" pitchFamily="18" charset="0"/>
                <a:cs typeface="Times New Roman" panose="02020603050405020304" pitchFamily="18" charset="0"/>
              </a:rPr>
              <a:t>Check for Outlier</a:t>
            </a:r>
          </a:p>
          <a:p>
            <a:pPr marL="617220" lvl="1" indent="-342900"/>
            <a:r>
              <a:rPr lang="en-GB" sz="1900" dirty="0">
                <a:latin typeface="Times New Roman" panose="02020603050405020304" pitchFamily="18" charset="0"/>
                <a:cs typeface="Times New Roman" panose="02020603050405020304" pitchFamily="18" charset="0"/>
              </a:rPr>
              <a:t>Data distribution – checked using mean, mode, median</a:t>
            </a:r>
          </a:p>
          <a:p>
            <a:pPr marL="617220" lvl="1" indent="-342900"/>
            <a:r>
              <a:rPr lang="en-GB" sz="1900" dirty="0">
                <a:latin typeface="Times New Roman" panose="02020603050405020304" pitchFamily="18" charset="0"/>
                <a:cs typeface="Times New Roman" panose="02020603050405020304" pitchFamily="18" charset="0"/>
              </a:rPr>
              <a:t>Data trends</a:t>
            </a:r>
          </a:p>
          <a:p>
            <a:pPr marL="617220" lvl="1" indent="-342900"/>
            <a:endParaRPr lang="en-GB" sz="2000" dirty="0"/>
          </a:p>
        </p:txBody>
      </p:sp>
    </p:spTree>
    <p:extLst>
      <p:ext uri="{BB962C8B-B14F-4D97-AF65-F5344CB8AC3E}">
        <p14:creationId xmlns:p14="http://schemas.microsoft.com/office/powerpoint/2010/main" val="58498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913-CB7E-71B6-5AD0-813F464C1BB1}"/>
              </a:ext>
            </a:extLst>
          </p:cNvPr>
          <p:cNvSpPr>
            <a:spLocks noGrp="1"/>
          </p:cNvSpPr>
          <p:nvPr>
            <p:ph type="title"/>
          </p:nvPr>
        </p:nvSpPr>
        <p:spPr>
          <a:xfrm>
            <a:off x="1028700" y="723901"/>
            <a:ext cx="10134600" cy="768997"/>
          </a:xfrm>
        </p:spPr>
        <p:txBody>
          <a:bodyPr/>
          <a:lstStyle/>
          <a:p>
            <a:r>
              <a:rPr lang="en-GB" sz="2800" b="1" dirty="0">
                <a:latin typeface="Times New Roman" panose="02020603050405020304" pitchFamily="18" charset="0"/>
                <a:cs typeface="Times New Roman" panose="02020603050405020304" pitchFamily="18" charset="0"/>
              </a:rPr>
              <a:t>Working with data</a:t>
            </a:r>
            <a:r>
              <a:rPr lang="en-GB" dirty="0"/>
              <a:t>	</a:t>
            </a:r>
          </a:p>
        </p:txBody>
      </p:sp>
      <p:sp>
        <p:nvSpPr>
          <p:cNvPr id="3" name="Content Placeholder 2">
            <a:extLst>
              <a:ext uri="{FF2B5EF4-FFF2-40B4-BE49-F238E27FC236}">
                <a16:creationId xmlns:a16="http://schemas.microsoft.com/office/drawing/2014/main" id="{6C104C5E-E51D-C2A5-2037-06EEC08923C1}"/>
              </a:ext>
            </a:extLst>
          </p:cNvPr>
          <p:cNvSpPr>
            <a:spLocks noGrp="1"/>
          </p:cNvSpPr>
          <p:nvPr>
            <p:ph idx="1"/>
          </p:nvPr>
        </p:nvSpPr>
        <p:spPr>
          <a:xfrm>
            <a:off x="1095375" y="1651827"/>
            <a:ext cx="10134600" cy="3969342"/>
          </a:xfrm>
        </p:spPr>
        <p:txBody>
          <a:bodyPr/>
          <a:lstStyle/>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Treat Null values </a:t>
            </a:r>
            <a:r>
              <a:rPr lang="en-GB" sz="2900" dirty="0">
                <a:latin typeface="Times New Roman" panose="02020603050405020304" pitchFamily="18" charset="0"/>
                <a:cs typeface="Times New Roman" panose="02020603050405020304" pitchFamily="18" charset="0"/>
              </a:rPr>
              <a:t>u</a:t>
            </a:r>
            <a:r>
              <a:rPr lang="en-GB" dirty="0">
                <a:latin typeface="Times New Roman" panose="02020603050405020304" pitchFamily="18" charset="0"/>
                <a:cs typeface="Times New Roman" panose="02020603050405020304" pitchFamily="18" charset="0"/>
              </a:rPr>
              <a:t>sing Mode, Median, Mean.</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Checked skewness by plotting histograms and used median to fill missing values.</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Visualization of all bill columns</a:t>
            </a:r>
          </a:p>
          <a:p>
            <a:pPr marL="617220" lvl="1" indent="-342900"/>
            <a:r>
              <a:rPr lang="en-GB" dirty="0">
                <a:latin typeface="Times New Roman" panose="02020603050405020304" pitchFamily="18" charset="0"/>
                <a:cs typeface="Times New Roman" panose="02020603050405020304" pitchFamily="18" charset="0"/>
              </a:rPr>
              <a:t>All columns are right skewed</a:t>
            </a:r>
          </a:p>
          <a:p>
            <a:pPr lvl="1" indent="0">
              <a:buNone/>
            </a:pP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Filling missing values in bill columns</a:t>
            </a:r>
          </a:p>
          <a:p>
            <a:pPr marL="617220" lvl="1" indent="-342900"/>
            <a:r>
              <a:rPr lang="en-GB" dirty="0">
                <a:latin typeface="Times New Roman" panose="02020603050405020304" pitchFamily="18" charset="0"/>
                <a:cs typeface="Times New Roman" panose="02020603050405020304" pitchFamily="18" charset="0"/>
              </a:rPr>
              <a:t>Filled previous non-zero value in place of zero between two non-zero values in a row.  </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Keeping only ‘EV’ and all the ‘Bills’ columns in the dataframe. Because I want to build model which predict ‘EV’ is ‘Y’ or ‘N’, bills columns for analysing changes in bills.</a:t>
            </a:r>
          </a:p>
        </p:txBody>
      </p:sp>
    </p:spTree>
    <p:extLst>
      <p:ext uri="{BB962C8B-B14F-4D97-AF65-F5344CB8AC3E}">
        <p14:creationId xmlns:p14="http://schemas.microsoft.com/office/powerpoint/2010/main" val="373526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4803-DFDF-0220-E4EB-02F568F15B13}"/>
              </a:ext>
            </a:extLst>
          </p:cNvPr>
          <p:cNvSpPr>
            <a:spLocks noGrp="1"/>
          </p:cNvSpPr>
          <p:nvPr>
            <p:ph type="title"/>
          </p:nvPr>
        </p:nvSpPr>
        <p:spPr>
          <a:xfrm>
            <a:off x="304801" y="285750"/>
            <a:ext cx="6619874" cy="600075"/>
          </a:xfrm>
        </p:spPr>
        <p:txBody>
          <a:bodyPr>
            <a:normAutofit fontScale="90000"/>
          </a:bodyPr>
          <a:lstStyle/>
          <a:p>
            <a:r>
              <a:rPr lang="en-GB" b="1" dirty="0">
                <a:latin typeface="Times New Roman" panose="02020603050405020304" pitchFamily="18" charset="0"/>
                <a:cs typeface="Times New Roman" panose="02020603050405020304" pitchFamily="18" charset="0"/>
              </a:rPr>
              <a:t>Visualization of dataframe and columns</a:t>
            </a:r>
          </a:p>
        </p:txBody>
      </p:sp>
      <p:pic>
        <p:nvPicPr>
          <p:cNvPr id="4" name="Content Placeholder 3">
            <a:extLst>
              <a:ext uri="{FF2B5EF4-FFF2-40B4-BE49-F238E27FC236}">
                <a16:creationId xmlns:a16="http://schemas.microsoft.com/office/drawing/2014/main" id="{FF27C714-5FC5-A9A6-8457-E451217A5960}"/>
              </a:ext>
            </a:extLst>
          </p:cNvPr>
          <p:cNvPicPr>
            <a:picLocks noGrp="1" noChangeAspect="1"/>
          </p:cNvPicPr>
          <p:nvPr>
            <p:ph idx="1"/>
          </p:nvPr>
        </p:nvPicPr>
        <p:blipFill>
          <a:blip r:embed="rId2"/>
          <a:stretch>
            <a:fillRect/>
          </a:stretch>
        </p:blipFill>
        <p:spPr>
          <a:xfrm>
            <a:off x="7629524" y="414864"/>
            <a:ext cx="4257675" cy="5832975"/>
          </a:xfrm>
          <a:prstGeom prst="rect">
            <a:avLst/>
          </a:prstGeom>
        </p:spPr>
      </p:pic>
      <p:pic>
        <p:nvPicPr>
          <p:cNvPr id="6" name="Picture 5">
            <a:extLst>
              <a:ext uri="{FF2B5EF4-FFF2-40B4-BE49-F238E27FC236}">
                <a16:creationId xmlns:a16="http://schemas.microsoft.com/office/drawing/2014/main" id="{E91660C4-CD1D-BB7C-C585-D2B23B1DB82C}"/>
              </a:ext>
            </a:extLst>
          </p:cNvPr>
          <p:cNvPicPr>
            <a:picLocks noChangeAspect="1"/>
          </p:cNvPicPr>
          <p:nvPr/>
        </p:nvPicPr>
        <p:blipFill>
          <a:blip r:embed="rId3"/>
          <a:stretch>
            <a:fillRect/>
          </a:stretch>
        </p:blipFill>
        <p:spPr>
          <a:xfrm>
            <a:off x="304801" y="1050075"/>
            <a:ext cx="6457949" cy="3157939"/>
          </a:xfrm>
          <a:prstGeom prst="rect">
            <a:avLst/>
          </a:prstGeom>
        </p:spPr>
      </p:pic>
      <p:pic>
        <p:nvPicPr>
          <p:cNvPr id="8" name="Picture 7" descr="Calendar&#10;&#10;Description automatically generated">
            <a:extLst>
              <a:ext uri="{FF2B5EF4-FFF2-40B4-BE49-F238E27FC236}">
                <a16:creationId xmlns:a16="http://schemas.microsoft.com/office/drawing/2014/main" id="{C5578063-1B43-8B96-8A11-EA7D1AED85E9}"/>
              </a:ext>
            </a:extLst>
          </p:cNvPr>
          <p:cNvPicPr>
            <a:picLocks noChangeAspect="1"/>
          </p:cNvPicPr>
          <p:nvPr/>
        </p:nvPicPr>
        <p:blipFill rotWithShape="1">
          <a:blip r:embed="rId4"/>
          <a:srcRect l="19677" t="29781" r="13982" b="26019"/>
          <a:stretch/>
        </p:blipFill>
        <p:spPr bwMode="auto">
          <a:xfrm>
            <a:off x="680084" y="4208014"/>
            <a:ext cx="6082666" cy="22689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265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5457-8976-784E-3E29-261DFA029045}"/>
              </a:ext>
            </a:extLst>
          </p:cNvPr>
          <p:cNvSpPr>
            <a:spLocks noGrp="1"/>
          </p:cNvSpPr>
          <p:nvPr>
            <p:ph type="title"/>
          </p:nvPr>
        </p:nvSpPr>
        <p:spPr>
          <a:xfrm>
            <a:off x="1028700" y="723901"/>
            <a:ext cx="10134600" cy="675692"/>
          </a:xfrm>
        </p:spPr>
        <p:txBody>
          <a:bodyPr>
            <a:normAutofit/>
          </a:bodyPr>
          <a:lstStyle/>
          <a:p>
            <a:r>
              <a:rPr lang="en-GB" sz="2900" b="1"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55008D83-1173-6681-E944-0CD643C8FF0C}"/>
              </a:ext>
            </a:extLst>
          </p:cNvPr>
          <p:cNvSpPr>
            <a:spLocks noGrp="1"/>
          </p:cNvSpPr>
          <p:nvPr>
            <p:ph idx="1"/>
          </p:nvPr>
        </p:nvSpPr>
        <p:spPr>
          <a:xfrm>
            <a:off x="1028700" y="1647825"/>
            <a:ext cx="10134600" cy="4483420"/>
          </a:xfrm>
        </p:spPr>
        <p:txBody>
          <a:bodyPr/>
          <a:lstStyle/>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 EV column data is Biased towards ‘N’ as in EV column Number of  Y is: 2510, Number of N in EV column is: 183798.</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To balance this data I used ‘Oversampling’ technique. It increases the count of minority class equal to the majority class, so that our model can train on unbiased data.</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After performing oversampling there are equal values of  Y and N in EV column. </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Model Building :- </a:t>
            </a:r>
          </a:p>
          <a:p>
            <a:pPr marL="617220" lvl="1" indent="-342900"/>
            <a:r>
              <a:rPr lang="en-GB" dirty="0">
                <a:latin typeface="Times New Roman" panose="02020603050405020304" pitchFamily="18" charset="0"/>
                <a:cs typeface="Times New Roman" panose="02020603050405020304" pitchFamily="18" charset="0"/>
              </a:rPr>
              <a:t>Splitting data in train and test data and the models which I have created are as follows.</a:t>
            </a:r>
          </a:p>
          <a:p>
            <a:pPr lvl="1" indent="0">
              <a:buNone/>
            </a:pPr>
            <a:endParaRPr lang="en-GB" dirty="0">
              <a:latin typeface="Times New Roman" panose="02020603050405020304" pitchFamily="18" charset="0"/>
              <a:cs typeface="Times New Roman" panose="02020603050405020304" pitchFamily="18" charset="0"/>
            </a:endParaRPr>
          </a:p>
          <a:p>
            <a:pPr marL="617220" lvl="1" indent="-342900"/>
            <a:r>
              <a:rPr lang="en-GB" dirty="0">
                <a:latin typeface="Times New Roman" panose="02020603050405020304" pitchFamily="18" charset="0"/>
                <a:cs typeface="Times New Roman" panose="02020603050405020304" pitchFamily="18" charset="0"/>
              </a:rPr>
              <a:t>KNN (</a:t>
            </a:r>
            <a:r>
              <a:rPr lang="en-GB" b="0" i="0" dirty="0">
                <a:solidFill>
                  <a:srgbClr val="374151"/>
                </a:solidFill>
                <a:effectLst/>
                <a:latin typeface="Times New Roman" panose="02020603050405020304" pitchFamily="18" charset="0"/>
                <a:cs typeface="Times New Roman" panose="02020603050405020304" pitchFamily="18" charset="0"/>
              </a:rPr>
              <a:t>k-Nearest Neighbors)</a:t>
            </a:r>
          </a:p>
          <a:p>
            <a:pPr marL="617220" lvl="1" indent="-342900"/>
            <a:r>
              <a:rPr lang="en-GB" dirty="0">
                <a:latin typeface="Times New Roman" panose="02020603050405020304" pitchFamily="18" charset="0"/>
                <a:cs typeface="Times New Roman" panose="02020603050405020304" pitchFamily="18" charset="0"/>
              </a:rPr>
              <a:t>Decision Tree</a:t>
            </a:r>
          </a:p>
        </p:txBody>
      </p:sp>
    </p:spTree>
    <p:extLst>
      <p:ext uri="{BB962C8B-B14F-4D97-AF65-F5344CB8AC3E}">
        <p14:creationId xmlns:p14="http://schemas.microsoft.com/office/powerpoint/2010/main" val="38964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3E6E7-0702-6077-C7E0-C24C1C45F18C}"/>
              </a:ext>
            </a:extLst>
          </p:cNvPr>
          <p:cNvSpPr>
            <a:spLocks noGrp="1"/>
          </p:cNvSpPr>
          <p:nvPr>
            <p:ph idx="1"/>
          </p:nvPr>
        </p:nvSpPr>
        <p:spPr>
          <a:xfrm>
            <a:off x="1028700" y="914399"/>
            <a:ext cx="10134600" cy="5216845"/>
          </a:xfrm>
        </p:spPr>
        <p:txBody>
          <a:bodyPr/>
          <a:lstStyle/>
          <a:p>
            <a:pPr marL="342900" indent="-34290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KNN (</a:t>
            </a:r>
            <a:r>
              <a:rPr lang="en-GB" b="1" i="0" dirty="0">
                <a:solidFill>
                  <a:srgbClr val="374151"/>
                </a:solidFill>
                <a:effectLst/>
                <a:latin typeface="Times New Roman" panose="02020603050405020304" pitchFamily="18" charset="0"/>
                <a:cs typeface="Times New Roman" panose="02020603050405020304" pitchFamily="18" charset="0"/>
              </a:rPr>
              <a:t>k-Nearest Neighbors)</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Is </a:t>
            </a:r>
            <a:r>
              <a:rPr lang="en-GB" dirty="0" err="1">
                <a:latin typeface="Times New Roman" panose="02020603050405020304" pitchFamily="18" charset="0"/>
                <a:cs typeface="Times New Roman" panose="02020603050405020304" pitchFamily="18" charset="0"/>
              </a:rPr>
              <a:t>is</a:t>
            </a:r>
            <a:r>
              <a:rPr lang="en-GB" dirty="0">
                <a:latin typeface="Times New Roman" panose="02020603050405020304" pitchFamily="18" charset="0"/>
                <a:cs typeface="Times New Roman" panose="02020603050405020304" pitchFamily="18" charset="0"/>
              </a:rPr>
              <a:t> a basic machine learning algorithm that can be utilised for both classification and regression issues. With the KNN algorithm, fresh data points are classified according to how closely they match training data points. </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After performing the </a:t>
            </a:r>
            <a:r>
              <a:rPr lang="en-GB" dirty="0" err="1">
                <a:latin typeface="Times New Roman" panose="02020603050405020304" pitchFamily="18" charset="0"/>
                <a:cs typeface="Times New Roman" panose="02020603050405020304" pitchFamily="18" charset="0"/>
              </a:rPr>
              <a:t>knn</a:t>
            </a:r>
            <a:r>
              <a:rPr lang="en-GB" dirty="0">
                <a:latin typeface="Times New Roman" panose="02020603050405020304" pitchFamily="18" charset="0"/>
                <a:cs typeface="Times New Roman" panose="02020603050405020304" pitchFamily="18" charset="0"/>
              </a:rPr>
              <a:t> model on data I am getting the following results.</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Observations :- </a:t>
            </a:r>
          </a:p>
          <a:p>
            <a:pPr>
              <a:lnSpc>
                <a:spcPct val="100000"/>
              </a:lnSpc>
            </a:pPr>
            <a:r>
              <a:rPr lang="en-GB" dirty="0">
                <a:latin typeface="Times New Roman" panose="02020603050405020304" pitchFamily="18" charset="0"/>
                <a:cs typeface="Times New Roman" panose="02020603050405020304" pitchFamily="18" charset="0"/>
              </a:rPr>
              <a:t>      Accuracy: 0.93</a:t>
            </a:r>
          </a:p>
          <a:p>
            <a:pPr>
              <a:lnSpc>
                <a:spcPct val="100000"/>
              </a:lnSpc>
            </a:pPr>
            <a:r>
              <a:rPr lang="en-GB" dirty="0">
                <a:latin typeface="Times New Roman" panose="02020603050405020304" pitchFamily="18" charset="0"/>
                <a:cs typeface="Times New Roman" panose="02020603050405020304" pitchFamily="18" charset="0"/>
              </a:rPr>
              <a:t>      Precision: 0.89</a:t>
            </a:r>
          </a:p>
          <a:p>
            <a:pPr>
              <a:lnSpc>
                <a:spcPct val="100000"/>
              </a:lnSpc>
            </a:pPr>
            <a:r>
              <a:rPr lang="en-GB" dirty="0">
                <a:latin typeface="Times New Roman" panose="02020603050405020304" pitchFamily="18" charset="0"/>
                <a:cs typeface="Times New Roman" panose="02020603050405020304" pitchFamily="18" charset="0"/>
              </a:rPr>
              <a:t>      Recall: 0.98</a:t>
            </a:r>
          </a:p>
          <a:p>
            <a:pPr>
              <a:lnSpc>
                <a:spcPct val="100000"/>
              </a:lnSpc>
            </a:pPr>
            <a:r>
              <a:rPr lang="en-GB" dirty="0">
                <a:latin typeface="Times New Roman" panose="02020603050405020304" pitchFamily="18" charset="0"/>
                <a:cs typeface="Times New Roman" panose="02020603050405020304" pitchFamily="18" charset="0"/>
              </a:rPr>
              <a:t>      F1 score: 0.94</a:t>
            </a:r>
          </a:p>
          <a:p>
            <a:pPr>
              <a:lnSpc>
                <a:spcPct val="100000"/>
              </a:lnSpc>
            </a:pPr>
            <a:r>
              <a:rPr lang="en-GB" dirty="0">
                <a:latin typeface="Times New Roman" panose="02020603050405020304" pitchFamily="18" charset="0"/>
                <a:cs typeface="Times New Roman" panose="02020603050405020304" pitchFamily="18" charset="0"/>
              </a:rPr>
              <a:t>      Kappa score: 0.87</a:t>
            </a:r>
          </a:p>
        </p:txBody>
      </p:sp>
      <p:pic>
        <p:nvPicPr>
          <p:cNvPr id="5" name="Picture 4">
            <a:extLst>
              <a:ext uri="{FF2B5EF4-FFF2-40B4-BE49-F238E27FC236}">
                <a16:creationId xmlns:a16="http://schemas.microsoft.com/office/drawing/2014/main" id="{EB142884-FBB2-EA7C-48B5-A17E8F7A8262}"/>
              </a:ext>
            </a:extLst>
          </p:cNvPr>
          <p:cNvPicPr>
            <a:picLocks noChangeAspect="1"/>
          </p:cNvPicPr>
          <p:nvPr/>
        </p:nvPicPr>
        <p:blipFill>
          <a:blip r:embed="rId2"/>
          <a:stretch>
            <a:fillRect/>
          </a:stretch>
        </p:blipFill>
        <p:spPr>
          <a:xfrm>
            <a:off x="7324725" y="3143251"/>
            <a:ext cx="4400550" cy="3416217"/>
          </a:xfrm>
          <a:prstGeom prst="rect">
            <a:avLst/>
          </a:prstGeom>
          <a:ln>
            <a:noFill/>
          </a:ln>
          <a:effectLst>
            <a:softEdge rad="112500"/>
          </a:effectLst>
        </p:spPr>
      </p:pic>
    </p:spTree>
    <p:extLst>
      <p:ext uri="{BB962C8B-B14F-4D97-AF65-F5344CB8AC3E}">
        <p14:creationId xmlns:p14="http://schemas.microsoft.com/office/powerpoint/2010/main" val="294185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59D99-B3A4-A047-F4F5-0E278DA4FCA2}"/>
              </a:ext>
            </a:extLst>
          </p:cNvPr>
          <p:cNvSpPr>
            <a:spLocks noGrp="1"/>
          </p:cNvSpPr>
          <p:nvPr>
            <p:ph idx="1"/>
          </p:nvPr>
        </p:nvSpPr>
        <p:spPr>
          <a:xfrm>
            <a:off x="1028700" y="727788"/>
            <a:ext cx="10134600" cy="5403457"/>
          </a:xfrm>
        </p:spPr>
        <p:txBody>
          <a:bodyPr/>
          <a:lstStyle/>
          <a:p>
            <a:pPr marL="342900" indent="-34290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Decision Tree</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can be applied to tasks involving regression and classification. It is a tree-like model where each leaf node represents a class name or a numerical value, and each inside node represents a test on an attribute.</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After performing this model on data I received following observations.</a:t>
            </a:r>
          </a:p>
          <a:p>
            <a:r>
              <a:rPr lang="en-GB" dirty="0">
                <a:latin typeface="Times New Roman" panose="02020603050405020304" pitchFamily="18" charset="0"/>
                <a:cs typeface="Times New Roman" panose="02020603050405020304" pitchFamily="18" charset="0"/>
              </a:rPr>
              <a:t>     Accuracy: 0.93</a:t>
            </a:r>
          </a:p>
          <a:p>
            <a:r>
              <a:rPr lang="en-GB" dirty="0">
                <a:latin typeface="Times New Roman" panose="02020603050405020304" pitchFamily="18" charset="0"/>
                <a:cs typeface="Times New Roman" panose="02020603050405020304" pitchFamily="18" charset="0"/>
              </a:rPr>
              <a:t>     Precision: 0.91</a:t>
            </a:r>
          </a:p>
          <a:p>
            <a:r>
              <a:rPr lang="en-GB" dirty="0">
                <a:latin typeface="Times New Roman" panose="02020603050405020304" pitchFamily="18" charset="0"/>
                <a:cs typeface="Times New Roman" panose="02020603050405020304" pitchFamily="18" charset="0"/>
              </a:rPr>
              <a:t>     Recall: 0.94</a:t>
            </a:r>
          </a:p>
          <a:p>
            <a:r>
              <a:rPr lang="en-GB" dirty="0">
                <a:latin typeface="Times New Roman" panose="02020603050405020304" pitchFamily="18" charset="0"/>
                <a:cs typeface="Times New Roman" panose="02020603050405020304" pitchFamily="18" charset="0"/>
              </a:rPr>
              <a:t>     F1 score: 0.93</a:t>
            </a:r>
          </a:p>
          <a:p>
            <a:r>
              <a:rPr lang="en-GB" dirty="0">
                <a:latin typeface="Times New Roman" panose="02020603050405020304" pitchFamily="18" charset="0"/>
                <a:cs typeface="Times New Roman" panose="02020603050405020304" pitchFamily="18" charset="0"/>
              </a:rPr>
              <a:t>     Kappa score: 0.86</a:t>
            </a: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FDE8BB4-D46A-CFE5-B883-AFA62EF697FE}"/>
              </a:ext>
            </a:extLst>
          </p:cNvPr>
          <p:cNvPicPr>
            <a:picLocks noChangeAspect="1"/>
          </p:cNvPicPr>
          <p:nvPr/>
        </p:nvPicPr>
        <p:blipFill>
          <a:blip r:embed="rId2"/>
          <a:stretch>
            <a:fillRect/>
          </a:stretch>
        </p:blipFill>
        <p:spPr>
          <a:xfrm>
            <a:off x="6635858" y="2924175"/>
            <a:ext cx="4889392" cy="3795712"/>
          </a:xfrm>
          <a:prstGeom prst="rect">
            <a:avLst/>
          </a:prstGeom>
          <a:ln>
            <a:noFill/>
          </a:ln>
          <a:effectLst>
            <a:softEdge rad="112500"/>
          </a:effectLst>
        </p:spPr>
      </p:pic>
    </p:spTree>
    <p:extLst>
      <p:ext uri="{BB962C8B-B14F-4D97-AF65-F5344CB8AC3E}">
        <p14:creationId xmlns:p14="http://schemas.microsoft.com/office/powerpoint/2010/main" val="373349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B7A4-F4F0-B16C-BB89-52A4EDBDD684}"/>
              </a:ext>
            </a:extLst>
          </p:cNvPr>
          <p:cNvSpPr>
            <a:spLocks noGrp="1"/>
          </p:cNvSpPr>
          <p:nvPr>
            <p:ph type="title"/>
          </p:nvPr>
        </p:nvSpPr>
        <p:spPr>
          <a:xfrm>
            <a:off x="1028700" y="328260"/>
            <a:ext cx="10134600" cy="796990"/>
          </a:xfrm>
        </p:spPr>
        <p:txBody>
          <a:bodyPr>
            <a:normAutofit/>
          </a:bodyPr>
          <a:lstStyle/>
          <a:p>
            <a:r>
              <a:rPr lang="en-GB" sz="29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0AEF02B-6D53-7466-8487-613435FE0A5C}"/>
              </a:ext>
            </a:extLst>
          </p:cNvPr>
          <p:cNvSpPr>
            <a:spLocks noGrp="1"/>
          </p:cNvSpPr>
          <p:nvPr>
            <p:ph idx="1"/>
          </p:nvPr>
        </p:nvSpPr>
        <p:spPr>
          <a:xfrm>
            <a:off x="1028700" y="1125251"/>
            <a:ext cx="10134600" cy="5518146"/>
          </a:xfrm>
        </p:spPr>
        <p:txBody>
          <a:bodyPr>
            <a:normAutofit lnSpcReduction="10000"/>
          </a:bodyPr>
          <a:lstStyle/>
          <a:p>
            <a:r>
              <a:rPr lang="en-GB" b="1" dirty="0">
                <a:latin typeface="Times New Roman" panose="02020603050405020304" pitchFamily="18" charset="0"/>
                <a:cs typeface="Times New Roman" panose="02020603050405020304" pitchFamily="18" charset="0"/>
              </a:rPr>
              <a:t>KNN Model </a:t>
            </a:r>
            <a:r>
              <a:rPr lang="en-GB" dirty="0">
                <a:latin typeface="Times New Roman" panose="02020603050405020304" pitchFamily="18" charset="0"/>
                <a:cs typeface="Times New Roman" panose="02020603050405020304" pitchFamily="18" charset="0"/>
              </a:rPr>
              <a:t>–  The accuracy of the K-Nearest Neighbours (KNN) model is 93.79%, meaning that 93.79% of the instances were properly classified. When it predicts a positive instance, it is accurate 89.74% of the time, according to its precision rating. Recall is 98.79%, meaning that 98.79% of all positive events in the dataset were correctly detected by the model. The F1 score, is 94.05%, indicating overall strong performance. The distribution of the model's true positive, true negative, false positive, and false negative predictions are displayed in the confusion matrix. The high Kappa score of 87.59% shows that predictions and results accord strongly. Overall, the KNN model does well at correctly identifying instances of positivity. </a:t>
            </a:r>
          </a:p>
          <a:p>
            <a:r>
              <a:rPr lang="en-GB" b="1" dirty="0">
                <a:latin typeface="Times New Roman" panose="02020603050405020304" pitchFamily="18" charset="0"/>
                <a:cs typeface="Times New Roman" panose="02020603050405020304" pitchFamily="18" charset="0"/>
              </a:rPr>
              <a:t>Decision Tree Model </a:t>
            </a:r>
            <a:r>
              <a:rPr lang="en-GB" dirty="0">
                <a:latin typeface="Times New Roman" panose="02020603050405020304" pitchFamily="18" charset="0"/>
                <a:cs typeface="Times New Roman" panose="02020603050405020304" pitchFamily="18" charset="0"/>
              </a:rPr>
              <a:t>- With a 93% accuracy rate, this model has properly identified 93% of occurrences. Its accuracy in predicting good events is 91%, which means that 91% of the time, it is right. Recall of 94% means that 94% of the positive instances in the dataset were properly identified by the model. The harmonic mean of precision and recall, or the F1 score, is 93%, indicating overall strong performance. The Kappa value is 86%, which indicates a high level of agreement between expected and actual outcomes. The Kappa score assesses the agreement between projected and actual outcomes, corrected for chance. Overall, this model does a good job of correctly recognising instances of positivity and has excellent agreement between projected and actual results.</a:t>
            </a:r>
          </a:p>
          <a:p>
            <a:endParaRPr lang="en-GB" dirty="0"/>
          </a:p>
        </p:txBody>
      </p:sp>
    </p:spTree>
    <p:extLst>
      <p:ext uri="{BB962C8B-B14F-4D97-AF65-F5344CB8AC3E}">
        <p14:creationId xmlns:p14="http://schemas.microsoft.com/office/powerpoint/2010/main" val="12213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096D-073A-1865-90E3-C148B6D7D5EF}"/>
              </a:ext>
            </a:extLst>
          </p:cNvPr>
          <p:cNvSpPr>
            <a:spLocks noGrp="1"/>
          </p:cNvSpPr>
          <p:nvPr>
            <p:ph type="title"/>
          </p:nvPr>
        </p:nvSpPr>
        <p:spPr>
          <a:xfrm>
            <a:off x="3613279" y="2310104"/>
            <a:ext cx="4802933" cy="1288489"/>
          </a:xfrm>
        </p:spPr>
        <p:txBody>
          <a:bodyPr>
            <a:normAutofit/>
          </a:bodyPr>
          <a:lstStyle/>
          <a:p>
            <a:r>
              <a:rPr lang="en-GB"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30879433"/>
      </p:ext>
    </p:extLst>
  </p:cSld>
  <p:clrMapOvr>
    <a:masterClrMapping/>
  </p:clrMapOvr>
</p:sld>
</file>

<file path=ppt/theme/theme1.xml><?xml version="1.0" encoding="utf-8"?>
<a:theme xmlns:a="http://schemas.openxmlformats.org/drawingml/2006/main" name="AdornVTI">
  <a:themeElements>
    <a:clrScheme name="AnalogousFromLightSeedLeftStep">
      <a:dk1>
        <a:srgbClr val="000000"/>
      </a:dk1>
      <a:lt1>
        <a:srgbClr val="FFFFFF"/>
      </a:lt1>
      <a:dk2>
        <a:srgbClr val="213B33"/>
      </a:dk2>
      <a:lt2>
        <a:srgbClr val="E8E3E2"/>
      </a:lt2>
      <a:accent1>
        <a:srgbClr val="4EAFBA"/>
      </a:accent1>
      <a:accent2>
        <a:srgbClr val="4DB392"/>
      </a:accent2>
      <a:accent3>
        <a:srgbClr val="4FB369"/>
      </a:accent3>
      <a:accent4>
        <a:srgbClr val="5DB54E"/>
      </a:accent4>
      <a:accent5>
        <a:srgbClr val="89AA5D"/>
      </a:accent5>
      <a:accent6>
        <a:srgbClr val="A3A546"/>
      </a:accent6>
      <a:hlink>
        <a:srgbClr val="AE706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436</TotalTime>
  <Words>753</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Bembo</vt:lpstr>
      <vt:lpstr>Times New Roman</vt:lpstr>
      <vt:lpstr>AdornVTI</vt:lpstr>
      <vt:lpstr>PowerPoint Presentation</vt:lpstr>
      <vt:lpstr>Performing EDA</vt:lpstr>
      <vt:lpstr>Working with data </vt:lpstr>
      <vt:lpstr>Visualization of dataframe and columns</vt:lpstr>
      <vt:lpstr>Model building</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Dabli</dc:creator>
  <cp:lastModifiedBy>Chaitanya Dabli</cp:lastModifiedBy>
  <cp:revision>1</cp:revision>
  <dcterms:created xsi:type="dcterms:W3CDTF">2023-04-18T15:13:42Z</dcterms:created>
  <dcterms:modified xsi:type="dcterms:W3CDTF">2023-04-18T22:40:26Z</dcterms:modified>
</cp:coreProperties>
</file>