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1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8" r:id="rId3"/>
    <p:sldId id="269" r:id="rId4"/>
    <p:sldId id="261" r:id="rId5"/>
    <p:sldId id="257" r:id="rId6"/>
    <p:sldId id="274" r:id="rId7"/>
    <p:sldId id="265" r:id="rId8"/>
    <p:sldId id="279" r:id="rId9"/>
    <p:sldId id="280" r:id="rId10"/>
    <p:sldId id="267" r:id="rId11"/>
    <p:sldId id="284" r:id="rId12"/>
    <p:sldId id="264" r:id="rId13"/>
    <p:sldId id="278" r:id="rId14"/>
    <p:sldId id="270" r:id="rId15"/>
    <p:sldId id="285" r:id="rId16"/>
    <p:sldId id="290" r:id="rId17"/>
    <p:sldId id="292" r:id="rId18"/>
    <p:sldId id="291" r:id="rId19"/>
    <p:sldId id="276" r:id="rId20"/>
    <p:sldId id="288" r:id="rId21"/>
    <p:sldId id="294" r:id="rId22"/>
    <p:sldId id="272" r:id="rId23"/>
    <p:sldId id="293" r:id="rId24"/>
    <p:sldId id="273" r:id="rId25"/>
    <p:sldId id="263" r:id="rId26"/>
    <p:sldId id="28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A75F03-8ACD-4F95-8FFE-A2DABC675791}" v="2858" dt="2021-11-13T14:45:54.428"/>
    <p1510:client id="{8086B077-F9BF-B80D-D86D-4B6C927DC3B1}" v="1" dt="2021-11-13T14:46:16.713"/>
    <p1510:client id="{82C7D972-E422-CC65-700E-B96BA17FF080}" v="1" dt="2021-11-13T14:51:41.520"/>
    <p1510:client id="{A47412FF-11B0-4CD9-B987-06C47D997C89}" v="354" dt="2021-11-14T12:33:57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Diego Zucchino Aguilar" userId="S::juan_diego.zucchino_aguilar@fs-students.de::4f6fdb5c-206f-47d2-b353-09993b8a4e75" providerId="AD" clId="Web-{82C7D972-E422-CC65-700E-B96BA17FF080}"/>
    <pc:docChg chg="modSld">
      <pc:chgData name="Juan Diego Zucchino Aguilar" userId="S::juan_diego.zucchino_aguilar@fs-students.de::4f6fdb5c-206f-47d2-b353-09993b8a4e75" providerId="AD" clId="Web-{82C7D972-E422-CC65-700E-B96BA17FF080}" dt="2021-11-13T14:51:41.520" v="0"/>
      <pc:docMkLst>
        <pc:docMk/>
      </pc:docMkLst>
      <pc:sldChg chg="addSp">
        <pc:chgData name="Juan Diego Zucchino Aguilar" userId="S::juan_diego.zucchino_aguilar@fs-students.de::4f6fdb5c-206f-47d2-b353-09993b8a4e75" providerId="AD" clId="Web-{82C7D972-E422-CC65-700E-B96BA17FF080}" dt="2021-11-13T14:51:41.520" v="0"/>
        <pc:sldMkLst>
          <pc:docMk/>
          <pc:sldMk cId="3205558591" sldId="285"/>
        </pc:sldMkLst>
        <pc:graphicFrameChg chg="add">
          <ac:chgData name="Juan Diego Zucchino Aguilar" userId="S::juan_diego.zucchino_aguilar@fs-students.de::4f6fdb5c-206f-47d2-b353-09993b8a4e75" providerId="AD" clId="Web-{82C7D972-E422-CC65-700E-B96BA17FF080}" dt="2021-11-13T14:51:41.520" v="0"/>
          <ac:graphicFrameMkLst>
            <pc:docMk/>
            <pc:sldMk cId="3205558591" sldId="285"/>
            <ac:graphicFrameMk id="7" creationId="{41413A96-8210-4D97-8077-B2390EA3696C}"/>
          </ac:graphicFrameMkLst>
        </pc:graphicFrameChg>
      </pc:sldChg>
    </pc:docChg>
  </pc:docChgLst>
  <pc:docChgLst>
    <pc:chgData name="Juan Diego Zucchino Aguilar" userId="S::juan_diego.zucchino_aguilar@fs-students.de::4f6fdb5c-206f-47d2-b353-09993b8a4e75" providerId="AD" clId="Web-{E3AD255E-34F6-C5E9-3396-2FABBACB9B98}"/>
    <pc:docChg chg="modSld">
      <pc:chgData name="Juan Diego Zucchino Aguilar" userId="S::juan_diego.zucchino_aguilar@fs-students.de::4f6fdb5c-206f-47d2-b353-09993b8a4e75" providerId="AD" clId="Web-{E3AD255E-34F6-C5E9-3396-2FABBACB9B98}" dt="2021-11-06T14:47:04.219" v="51" actId="1076"/>
      <pc:docMkLst>
        <pc:docMk/>
      </pc:docMkLst>
      <pc:sldChg chg="addSp delSp modSp addAnim delAnim">
        <pc:chgData name="Juan Diego Zucchino Aguilar" userId="S::juan_diego.zucchino_aguilar@fs-students.de::4f6fdb5c-206f-47d2-b353-09993b8a4e75" providerId="AD" clId="Web-{E3AD255E-34F6-C5E9-3396-2FABBACB9B98}" dt="2021-11-06T14:47:04.219" v="51" actId="1076"/>
        <pc:sldMkLst>
          <pc:docMk/>
          <pc:sldMk cId="453482680" sldId="256"/>
        </pc:sldMkLst>
        <pc:spChg chg="mod">
          <ac:chgData name="Juan Diego Zucchino Aguilar" userId="S::juan_diego.zucchino_aguilar@fs-students.de::4f6fdb5c-206f-47d2-b353-09993b8a4e75" providerId="AD" clId="Web-{E3AD255E-34F6-C5E9-3396-2FABBACB9B98}" dt="2021-11-06T14:42:23.213" v="46"/>
          <ac:spMkLst>
            <pc:docMk/>
            <pc:sldMk cId="453482680" sldId="256"/>
            <ac:spMk id="2" creationId="{00915CBD-19B7-4C39-99C7-484C99B080F5}"/>
          </ac:spMkLst>
        </pc:spChg>
        <pc:spChg chg="mod">
          <ac:chgData name="Juan Diego Zucchino Aguilar" userId="S::juan_diego.zucchino_aguilar@fs-students.de::4f6fdb5c-206f-47d2-b353-09993b8a4e75" providerId="AD" clId="Web-{E3AD255E-34F6-C5E9-3396-2FABBACB9B98}" dt="2021-11-06T14:42:23.213" v="47"/>
          <ac:spMkLst>
            <pc:docMk/>
            <pc:sldMk cId="453482680" sldId="256"/>
            <ac:spMk id="3" creationId="{5A6C25D8-7952-4211-95E8-5D2B28B62D44}"/>
          </ac:spMkLst>
        </pc:spChg>
        <pc:spChg chg="add del">
          <ac:chgData name="Juan Diego Zucchino Aguilar" userId="S::juan_diego.zucchino_aguilar@fs-students.de::4f6fdb5c-206f-47d2-b353-09993b8a4e75" providerId="AD" clId="Web-{E3AD255E-34F6-C5E9-3396-2FABBACB9B98}" dt="2021-11-06T14:42:23.213" v="47"/>
          <ac:spMkLst>
            <pc:docMk/>
            <pc:sldMk cId="453482680" sldId="256"/>
            <ac:spMk id="13" creationId="{ADA271CD-3011-4A05-B4A3-80F1794684F2}"/>
          </ac:spMkLst>
        </pc:spChg>
        <pc:spChg chg="add del">
          <ac:chgData name="Juan Diego Zucchino Aguilar" userId="S::juan_diego.zucchino_aguilar@fs-students.de::4f6fdb5c-206f-47d2-b353-09993b8a4e75" providerId="AD" clId="Web-{E3AD255E-34F6-C5E9-3396-2FABBACB9B98}" dt="2021-11-06T14:42:23.213" v="47"/>
          <ac:spMkLst>
            <pc:docMk/>
            <pc:sldMk cId="453482680" sldId="256"/>
            <ac:spMk id="14" creationId="{55B419A7-F817-4767-8CCB-FB0E189C4ACD}"/>
          </ac:spMkLst>
        </pc:spChg>
        <pc:spChg chg="add">
          <ac:chgData name="Juan Diego Zucchino Aguilar" userId="S::juan_diego.zucchino_aguilar@fs-students.de::4f6fdb5c-206f-47d2-b353-09993b8a4e75" providerId="AD" clId="Web-{E3AD255E-34F6-C5E9-3396-2FABBACB9B98}" dt="2021-11-06T14:42:23.213" v="47"/>
          <ac:spMkLst>
            <pc:docMk/>
            <pc:sldMk cId="453482680" sldId="256"/>
            <ac:spMk id="18" creationId="{55B419A7-F817-4767-8CCB-FB0E189C4ACD}"/>
          </ac:spMkLst>
        </pc:spChg>
        <pc:spChg chg="add del">
          <ac:chgData name="Juan Diego Zucchino Aguilar" userId="S::juan_diego.zucchino_aguilar@fs-students.de::4f6fdb5c-206f-47d2-b353-09993b8a4e75" providerId="AD" clId="Web-{E3AD255E-34F6-C5E9-3396-2FABBACB9B98}" dt="2021-11-06T14:42:23.213" v="46"/>
          <ac:spMkLst>
            <pc:docMk/>
            <pc:sldMk cId="453482680" sldId="256"/>
            <ac:spMk id="21" creationId="{55B419A7-F817-4767-8CCB-FB0E189C4ACD}"/>
          </ac:spMkLst>
        </pc:spChg>
        <pc:spChg chg="add del">
          <ac:chgData name="Juan Diego Zucchino Aguilar" userId="S::juan_diego.zucchino_aguilar@fs-students.de::4f6fdb5c-206f-47d2-b353-09993b8a4e75" providerId="AD" clId="Web-{E3AD255E-34F6-C5E9-3396-2FABBACB9B98}" dt="2021-11-06T14:42:23.213" v="46"/>
          <ac:spMkLst>
            <pc:docMk/>
            <pc:sldMk cId="453482680" sldId="256"/>
            <ac:spMk id="23" creationId="{ADA271CD-3011-4A05-B4A3-80F1794684F2}"/>
          </ac:spMkLst>
        </pc:spChg>
        <pc:spChg chg="add">
          <ac:chgData name="Juan Diego Zucchino Aguilar" userId="S::juan_diego.zucchino_aguilar@fs-students.de::4f6fdb5c-206f-47d2-b353-09993b8a4e75" providerId="AD" clId="Web-{E3AD255E-34F6-C5E9-3396-2FABBACB9B98}" dt="2021-11-06T14:42:23.213" v="47"/>
          <ac:spMkLst>
            <pc:docMk/>
            <pc:sldMk cId="453482680" sldId="256"/>
            <ac:spMk id="25" creationId="{ADA271CD-3011-4A05-B4A3-80F1794684F2}"/>
          </ac:spMkLst>
        </pc:spChg>
        <pc:picChg chg="add mod">
          <ac:chgData name="Juan Diego Zucchino Aguilar" userId="S::juan_diego.zucchino_aguilar@fs-students.de::4f6fdb5c-206f-47d2-b353-09993b8a4e75" providerId="AD" clId="Web-{E3AD255E-34F6-C5E9-3396-2FABBACB9B98}" dt="2021-11-06T14:42:31.745" v="49" actId="1076"/>
          <ac:picMkLst>
            <pc:docMk/>
            <pc:sldMk cId="453482680" sldId="256"/>
            <ac:picMk id="5" creationId="{6CA7FAE0-E5F5-48A8-9D78-2EEA74A3682B}"/>
          </ac:picMkLst>
        </pc:picChg>
        <pc:picChg chg="add mod">
          <ac:chgData name="Juan Diego Zucchino Aguilar" userId="S::juan_diego.zucchino_aguilar@fs-students.de::4f6fdb5c-206f-47d2-b353-09993b8a4e75" providerId="AD" clId="Web-{E3AD255E-34F6-C5E9-3396-2FABBACB9B98}" dt="2021-11-06T14:47:04.219" v="51" actId="1076"/>
          <ac:picMkLst>
            <pc:docMk/>
            <pc:sldMk cId="453482680" sldId="256"/>
            <ac:picMk id="6" creationId="{6DD8F45E-5FB7-423A-81B0-5BCC9CEA5606}"/>
          </ac:picMkLst>
        </pc:picChg>
        <pc:picChg chg="add del">
          <ac:chgData name="Juan Diego Zucchino Aguilar" userId="S::juan_diego.zucchino_aguilar@fs-students.de::4f6fdb5c-206f-47d2-b353-09993b8a4e75" providerId="AD" clId="Web-{E3AD255E-34F6-C5E9-3396-2FABBACB9B98}" dt="2021-11-06T14:42:13.276" v="40"/>
          <ac:picMkLst>
            <pc:docMk/>
            <pc:sldMk cId="453482680" sldId="256"/>
            <ac:picMk id="15" creationId="{9C2C6DF7-8C61-48D6-BA28-8825170BCDB9}"/>
          </ac:picMkLst>
        </pc:picChg>
        <pc:cxnChg chg="add del">
          <ac:chgData name="Juan Diego Zucchino Aguilar" userId="S::juan_diego.zucchino_aguilar@fs-students.de::4f6fdb5c-206f-47d2-b353-09993b8a4e75" providerId="AD" clId="Web-{E3AD255E-34F6-C5E9-3396-2FABBACB9B98}" dt="2021-11-06T14:42:23.213" v="47"/>
          <ac:cxnSpMkLst>
            <pc:docMk/>
            <pc:sldMk cId="453482680" sldId="256"/>
            <ac:cxnSpMk id="16" creationId="{E3B95BE3-D5B2-4F38-9A01-17866C9FBA6E}"/>
          </ac:cxnSpMkLst>
        </pc:cxnChg>
        <pc:cxnChg chg="add">
          <ac:chgData name="Juan Diego Zucchino Aguilar" userId="S::juan_diego.zucchino_aguilar@fs-students.de::4f6fdb5c-206f-47d2-b353-09993b8a4e75" providerId="AD" clId="Web-{E3AD255E-34F6-C5E9-3396-2FABBACB9B98}" dt="2021-11-06T14:42:23.213" v="47"/>
          <ac:cxnSpMkLst>
            <pc:docMk/>
            <pc:sldMk cId="453482680" sldId="256"/>
            <ac:cxnSpMk id="19" creationId="{E3B95BE3-D5B2-4F38-9A01-17866C9FBA6E}"/>
          </ac:cxnSpMkLst>
        </pc:cxnChg>
      </pc:sldChg>
      <pc:sldChg chg="modSp">
        <pc:chgData name="Juan Diego Zucchino Aguilar" userId="S::juan_diego.zucchino_aguilar@fs-students.de::4f6fdb5c-206f-47d2-b353-09993b8a4e75" providerId="AD" clId="Web-{E3AD255E-34F6-C5E9-3396-2FABBACB9B98}" dt="2021-11-06T14:35:52.659" v="1" actId="20577"/>
        <pc:sldMkLst>
          <pc:docMk/>
          <pc:sldMk cId="2807728546" sldId="257"/>
        </pc:sldMkLst>
        <pc:spChg chg="mod">
          <ac:chgData name="Juan Diego Zucchino Aguilar" userId="S::juan_diego.zucchino_aguilar@fs-students.de::4f6fdb5c-206f-47d2-b353-09993b8a4e75" providerId="AD" clId="Web-{E3AD255E-34F6-C5E9-3396-2FABBACB9B98}" dt="2021-11-06T14:35:52.659" v="1" actId="20577"/>
          <ac:spMkLst>
            <pc:docMk/>
            <pc:sldMk cId="2807728546" sldId="257"/>
            <ac:spMk id="3" creationId="{BD531111-CBA3-4B96-A9E1-A0C5853F1567}"/>
          </ac:spMkLst>
        </pc:spChg>
      </pc:sldChg>
      <pc:sldChg chg="modSp">
        <pc:chgData name="Juan Diego Zucchino Aguilar" userId="S::juan_diego.zucchino_aguilar@fs-students.de::4f6fdb5c-206f-47d2-b353-09993b8a4e75" providerId="AD" clId="Web-{E3AD255E-34F6-C5E9-3396-2FABBACB9B98}" dt="2021-11-06T14:37:01.926" v="4" actId="20577"/>
        <pc:sldMkLst>
          <pc:docMk/>
          <pc:sldMk cId="2616752173" sldId="258"/>
        </pc:sldMkLst>
        <pc:graphicFrameChg chg="modGraphic">
          <ac:chgData name="Juan Diego Zucchino Aguilar" userId="S::juan_diego.zucchino_aguilar@fs-students.de::4f6fdb5c-206f-47d2-b353-09993b8a4e75" providerId="AD" clId="Web-{E3AD255E-34F6-C5E9-3396-2FABBACB9B98}" dt="2021-11-06T14:37:01.926" v="4" actId="20577"/>
          <ac:graphicFrameMkLst>
            <pc:docMk/>
            <pc:sldMk cId="2616752173" sldId="258"/>
            <ac:graphicFrameMk id="18" creationId="{899FA7F2-6280-4B7C-81DB-AB2421AB5207}"/>
          </ac:graphicFrameMkLst>
        </pc:graphicFrameChg>
      </pc:sldChg>
    </pc:docChg>
  </pc:docChgLst>
  <pc:docChgLst>
    <pc:chgData name="Juan Diego Zucchino Aguilar" userId="4f6fdb5c-206f-47d2-b353-09993b8a4e75" providerId="ADAL" clId="{F83A5838-07AE-4F8E-AC9E-B744CA50E820}"/>
    <pc:docChg chg="undo redo custSel addSld delSld modSld sldOrd">
      <pc:chgData name="Juan Diego Zucchino Aguilar" userId="4f6fdb5c-206f-47d2-b353-09993b8a4e75" providerId="ADAL" clId="{F83A5838-07AE-4F8E-AC9E-B744CA50E820}" dt="2021-11-06T16:18:20.257" v="1975" actId="20577"/>
      <pc:docMkLst>
        <pc:docMk/>
      </pc:docMkLst>
      <pc:sldChg chg="ord">
        <pc:chgData name="Juan Diego Zucchino Aguilar" userId="4f6fdb5c-206f-47d2-b353-09993b8a4e75" providerId="ADAL" clId="{F83A5838-07AE-4F8E-AC9E-B744CA50E820}" dt="2021-11-06T15:25:20.528" v="1371"/>
        <pc:sldMkLst>
          <pc:docMk/>
          <pc:sldMk cId="453482680" sldId="256"/>
        </pc:sldMkLst>
      </pc:sldChg>
      <pc:sldChg chg="addSp delSp modSp mod ord">
        <pc:chgData name="Juan Diego Zucchino Aguilar" userId="4f6fdb5c-206f-47d2-b353-09993b8a4e75" providerId="ADAL" clId="{F83A5838-07AE-4F8E-AC9E-B744CA50E820}" dt="2021-11-06T15:29:37.354" v="1432" actId="20577"/>
        <pc:sldMkLst>
          <pc:docMk/>
          <pc:sldMk cId="2807728546" sldId="257"/>
        </pc:sldMkLst>
        <pc:spChg chg="mod">
          <ac:chgData name="Juan Diego Zucchino Aguilar" userId="4f6fdb5c-206f-47d2-b353-09993b8a4e75" providerId="ADAL" clId="{F83A5838-07AE-4F8E-AC9E-B744CA50E820}" dt="2021-11-06T15:18:36.023" v="1236" actId="27636"/>
          <ac:spMkLst>
            <pc:docMk/>
            <pc:sldMk cId="2807728546" sldId="257"/>
            <ac:spMk id="2" creationId="{CE85C584-498C-4E45-AAE0-3192B620DB99}"/>
          </ac:spMkLst>
        </pc:spChg>
        <pc:spChg chg="add del mod">
          <ac:chgData name="Juan Diego Zucchino Aguilar" userId="4f6fdb5c-206f-47d2-b353-09993b8a4e75" providerId="ADAL" clId="{F83A5838-07AE-4F8E-AC9E-B744CA50E820}" dt="2021-11-06T15:29:37.354" v="1432" actId="20577"/>
          <ac:spMkLst>
            <pc:docMk/>
            <pc:sldMk cId="2807728546" sldId="257"/>
            <ac:spMk id="3" creationId="{BD531111-CBA3-4B96-A9E1-A0C5853F1567}"/>
          </ac:spMkLst>
        </pc:spChg>
        <pc:spChg chg="add del mod">
          <ac:chgData name="Juan Diego Zucchino Aguilar" userId="4f6fdb5c-206f-47d2-b353-09993b8a4e75" providerId="ADAL" clId="{F83A5838-07AE-4F8E-AC9E-B744CA50E820}" dt="2021-11-06T15:19:02.884" v="1241" actId="478"/>
          <ac:spMkLst>
            <pc:docMk/>
            <pc:sldMk cId="2807728546" sldId="257"/>
            <ac:spMk id="5" creationId="{A5113665-B96A-4070-B2B6-B24605CA50E4}"/>
          </ac:spMkLst>
        </pc:spChg>
        <pc:spChg chg="add del mod">
          <ac:chgData name="Juan Diego Zucchino Aguilar" userId="4f6fdb5c-206f-47d2-b353-09993b8a4e75" providerId="ADAL" clId="{F83A5838-07AE-4F8E-AC9E-B744CA50E820}" dt="2021-11-06T15:19:01.843" v="1240"/>
          <ac:spMkLst>
            <pc:docMk/>
            <pc:sldMk cId="2807728546" sldId="257"/>
            <ac:spMk id="9" creationId="{5E68D35B-9FD3-41EB-8F10-F3DCEDBE4EAB}"/>
          </ac:spMkLst>
        </pc:spChg>
      </pc:sldChg>
      <pc:sldChg chg="modSp mod ord">
        <pc:chgData name="Juan Diego Zucchino Aguilar" userId="4f6fdb5c-206f-47d2-b353-09993b8a4e75" providerId="ADAL" clId="{F83A5838-07AE-4F8E-AC9E-B744CA50E820}" dt="2021-11-06T16:11:00.118" v="1777"/>
        <pc:sldMkLst>
          <pc:docMk/>
          <pc:sldMk cId="2616752173" sldId="258"/>
        </pc:sldMkLst>
        <pc:spChg chg="mod">
          <ac:chgData name="Juan Diego Zucchino Aguilar" userId="4f6fdb5c-206f-47d2-b353-09993b8a4e75" providerId="ADAL" clId="{F83A5838-07AE-4F8E-AC9E-B744CA50E820}" dt="2021-11-06T14:50:07.757" v="48" actId="20577"/>
          <ac:spMkLst>
            <pc:docMk/>
            <pc:sldMk cId="2616752173" sldId="258"/>
            <ac:spMk id="2" creationId="{AAA07155-3B22-47C0-96A5-DF426C99DB64}"/>
          </ac:spMkLst>
        </pc:spChg>
        <pc:graphicFrameChg chg="mod">
          <ac:chgData name="Juan Diego Zucchino Aguilar" userId="4f6fdb5c-206f-47d2-b353-09993b8a4e75" providerId="ADAL" clId="{F83A5838-07AE-4F8E-AC9E-B744CA50E820}" dt="2021-11-06T16:11:00.118" v="1777"/>
          <ac:graphicFrameMkLst>
            <pc:docMk/>
            <pc:sldMk cId="2616752173" sldId="258"/>
            <ac:graphicFrameMk id="18" creationId="{899FA7F2-6280-4B7C-81DB-AB2421AB5207}"/>
          </ac:graphicFrameMkLst>
        </pc:graphicFrameChg>
      </pc:sldChg>
      <pc:sldChg chg="modSp del mod">
        <pc:chgData name="Juan Diego Zucchino Aguilar" userId="4f6fdb5c-206f-47d2-b353-09993b8a4e75" providerId="ADAL" clId="{F83A5838-07AE-4F8E-AC9E-B744CA50E820}" dt="2021-11-06T15:20:42.760" v="1277" actId="47"/>
        <pc:sldMkLst>
          <pc:docMk/>
          <pc:sldMk cId="2280681936" sldId="259"/>
        </pc:sldMkLst>
        <pc:spChg chg="mod">
          <ac:chgData name="Juan Diego Zucchino Aguilar" userId="4f6fdb5c-206f-47d2-b353-09993b8a4e75" providerId="ADAL" clId="{F83A5838-07AE-4F8E-AC9E-B744CA50E820}" dt="2021-11-06T15:16:55.765" v="1199" actId="14100"/>
          <ac:spMkLst>
            <pc:docMk/>
            <pc:sldMk cId="2280681936" sldId="259"/>
            <ac:spMk id="2" creationId="{E145D65D-4B83-4EE1-A6C2-0F80DD3C96E8}"/>
          </ac:spMkLst>
        </pc:spChg>
        <pc:spChg chg="mod">
          <ac:chgData name="Juan Diego Zucchino Aguilar" userId="4f6fdb5c-206f-47d2-b353-09993b8a4e75" providerId="ADAL" clId="{F83A5838-07AE-4F8E-AC9E-B744CA50E820}" dt="2021-11-06T15:16:45.965" v="1186" actId="14100"/>
          <ac:spMkLst>
            <pc:docMk/>
            <pc:sldMk cId="2280681936" sldId="259"/>
            <ac:spMk id="3" creationId="{6D66751A-514C-4EAE-A763-E63023F11336}"/>
          </ac:spMkLst>
        </pc:spChg>
      </pc:sldChg>
      <pc:sldChg chg="addSp delSp modSp del mod">
        <pc:chgData name="Juan Diego Zucchino Aguilar" userId="4f6fdb5c-206f-47d2-b353-09993b8a4e75" providerId="ADAL" clId="{F83A5838-07AE-4F8E-AC9E-B744CA50E820}" dt="2021-11-06T15:25:53.524" v="1386" actId="47"/>
        <pc:sldMkLst>
          <pc:docMk/>
          <pc:sldMk cId="1022770269" sldId="260"/>
        </pc:sldMkLst>
        <pc:spChg chg="mod">
          <ac:chgData name="Juan Diego Zucchino Aguilar" userId="4f6fdb5c-206f-47d2-b353-09993b8a4e75" providerId="ADAL" clId="{F83A5838-07AE-4F8E-AC9E-B744CA50E820}" dt="2021-11-06T15:12:59.557" v="1032" actId="20577"/>
          <ac:spMkLst>
            <pc:docMk/>
            <pc:sldMk cId="1022770269" sldId="260"/>
            <ac:spMk id="2" creationId="{E145D65D-4B83-4EE1-A6C2-0F80DD3C96E8}"/>
          </ac:spMkLst>
        </pc:spChg>
        <pc:spChg chg="del">
          <ac:chgData name="Juan Diego Zucchino Aguilar" userId="4f6fdb5c-206f-47d2-b353-09993b8a4e75" providerId="ADAL" clId="{F83A5838-07AE-4F8E-AC9E-B744CA50E820}" dt="2021-11-06T15:08:06.896" v="770" actId="478"/>
          <ac:spMkLst>
            <pc:docMk/>
            <pc:sldMk cId="1022770269" sldId="260"/>
            <ac:spMk id="3" creationId="{6D66751A-514C-4EAE-A763-E63023F11336}"/>
          </ac:spMkLst>
        </pc:spChg>
        <pc:spChg chg="add mod">
          <ac:chgData name="Juan Diego Zucchino Aguilar" userId="4f6fdb5c-206f-47d2-b353-09993b8a4e75" providerId="ADAL" clId="{F83A5838-07AE-4F8E-AC9E-B744CA50E820}" dt="2021-11-06T15:08:06.896" v="770" actId="478"/>
          <ac:spMkLst>
            <pc:docMk/>
            <pc:sldMk cId="1022770269" sldId="260"/>
            <ac:spMk id="5" creationId="{41AE7861-D63E-48EF-8F9E-2AAF4BB2462E}"/>
          </ac:spMkLst>
        </pc:spChg>
      </pc:sldChg>
      <pc:sldChg chg="new del ord">
        <pc:chgData name="Juan Diego Zucchino Aguilar" userId="4f6fdb5c-206f-47d2-b353-09993b8a4e75" providerId="ADAL" clId="{F83A5838-07AE-4F8E-AC9E-B744CA50E820}" dt="2021-11-06T14:49:14.136" v="3" actId="47"/>
        <pc:sldMkLst>
          <pc:docMk/>
          <pc:sldMk cId="1267230111" sldId="261"/>
        </pc:sldMkLst>
      </pc:sldChg>
      <pc:sldChg chg="addSp delSp modSp add mod">
        <pc:chgData name="Juan Diego Zucchino Aguilar" userId="4f6fdb5c-206f-47d2-b353-09993b8a4e75" providerId="ADAL" clId="{F83A5838-07AE-4F8E-AC9E-B744CA50E820}" dt="2021-11-06T16:11:51.508" v="1938" actId="20577"/>
        <pc:sldMkLst>
          <pc:docMk/>
          <pc:sldMk cId="2991490184" sldId="261"/>
        </pc:sldMkLst>
        <pc:spChg chg="mod">
          <ac:chgData name="Juan Diego Zucchino Aguilar" userId="4f6fdb5c-206f-47d2-b353-09993b8a4e75" providerId="ADAL" clId="{F83A5838-07AE-4F8E-AC9E-B744CA50E820}" dt="2021-11-06T15:41:48.505" v="1452" actId="20577"/>
          <ac:spMkLst>
            <pc:docMk/>
            <pc:sldMk cId="2991490184" sldId="261"/>
            <ac:spMk id="2" creationId="{AAA07155-3B22-47C0-96A5-DF426C99DB64}"/>
          </ac:spMkLst>
        </pc:spChg>
        <pc:spChg chg="add mod">
          <ac:chgData name="Juan Diego Zucchino Aguilar" userId="4f6fdb5c-206f-47d2-b353-09993b8a4e75" providerId="ADAL" clId="{F83A5838-07AE-4F8E-AC9E-B744CA50E820}" dt="2021-11-06T16:11:51.508" v="1938" actId="20577"/>
          <ac:spMkLst>
            <pc:docMk/>
            <pc:sldMk cId="2991490184" sldId="261"/>
            <ac:spMk id="4" creationId="{43FCB22C-6EC7-42F5-BD4B-F55765920ACA}"/>
          </ac:spMkLst>
        </pc:spChg>
        <pc:graphicFrameChg chg="del mod">
          <ac:chgData name="Juan Diego Zucchino Aguilar" userId="4f6fdb5c-206f-47d2-b353-09993b8a4e75" providerId="ADAL" clId="{F83A5838-07AE-4F8E-AC9E-B744CA50E820}" dt="2021-11-06T16:11:11.141" v="1778" actId="478"/>
          <ac:graphicFrameMkLst>
            <pc:docMk/>
            <pc:sldMk cId="2991490184" sldId="261"/>
            <ac:graphicFrameMk id="18" creationId="{899FA7F2-6280-4B7C-81DB-AB2421AB5207}"/>
          </ac:graphicFrameMkLst>
        </pc:graphicFrameChg>
      </pc:sldChg>
      <pc:sldChg chg="delSp add del setBg delDesignElem">
        <pc:chgData name="Juan Diego Zucchino Aguilar" userId="4f6fdb5c-206f-47d2-b353-09993b8a4e75" providerId="ADAL" clId="{F83A5838-07AE-4F8E-AC9E-B744CA50E820}" dt="2021-11-06T14:49:51.677" v="30" actId="47"/>
        <pc:sldMkLst>
          <pc:docMk/>
          <pc:sldMk cId="3127530862" sldId="261"/>
        </pc:sldMkLst>
        <pc:spChg chg="del">
          <ac:chgData name="Juan Diego Zucchino Aguilar" userId="4f6fdb5c-206f-47d2-b353-09993b8a4e75" providerId="ADAL" clId="{F83A5838-07AE-4F8E-AC9E-B744CA50E820}" dt="2021-11-06T14:49:15.632" v="5"/>
          <ac:spMkLst>
            <pc:docMk/>
            <pc:sldMk cId="3127530862" sldId="261"/>
            <ac:spMk id="8" creationId="{C5176844-69C3-4F79-BE38-EA5BDDF4FEA4}"/>
          </ac:spMkLst>
        </pc:spChg>
        <pc:spChg chg="del">
          <ac:chgData name="Juan Diego Zucchino Aguilar" userId="4f6fdb5c-206f-47d2-b353-09993b8a4e75" providerId="ADAL" clId="{F83A5838-07AE-4F8E-AC9E-B744CA50E820}" dt="2021-11-06T14:49:15.632" v="5"/>
          <ac:spMkLst>
            <pc:docMk/>
            <pc:sldMk cId="3127530862" sldId="261"/>
            <ac:spMk id="10" creationId="{1CF1AAE4-D0BC-430F-A613-7BBAAECA0C2D}"/>
          </ac:spMkLst>
        </pc:spChg>
        <pc:spChg chg="del">
          <ac:chgData name="Juan Diego Zucchino Aguilar" userId="4f6fdb5c-206f-47d2-b353-09993b8a4e75" providerId="ADAL" clId="{F83A5838-07AE-4F8E-AC9E-B744CA50E820}" dt="2021-11-06T14:49:15.632" v="5"/>
          <ac:spMkLst>
            <pc:docMk/>
            <pc:sldMk cId="3127530862" sldId="261"/>
            <ac:spMk id="12" creationId="{A101E513-AF74-4E9D-A31F-99664250722D}"/>
          </ac:spMkLst>
        </pc:spChg>
      </pc:sldChg>
      <pc:sldChg chg="addSp delSp modSp add del mod setBg delDesignElem">
        <pc:chgData name="Juan Diego Zucchino Aguilar" userId="4f6fdb5c-206f-47d2-b353-09993b8a4e75" providerId="ADAL" clId="{F83A5838-07AE-4F8E-AC9E-B744CA50E820}" dt="2021-11-06T15:19:10.556" v="1243" actId="47"/>
        <pc:sldMkLst>
          <pc:docMk/>
          <pc:sldMk cId="173800849" sldId="262"/>
        </pc:sldMkLst>
        <pc:spChg chg="mod">
          <ac:chgData name="Juan Diego Zucchino Aguilar" userId="4f6fdb5c-206f-47d2-b353-09993b8a4e75" providerId="ADAL" clId="{F83A5838-07AE-4F8E-AC9E-B744CA50E820}" dt="2021-11-06T15:00:01.844" v="519" actId="20577"/>
          <ac:spMkLst>
            <pc:docMk/>
            <pc:sldMk cId="173800849" sldId="262"/>
            <ac:spMk id="2" creationId="{AAA07155-3B22-47C0-96A5-DF426C99DB64}"/>
          </ac:spMkLst>
        </pc:spChg>
        <pc:spChg chg="add del mod">
          <ac:chgData name="Juan Diego Zucchino Aguilar" userId="4f6fdb5c-206f-47d2-b353-09993b8a4e75" providerId="ADAL" clId="{F83A5838-07AE-4F8E-AC9E-B744CA50E820}" dt="2021-11-06T15:06:59.453" v="732" actId="478"/>
          <ac:spMkLst>
            <pc:docMk/>
            <pc:sldMk cId="173800849" sldId="262"/>
            <ac:spMk id="4" creationId="{BD35412C-05EB-433A-8386-8F24D0C0BBAA}"/>
          </ac:spMkLst>
        </pc:spChg>
        <pc:spChg chg="add mod">
          <ac:chgData name="Juan Diego Zucchino Aguilar" userId="4f6fdb5c-206f-47d2-b353-09993b8a4e75" providerId="ADAL" clId="{F83A5838-07AE-4F8E-AC9E-B744CA50E820}" dt="2021-11-06T15:12:38.251" v="1029" actId="20577"/>
          <ac:spMkLst>
            <pc:docMk/>
            <pc:sldMk cId="173800849" sldId="262"/>
            <ac:spMk id="9" creationId="{C55ED9BE-D7FE-45B4-AE3E-8D4B4F9368F3}"/>
          </ac:spMkLst>
        </pc:spChg>
        <pc:spChg chg="add mod">
          <ac:chgData name="Juan Diego Zucchino Aguilar" userId="4f6fdb5c-206f-47d2-b353-09993b8a4e75" providerId="ADAL" clId="{F83A5838-07AE-4F8E-AC9E-B744CA50E820}" dt="2021-11-06T15:19:09.209" v="1242" actId="20577"/>
          <ac:spMkLst>
            <pc:docMk/>
            <pc:sldMk cId="173800849" sldId="262"/>
            <ac:spMk id="10" creationId="{3A9C1C49-AC44-4654-8804-7BBB98189C6E}"/>
          </ac:spMkLst>
        </pc:spChg>
        <pc:spChg chg="del">
          <ac:chgData name="Juan Diego Zucchino Aguilar" userId="4f6fdb5c-206f-47d2-b353-09993b8a4e75" providerId="ADAL" clId="{F83A5838-07AE-4F8E-AC9E-B744CA50E820}" dt="2021-11-06T14:59:49.812" v="509"/>
          <ac:spMkLst>
            <pc:docMk/>
            <pc:sldMk cId="173800849" sldId="262"/>
            <ac:spMk id="22" creationId="{C5176844-69C3-4F79-BE38-EA5BDDF4FEA4}"/>
          </ac:spMkLst>
        </pc:spChg>
        <pc:spChg chg="del">
          <ac:chgData name="Juan Diego Zucchino Aguilar" userId="4f6fdb5c-206f-47d2-b353-09993b8a4e75" providerId="ADAL" clId="{F83A5838-07AE-4F8E-AC9E-B744CA50E820}" dt="2021-11-06T14:59:49.812" v="509"/>
          <ac:spMkLst>
            <pc:docMk/>
            <pc:sldMk cId="173800849" sldId="262"/>
            <ac:spMk id="26" creationId="{A101E513-AF74-4E9D-A31F-99664250722D}"/>
          </ac:spMkLst>
        </pc:spChg>
        <pc:graphicFrameChg chg="del">
          <ac:chgData name="Juan Diego Zucchino Aguilar" userId="4f6fdb5c-206f-47d2-b353-09993b8a4e75" providerId="ADAL" clId="{F83A5838-07AE-4F8E-AC9E-B744CA50E820}" dt="2021-11-06T15:06:55.246" v="722" actId="478"/>
          <ac:graphicFrameMkLst>
            <pc:docMk/>
            <pc:sldMk cId="173800849" sldId="262"/>
            <ac:graphicFrameMk id="18" creationId="{899FA7F2-6280-4B7C-81DB-AB2421AB5207}"/>
          </ac:graphicFrameMkLst>
        </pc:graphicFrameChg>
        <pc:cxnChg chg="del">
          <ac:chgData name="Juan Diego Zucchino Aguilar" userId="4f6fdb5c-206f-47d2-b353-09993b8a4e75" providerId="ADAL" clId="{F83A5838-07AE-4F8E-AC9E-B744CA50E820}" dt="2021-11-06T14:59:49.812" v="509"/>
          <ac:cxnSpMkLst>
            <pc:docMk/>
            <pc:sldMk cId="173800849" sldId="262"/>
            <ac:cxnSpMk id="24" creationId="{623022EF-4E43-4298-8E3D-DA5EF06176E9}"/>
          </ac:cxnSpMkLst>
        </pc:cxnChg>
      </pc:sldChg>
      <pc:sldChg chg="add del">
        <pc:chgData name="Juan Diego Zucchino Aguilar" userId="4f6fdb5c-206f-47d2-b353-09993b8a4e75" providerId="ADAL" clId="{F83A5838-07AE-4F8E-AC9E-B744CA50E820}" dt="2021-11-06T14:49:49.671" v="29" actId="2890"/>
        <pc:sldMkLst>
          <pc:docMk/>
          <pc:sldMk cId="1652046241" sldId="262"/>
        </pc:sldMkLst>
      </pc:sldChg>
      <pc:sldChg chg="addSp delSp add del setBg delDesignElem">
        <pc:chgData name="Juan Diego Zucchino Aguilar" userId="4f6fdb5c-206f-47d2-b353-09993b8a4e75" providerId="ADAL" clId="{F83A5838-07AE-4F8E-AC9E-B744CA50E820}" dt="2021-11-06T14:49:29.772" v="8"/>
        <pc:sldMkLst>
          <pc:docMk/>
          <pc:sldMk cId="2177258835" sldId="262"/>
        </pc:sldMkLst>
        <pc:spChg chg="add del">
          <ac:chgData name="Juan Diego Zucchino Aguilar" userId="4f6fdb5c-206f-47d2-b353-09993b8a4e75" providerId="ADAL" clId="{F83A5838-07AE-4F8E-AC9E-B744CA50E820}" dt="2021-11-06T14:49:29.772" v="8"/>
          <ac:spMkLst>
            <pc:docMk/>
            <pc:sldMk cId="2177258835" sldId="262"/>
            <ac:spMk id="8" creationId="{C5176844-69C3-4F79-BE38-EA5BDDF4FEA4}"/>
          </ac:spMkLst>
        </pc:spChg>
        <pc:spChg chg="add del">
          <ac:chgData name="Juan Diego Zucchino Aguilar" userId="4f6fdb5c-206f-47d2-b353-09993b8a4e75" providerId="ADAL" clId="{F83A5838-07AE-4F8E-AC9E-B744CA50E820}" dt="2021-11-06T14:49:29.772" v="8"/>
          <ac:spMkLst>
            <pc:docMk/>
            <pc:sldMk cId="2177258835" sldId="262"/>
            <ac:spMk id="10" creationId="{1CF1AAE4-D0BC-430F-A613-7BBAAECA0C2D}"/>
          </ac:spMkLst>
        </pc:spChg>
        <pc:spChg chg="add del">
          <ac:chgData name="Juan Diego Zucchino Aguilar" userId="4f6fdb5c-206f-47d2-b353-09993b8a4e75" providerId="ADAL" clId="{F83A5838-07AE-4F8E-AC9E-B744CA50E820}" dt="2021-11-06T14:49:29.772" v="8"/>
          <ac:spMkLst>
            <pc:docMk/>
            <pc:sldMk cId="2177258835" sldId="262"/>
            <ac:spMk id="12" creationId="{A101E513-AF74-4E9D-A31F-99664250722D}"/>
          </ac:spMkLst>
        </pc:spChg>
      </pc:sldChg>
      <pc:sldChg chg="new del">
        <pc:chgData name="Juan Diego Zucchino Aguilar" userId="4f6fdb5c-206f-47d2-b353-09993b8a4e75" providerId="ADAL" clId="{F83A5838-07AE-4F8E-AC9E-B744CA50E820}" dt="2021-11-06T14:56:49.900" v="420" actId="47"/>
        <pc:sldMkLst>
          <pc:docMk/>
          <pc:sldMk cId="3418293684" sldId="262"/>
        </pc:sldMkLst>
      </pc:sldChg>
      <pc:sldChg chg="modSp new mod">
        <pc:chgData name="Juan Diego Zucchino Aguilar" userId="4f6fdb5c-206f-47d2-b353-09993b8a4e75" providerId="ADAL" clId="{F83A5838-07AE-4F8E-AC9E-B744CA50E820}" dt="2021-11-06T15:06:39.578" v="721" actId="20577"/>
        <pc:sldMkLst>
          <pc:docMk/>
          <pc:sldMk cId="1712708470" sldId="263"/>
        </pc:sldMkLst>
        <pc:spChg chg="mod">
          <ac:chgData name="Juan Diego Zucchino Aguilar" userId="4f6fdb5c-206f-47d2-b353-09993b8a4e75" providerId="ADAL" clId="{F83A5838-07AE-4F8E-AC9E-B744CA50E820}" dt="2021-11-06T15:06:39.578" v="721" actId="20577"/>
          <ac:spMkLst>
            <pc:docMk/>
            <pc:sldMk cId="1712708470" sldId="263"/>
            <ac:spMk id="2" creationId="{E96284E5-DF9D-4E61-B1D0-F4D8D5287614}"/>
          </ac:spMkLst>
        </pc:spChg>
      </pc:sldChg>
      <pc:sldChg chg="add del">
        <pc:chgData name="Juan Diego Zucchino Aguilar" userId="4f6fdb5c-206f-47d2-b353-09993b8a4e75" providerId="ADAL" clId="{F83A5838-07AE-4F8E-AC9E-B744CA50E820}" dt="2021-11-06T14:59:39.386" v="507" actId="47"/>
        <pc:sldMkLst>
          <pc:docMk/>
          <pc:sldMk cId="3688281362" sldId="263"/>
        </pc:sldMkLst>
      </pc:sldChg>
      <pc:sldChg chg="modSp add mod ord">
        <pc:chgData name="Juan Diego Zucchino Aguilar" userId="4f6fdb5c-206f-47d2-b353-09993b8a4e75" providerId="ADAL" clId="{F83A5838-07AE-4F8E-AC9E-B744CA50E820}" dt="2021-11-06T15:43:48.089" v="1456"/>
        <pc:sldMkLst>
          <pc:docMk/>
          <pc:sldMk cId="1628319713" sldId="264"/>
        </pc:sldMkLst>
        <pc:spChg chg="mod">
          <ac:chgData name="Juan Diego Zucchino Aguilar" userId="4f6fdb5c-206f-47d2-b353-09993b8a4e75" providerId="ADAL" clId="{F83A5838-07AE-4F8E-AC9E-B744CA50E820}" dt="2021-11-06T15:15:46.368" v="1115" actId="20577"/>
          <ac:spMkLst>
            <pc:docMk/>
            <pc:sldMk cId="1628319713" sldId="264"/>
            <ac:spMk id="9" creationId="{C55ED9BE-D7FE-45B4-AE3E-8D4B4F9368F3}"/>
          </ac:spMkLst>
        </pc:spChg>
      </pc:sldChg>
      <pc:sldChg chg="modSp add mod">
        <pc:chgData name="Juan Diego Zucchino Aguilar" userId="4f6fdb5c-206f-47d2-b353-09993b8a4e75" providerId="ADAL" clId="{F83A5838-07AE-4F8E-AC9E-B744CA50E820}" dt="2021-11-06T15:15:50.914" v="1118" actId="20577"/>
        <pc:sldMkLst>
          <pc:docMk/>
          <pc:sldMk cId="3577675399" sldId="265"/>
        </pc:sldMkLst>
        <pc:spChg chg="mod">
          <ac:chgData name="Juan Diego Zucchino Aguilar" userId="4f6fdb5c-206f-47d2-b353-09993b8a4e75" providerId="ADAL" clId="{F83A5838-07AE-4F8E-AC9E-B744CA50E820}" dt="2021-11-06T15:15:50.914" v="1118" actId="20577"/>
          <ac:spMkLst>
            <pc:docMk/>
            <pc:sldMk cId="3577675399" sldId="265"/>
            <ac:spMk id="9" creationId="{C55ED9BE-D7FE-45B4-AE3E-8D4B4F9368F3}"/>
          </ac:spMkLst>
        </pc:spChg>
      </pc:sldChg>
      <pc:sldChg chg="modSp add del mod">
        <pc:chgData name="Juan Diego Zucchino Aguilar" userId="4f6fdb5c-206f-47d2-b353-09993b8a4e75" providerId="ADAL" clId="{F83A5838-07AE-4F8E-AC9E-B744CA50E820}" dt="2021-11-06T15:23:54.494" v="1343" actId="47"/>
        <pc:sldMkLst>
          <pc:docMk/>
          <pc:sldMk cId="1861146327" sldId="266"/>
        </pc:sldMkLst>
        <pc:spChg chg="mod">
          <ac:chgData name="Juan Diego Zucchino Aguilar" userId="4f6fdb5c-206f-47d2-b353-09993b8a4e75" providerId="ADAL" clId="{F83A5838-07AE-4F8E-AC9E-B744CA50E820}" dt="2021-11-06T15:13:16.682" v="1054" actId="20577"/>
          <ac:spMkLst>
            <pc:docMk/>
            <pc:sldMk cId="1861146327" sldId="266"/>
            <ac:spMk id="2" creationId="{E145D65D-4B83-4EE1-A6C2-0F80DD3C96E8}"/>
          </ac:spMkLst>
        </pc:spChg>
      </pc:sldChg>
      <pc:sldChg chg="modSp add mod">
        <pc:chgData name="Juan Diego Zucchino Aguilar" userId="4f6fdb5c-206f-47d2-b353-09993b8a4e75" providerId="ADAL" clId="{F83A5838-07AE-4F8E-AC9E-B744CA50E820}" dt="2021-11-06T15:16:04.106" v="1138" actId="20577"/>
        <pc:sldMkLst>
          <pc:docMk/>
          <pc:sldMk cId="427025401" sldId="267"/>
        </pc:sldMkLst>
        <pc:spChg chg="mod">
          <ac:chgData name="Juan Diego Zucchino Aguilar" userId="4f6fdb5c-206f-47d2-b353-09993b8a4e75" providerId="ADAL" clId="{F83A5838-07AE-4F8E-AC9E-B744CA50E820}" dt="2021-11-06T15:16:04.106" v="1138" actId="20577"/>
          <ac:spMkLst>
            <pc:docMk/>
            <pc:sldMk cId="427025401" sldId="267"/>
            <ac:spMk id="9" creationId="{C55ED9BE-D7FE-45B4-AE3E-8D4B4F9368F3}"/>
          </ac:spMkLst>
        </pc:spChg>
      </pc:sldChg>
      <pc:sldChg chg="addSp delSp add del setBg delDesignElem">
        <pc:chgData name="Juan Diego Zucchino Aguilar" userId="4f6fdb5c-206f-47d2-b353-09993b8a4e75" providerId="ADAL" clId="{F83A5838-07AE-4F8E-AC9E-B744CA50E820}" dt="2021-11-06T15:18:04.385" v="1218"/>
        <pc:sldMkLst>
          <pc:docMk/>
          <pc:sldMk cId="1918757841" sldId="268"/>
        </pc:sldMkLst>
        <pc:spChg chg="add del">
          <ac:chgData name="Juan Diego Zucchino Aguilar" userId="4f6fdb5c-206f-47d2-b353-09993b8a4e75" providerId="ADAL" clId="{F83A5838-07AE-4F8E-AC9E-B744CA50E820}" dt="2021-11-06T15:18:04.385" v="1218"/>
          <ac:spMkLst>
            <pc:docMk/>
            <pc:sldMk cId="1918757841" sldId="268"/>
            <ac:spMk id="8" creationId="{C5176844-69C3-4F79-BE38-EA5BDDF4FEA4}"/>
          </ac:spMkLst>
        </pc:spChg>
        <pc:spChg chg="add del">
          <ac:chgData name="Juan Diego Zucchino Aguilar" userId="4f6fdb5c-206f-47d2-b353-09993b8a4e75" providerId="ADAL" clId="{F83A5838-07AE-4F8E-AC9E-B744CA50E820}" dt="2021-11-06T15:18:04.385" v="1218"/>
          <ac:spMkLst>
            <pc:docMk/>
            <pc:sldMk cId="1918757841" sldId="268"/>
            <ac:spMk id="10" creationId="{1CF1AAE4-D0BC-430F-A613-7BBAAECA0C2D}"/>
          </ac:spMkLst>
        </pc:spChg>
        <pc:spChg chg="add del">
          <ac:chgData name="Juan Diego Zucchino Aguilar" userId="4f6fdb5c-206f-47d2-b353-09993b8a4e75" providerId="ADAL" clId="{F83A5838-07AE-4F8E-AC9E-B744CA50E820}" dt="2021-11-06T15:18:04.385" v="1218"/>
          <ac:spMkLst>
            <pc:docMk/>
            <pc:sldMk cId="1918757841" sldId="268"/>
            <ac:spMk id="12" creationId="{A101E513-AF74-4E9D-A31F-99664250722D}"/>
          </ac:spMkLst>
        </pc:spChg>
      </pc:sldChg>
      <pc:sldChg chg="addSp delSp modSp add del mod ord">
        <pc:chgData name="Juan Diego Zucchino Aguilar" userId="4f6fdb5c-206f-47d2-b353-09993b8a4e75" providerId="ADAL" clId="{F83A5838-07AE-4F8E-AC9E-B744CA50E820}" dt="2021-11-06T15:49:01.667" v="1474" actId="47"/>
        <pc:sldMkLst>
          <pc:docMk/>
          <pc:sldMk cId="2889227388" sldId="268"/>
        </pc:sldMkLst>
        <pc:spChg chg="mod">
          <ac:chgData name="Juan Diego Zucchino Aguilar" userId="4f6fdb5c-206f-47d2-b353-09993b8a4e75" providerId="ADAL" clId="{F83A5838-07AE-4F8E-AC9E-B744CA50E820}" dt="2021-11-06T15:19:38.231" v="1256" actId="20577"/>
          <ac:spMkLst>
            <pc:docMk/>
            <pc:sldMk cId="2889227388" sldId="268"/>
            <ac:spMk id="2" creationId="{CE85C584-498C-4E45-AAE0-3192B620DB99}"/>
          </ac:spMkLst>
        </pc:spChg>
        <pc:spChg chg="del mod">
          <ac:chgData name="Juan Diego Zucchino Aguilar" userId="4f6fdb5c-206f-47d2-b353-09993b8a4e75" providerId="ADAL" clId="{F83A5838-07AE-4F8E-AC9E-B744CA50E820}" dt="2021-11-06T15:46:15.118" v="1473"/>
          <ac:spMkLst>
            <pc:docMk/>
            <pc:sldMk cId="2889227388" sldId="268"/>
            <ac:spMk id="3" creationId="{BD531111-CBA3-4B96-A9E1-A0C5853F1567}"/>
          </ac:spMkLst>
        </pc:spChg>
        <pc:spChg chg="add mod">
          <ac:chgData name="Juan Diego Zucchino Aguilar" userId="4f6fdb5c-206f-47d2-b353-09993b8a4e75" providerId="ADAL" clId="{F83A5838-07AE-4F8E-AC9E-B744CA50E820}" dt="2021-11-06T15:46:15.118" v="1473"/>
          <ac:spMkLst>
            <pc:docMk/>
            <pc:sldMk cId="2889227388" sldId="268"/>
            <ac:spMk id="7" creationId="{C2ABDBE1-06E6-4FAC-B90D-EA4A32D236DE}"/>
          </ac:spMkLst>
        </pc:spChg>
      </pc:sldChg>
      <pc:sldChg chg="modSp add mod">
        <pc:chgData name="Juan Diego Zucchino Aguilar" userId="4f6fdb5c-206f-47d2-b353-09993b8a4e75" providerId="ADAL" clId="{F83A5838-07AE-4F8E-AC9E-B744CA50E820}" dt="2021-11-06T16:08:42.292" v="1775" actId="20577"/>
        <pc:sldMkLst>
          <pc:docMk/>
          <pc:sldMk cId="389435222" sldId="269"/>
        </pc:sldMkLst>
        <pc:spChg chg="mod">
          <ac:chgData name="Juan Diego Zucchino Aguilar" userId="4f6fdb5c-206f-47d2-b353-09993b8a4e75" providerId="ADAL" clId="{F83A5838-07AE-4F8E-AC9E-B744CA50E820}" dt="2021-11-06T16:08:42.292" v="1775" actId="20577"/>
          <ac:spMkLst>
            <pc:docMk/>
            <pc:sldMk cId="389435222" sldId="269"/>
            <ac:spMk id="3" creationId="{BD531111-CBA3-4B96-A9E1-A0C5853F1567}"/>
          </ac:spMkLst>
        </pc:spChg>
      </pc:sldChg>
      <pc:sldChg chg="modSp add mod ord">
        <pc:chgData name="Juan Diego Zucchino Aguilar" userId="4f6fdb5c-206f-47d2-b353-09993b8a4e75" providerId="ADAL" clId="{F83A5838-07AE-4F8E-AC9E-B744CA50E820}" dt="2021-11-06T16:18:20.257" v="1975" actId="20577"/>
        <pc:sldMkLst>
          <pc:docMk/>
          <pc:sldMk cId="2297954553" sldId="270"/>
        </pc:sldMkLst>
        <pc:spChg chg="mod">
          <ac:chgData name="Juan Diego Zucchino Aguilar" userId="4f6fdb5c-206f-47d2-b353-09993b8a4e75" providerId="ADAL" clId="{F83A5838-07AE-4F8E-AC9E-B744CA50E820}" dt="2021-11-06T15:52:42.849" v="1677" actId="20577"/>
          <ac:spMkLst>
            <pc:docMk/>
            <pc:sldMk cId="2297954553" sldId="270"/>
            <ac:spMk id="2" creationId="{CE85C584-498C-4E45-AAE0-3192B620DB99}"/>
          </ac:spMkLst>
        </pc:spChg>
        <pc:spChg chg="mod">
          <ac:chgData name="Juan Diego Zucchino Aguilar" userId="4f6fdb5c-206f-47d2-b353-09993b8a4e75" providerId="ADAL" clId="{F83A5838-07AE-4F8E-AC9E-B744CA50E820}" dt="2021-11-06T16:18:20.257" v="1975" actId="20577"/>
          <ac:spMkLst>
            <pc:docMk/>
            <pc:sldMk cId="2297954553" sldId="270"/>
            <ac:spMk id="3" creationId="{BD531111-CBA3-4B96-A9E1-A0C5853F1567}"/>
          </ac:spMkLst>
        </pc:spChg>
      </pc:sldChg>
      <pc:sldChg chg="modSp add del mod ord">
        <pc:chgData name="Juan Diego Zucchino Aguilar" userId="4f6fdb5c-206f-47d2-b353-09993b8a4e75" providerId="ADAL" clId="{F83A5838-07AE-4F8E-AC9E-B744CA50E820}" dt="2021-11-06T15:49:25.929" v="1485" actId="47"/>
        <pc:sldMkLst>
          <pc:docMk/>
          <pc:sldMk cId="3183230846" sldId="271"/>
        </pc:sldMkLst>
        <pc:spChg chg="mod">
          <ac:chgData name="Juan Diego Zucchino Aguilar" userId="4f6fdb5c-206f-47d2-b353-09993b8a4e75" providerId="ADAL" clId="{F83A5838-07AE-4F8E-AC9E-B744CA50E820}" dt="2021-11-06T15:21:50.698" v="1326" actId="20577"/>
          <ac:spMkLst>
            <pc:docMk/>
            <pc:sldMk cId="3183230846" sldId="271"/>
            <ac:spMk id="2" creationId="{CE85C584-498C-4E45-AAE0-3192B620DB99}"/>
          </ac:spMkLst>
        </pc:spChg>
        <pc:spChg chg="mod">
          <ac:chgData name="Juan Diego Zucchino Aguilar" userId="4f6fdb5c-206f-47d2-b353-09993b8a4e75" providerId="ADAL" clId="{F83A5838-07AE-4F8E-AC9E-B744CA50E820}" dt="2021-11-06T15:26:01.928" v="1387" actId="20577"/>
          <ac:spMkLst>
            <pc:docMk/>
            <pc:sldMk cId="3183230846" sldId="271"/>
            <ac:spMk id="3" creationId="{BD531111-CBA3-4B96-A9E1-A0C5853F1567}"/>
          </ac:spMkLst>
        </pc:spChg>
      </pc:sldChg>
      <pc:sldChg chg="modSp add mod ord">
        <pc:chgData name="Juan Diego Zucchino Aguilar" userId="4f6fdb5c-206f-47d2-b353-09993b8a4e75" providerId="ADAL" clId="{F83A5838-07AE-4F8E-AC9E-B744CA50E820}" dt="2021-11-06T15:24:14.179" v="1346" actId="20577"/>
        <pc:sldMkLst>
          <pc:docMk/>
          <pc:sldMk cId="3496565681" sldId="272"/>
        </pc:sldMkLst>
        <pc:spChg chg="mod">
          <ac:chgData name="Juan Diego Zucchino Aguilar" userId="4f6fdb5c-206f-47d2-b353-09993b8a4e75" providerId="ADAL" clId="{F83A5838-07AE-4F8E-AC9E-B744CA50E820}" dt="2021-11-06T15:21:24.912" v="1316" actId="20577"/>
          <ac:spMkLst>
            <pc:docMk/>
            <pc:sldMk cId="3496565681" sldId="272"/>
            <ac:spMk id="2" creationId="{CE85C584-498C-4E45-AAE0-3192B620DB99}"/>
          </ac:spMkLst>
        </pc:spChg>
        <pc:spChg chg="mod">
          <ac:chgData name="Juan Diego Zucchino Aguilar" userId="4f6fdb5c-206f-47d2-b353-09993b8a4e75" providerId="ADAL" clId="{F83A5838-07AE-4F8E-AC9E-B744CA50E820}" dt="2021-11-06T15:24:14.179" v="1346" actId="20577"/>
          <ac:spMkLst>
            <pc:docMk/>
            <pc:sldMk cId="3496565681" sldId="272"/>
            <ac:spMk id="3" creationId="{BD531111-CBA3-4B96-A9E1-A0C5853F1567}"/>
          </ac:spMkLst>
        </pc:spChg>
      </pc:sldChg>
      <pc:sldChg chg="modSp add mod">
        <pc:chgData name="Juan Diego Zucchino Aguilar" userId="4f6fdb5c-206f-47d2-b353-09993b8a4e75" providerId="ADAL" clId="{F83A5838-07AE-4F8E-AC9E-B744CA50E820}" dt="2021-11-06T15:24:25.262" v="1369" actId="20577"/>
        <pc:sldMkLst>
          <pc:docMk/>
          <pc:sldMk cId="3036883958" sldId="273"/>
        </pc:sldMkLst>
        <pc:spChg chg="mod">
          <ac:chgData name="Juan Diego Zucchino Aguilar" userId="4f6fdb5c-206f-47d2-b353-09993b8a4e75" providerId="ADAL" clId="{F83A5838-07AE-4F8E-AC9E-B744CA50E820}" dt="2021-11-06T15:24:25.262" v="1369" actId="20577"/>
          <ac:spMkLst>
            <pc:docMk/>
            <pc:sldMk cId="3036883958" sldId="273"/>
            <ac:spMk id="2" creationId="{CE85C584-498C-4E45-AAE0-3192B620DB99}"/>
          </ac:spMkLst>
        </pc:spChg>
        <pc:spChg chg="mod">
          <ac:chgData name="Juan Diego Zucchino Aguilar" userId="4f6fdb5c-206f-47d2-b353-09993b8a4e75" providerId="ADAL" clId="{F83A5838-07AE-4F8E-AC9E-B744CA50E820}" dt="2021-11-06T15:24:08.322" v="1345" actId="20577"/>
          <ac:spMkLst>
            <pc:docMk/>
            <pc:sldMk cId="3036883958" sldId="273"/>
            <ac:spMk id="3" creationId="{BD531111-CBA3-4B96-A9E1-A0C5853F1567}"/>
          </ac:spMkLst>
        </pc:spChg>
      </pc:sldChg>
      <pc:sldChg chg="modSp new mod">
        <pc:chgData name="Juan Diego Zucchino Aguilar" userId="4f6fdb5c-206f-47d2-b353-09993b8a4e75" providerId="ADAL" clId="{F83A5838-07AE-4F8E-AC9E-B744CA50E820}" dt="2021-11-06T15:44:18.780" v="1470" actId="20577"/>
        <pc:sldMkLst>
          <pc:docMk/>
          <pc:sldMk cId="1530122767" sldId="275"/>
        </pc:sldMkLst>
        <pc:spChg chg="mod">
          <ac:chgData name="Juan Diego Zucchino Aguilar" userId="4f6fdb5c-206f-47d2-b353-09993b8a4e75" providerId="ADAL" clId="{F83A5838-07AE-4F8E-AC9E-B744CA50E820}" dt="2021-11-06T15:44:18.780" v="1470" actId="20577"/>
          <ac:spMkLst>
            <pc:docMk/>
            <pc:sldMk cId="1530122767" sldId="275"/>
            <ac:spMk id="2" creationId="{D519E9C6-4BC9-4154-9EF0-557B1A2E68D9}"/>
          </ac:spMkLst>
        </pc:spChg>
      </pc:sldChg>
      <pc:sldChg chg="modSp add mod">
        <pc:chgData name="Juan Diego Zucchino Aguilar" userId="4f6fdb5c-206f-47d2-b353-09993b8a4e75" providerId="ADAL" clId="{F83A5838-07AE-4F8E-AC9E-B744CA50E820}" dt="2021-11-06T15:54:14.991" v="1719" actId="20577"/>
        <pc:sldMkLst>
          <pc:docMk/>
          <pc:sldMk cId="911095850" sldId="276"/>
        </pc:sldMkLst>
        <pc:spChg chg="mod">
          <ac:chgData name="Juan Diego Zucchino Aguilar" userId="4f6fdb5c-206f-47d2-b353-09993b8a4e75" providerId="ADAL" clId="{F83A5838-07AE-4F8E-AC9E-B744CA50E820}" dt="2021-11-06T15:53:02.090" v="1714" actId="27636"/>
          <ac:spMkLst>
            <pc:docMk/>
            <pc:sldMk cId="911095850" sldId="276"/>
            <ac:spMk id="2" creationId="{CE85C584-498C-4E45-AAE0-3192B620DB99}"/>
          </ac:spMkLst>
        </pc:spChg>
        <pc:spChg chg="mod">
          <ac:chgData name="Juan Diego Zucchino Aguilar" userId="4f6fdb5c-206f-47d2-b353-09993b8a4e75" providerId="ADAL" clId="{F83A5838-07AE-4F8E-AC9E-B744CA50E820}" dt="2021-11-06T15:54:14.991" v="1719" actId="20577"/>
          <ac:spMkLst>
            <pc:docMk/>
            <pc:sldMk cId="911095850" sldId="276"/>
            <ac:spMk id="3" creationId="{BD531111-CBA3-4B96-A9E1-A0C5853F1567}"/>
          </ac:spMkLst>
        </pc:spChg>
      </pc:sldChg>
    </pc:docChg>
  </pc:docChgLst>
  <pc:docChgLst>
    <pc:chgData name="Juan Diego Zucchino Aguilar" userId="4f6fdb5c-206f-47d2-b353-09993b8a4e75" providerId="ADAL" clId="{49A75F03-8ACD-4F95-8FFE-A2DABC675791}"/>
    <pc:docChg chg="undo redo custSel addSld delSld modSld sldOrd">
      <pc:chgData name="Juan Diego Zucchino Aguilar" userId="4f6fdb5c-206f-47d2-b353-09993b8a4e75" providerId="ADAL" clId="{49A75F03-8ACD-4F95-8FFE-A2DABC675791}" dt="2021-11-13T14:45:54.428" v="3309" actId="478"/>
      <pc:docMkLst>
        <pc:docMk/>
      </pc:docMkLst>
      <pc:sldChg chg="addSp delSp modSp mod setBg delDesignElem">
        <pc:chgData name="Juan Diego Zucchino Aguilar" userId="4f6fdb5c-206f-47d2-b353-09993b8a4e75" providerId="ADAL" clId="{49A75F03-8ACD-4F95-8FFE-A2DABC675791}" dt="2021-11-13T14:20:03.140" v="3183" actId="207"/>
        <pc:sldMkLst>
          <pc:docMk/>
          <pc:sldMk cId="453482680" sldId="256"/>
        </pc:sldMkLst>
        <pc:spChg chg="mod">
          <ac:chgData name="Juan Diego Zucchino Aguilar" userId="4f6fdb5c-206f-47d2-b353-09993b8a4e75" providerId="ADAL" clId="{49A75F03-8ACD-4F95-8FFE-A2DABC675791}" dt="2021-11-13T14:20:03.140" v="3183" actId="207"/>
          <ac:spMkLst>
            <pc:docMk/>
            <pc:sldMk cId="453482680" sldId="256"/>
            <ac:spMk id="2" creationId="{00915CBD-19B7-4C39-99C7-484C99B080F5}"/>
          </ac:spMkLst>
        </pc:spChg>
        <pc:spChg chg="mod">
          <ac:chgData name="Juan Diego Zucchino Aguilar" userId="4f6fdb5c-206f-47d2-b353-09993b8a4e75" providerId="ADAL" clId="{49A75F03-8ACD-4F95-8FFE-A2DABC675791}" dt="2021-11-13T14:20:03.140" v="3183" actId="207"/>
          <ac:spMkLst>
            <pc:docMk/>
            <pc:sldMk cId="453482680" sldId="256"/>
            <ac:spMk id="3" creationId="{5A6C25D8-7952-4211-95E8-5D2B28B62D44}"/>
          </ac:spMkLst>
        </pc:spChg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453482680" sldId="256"/>
            <ac:spMk id="18" creationId="{55B419A7-F817-4767-8CCB-FB0E189C4ACD}"/>
          </ac:spMkLst>
        </pc:spChg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453482680" sldId="256"/>
            <ac:spMk id="25" creationId="{ADA271CD-3011-4A05-B4A3-80F1794684F2}"/>
          </ac:spMkLst>
        </pc:spChg>
        <pc:picChg chg="mod">
          <ac:chgData name="Juan Diego Zucchino Aguilar" userId="4f6fdb5c-206f-47d2-b353-09993b8a4e75" providerId="ADAL" clId="{49A75F03-8ACD-4F95-8FFE-A2DABC675791}" dt="2021-11-07T11:34:05.149" v="13" actId="14100"/>
          <ac:picMkLst>
            <pc:docMk/>
            <pc:sldMk cId="453482680" sldId="256"/>
            <ac:picMk id="5" creationId="{6CA7FAE0-E5F5-48A8-9D78-2EEA74A3682B}"/>
          </ac:picMkLst>
        </pc:picChg>
        <pc:cxnChg chg="add del">
          <ac:chgData name="Juan Diego Zucchino Aguilar" userId="4f6fdb5c-206f-47d2-b353-09993b8a4e75" providerId="ADAL" clId="{49A75F03-8ACD-4F95-8FFE-A2DABC675791}" dt="2021-11-13T12:41:45.865" v="3075"/>
          <ac:cxnSpMkLst>
            <pc:docMk/>
            <pc:sldMk cId="453482680" sldId="256"/>
            <ac:cxnSpMk id="19" creationId="{E3B95BE3-D5B2-4F38-9A01-17866C9FBA6E}"/>
          </ac:cxnSpMkLst>
        </pc:cxnChg>
      </pc:sldChg>
      <pc:sldChg chg="addSp delSp modSp mod setBg delDesignElem">
        <pc:chgData name="Juan Diego Zucchino Aguilar" userId="4f6fdb5c-206f-47d2-b353-09993b8a4e75" providerId="ADAL" clId="{49A75F03-8ACD-4F95-8FFE-A2DABC675791}" dt="2021-11-13T14:16:35.149" v="3177"/>
        <pc:sldMkLst>
          <pc:docMk/>
          <pc:sldMk cId="2807728546" sldId="257"/>
        </pc:sldMkLst>
        <pc:spChg chg="mod">
          <ac:chgData name="Juan Diego Zucchino Aguilar" userId="4f6fdb5c-206f-47d2-b353-09993b8a4e75" providerId="ADAL" clId="{49A75F03-8ACD-4F95-8FFE-A2DABC675791}" dt="2021-11-07T13:21:46.562" v="1224" actId="26606"/>
          <ac:spMkLst>
            <pc:docMk/>
            <pc:sldMk cId="2807728546" sldId="257"/>
            <ac:spMk id="2" creationId="{CE85C584-498C-4E45-AAE0-3192B620DB99}"/>
          </ac:spMkLst>
        </pc:spChg>
        <pc:spChg chg="del mod">
          <ac:chgData name="Juan Diego Zucchino Aguilar" userId="4f6fdb5c-206f-47d2-b353-09993b8a4e75" providerId="ADAL" clId="{49A75F03-8ACD-4F95-8FFE-A2DABC675791}" dt="2021-11-07T13:21:26.430" v="1219" actId="478"/>
          <ac:spMkLst>
            <pc:docMk/>
            <pc:sldMk cId="2807728546" sldId="257"/>
            <ac:spMk id="3" creationId="{BD531111-CBA3-4B96-A9E1-A0C5853F1567}"/>
          </ac:spMkLst>
        </pc:spChg>
        <pc:spChg chg="add del mod">
          <ac:chgData name="Juan Diego Zucchino Aguilar" userId="4f6fdb5c-206f-47d2-b353-09993b8a4e75" providerId="ADAL" clId="{49A75F03-8ACD-4F95-8FFE-A2DABC675791}" dt="2021-11-07T13:21:29.190" v="1220" actId="478"/>
          <ac:spMkLst>
            <pc:docMk/>
            <pc:sldMk cId="2807728546" sldId="257"/>
            <ac:spMk id="5" creationId="{E0688798-E76F-46B6-9C4C-74198399D033}"/>
          </ac:spMkLst>
        </pc:spChg>
        <pc:spChg chg="del">
          <ac:chgData name="Juan Diego Zucchino Aguilar" userId="4f6fdb5c-206f-47d2-b353-09993b8a4e75" providerId="ADAL" clId="{49A75F03-8ACD-4F95-8FFE-A2DABC675791}" dt="2021-11-07T13:21:46.562" v="1224" actId="26606"/>
          <ac:spMkLst>
            <pc:docMk/>
            <pc:sldMk cId="2807728546" sldId="257"/>
            <ac:spMk id="8" creationId="{C5176844-69C3-4F79-BE38-EA5BDDF4FEA4}"/>
          </ac:spMkLst>
        </pc:spChg>
        <pc:spChg chg="del">
          <ac:chgData name="Juan Diego Zucchino Aguilar" userId="4f6fdb5c-206f-47d2-b353-09993b8a4e75" providerId="ADAL" clId="{49A75F03-8ACD-4F95-8FFE-A2DABC675791}" dt="2021-11-07T13:21:46.562" v="1224" actId="26606"/>
          <ac:spMkLst>
            <pc:docMk/>
            <pc:sldMk cId="2807728546" sldId="257"/>
            <ac:spMk id="10" creationId="{1CF1AAE4-D0BC-430F-A613-7BBAAECA0C2D}"/>
          </ac:spMkLst>
        </pc:spChg>
        <pc:spChg chg="del">
          <ac:chgData name="Juan Diego Zucchino Aguilar" userId="4f6fdb5c-206f-47d2-b353-09993b8a4e75" providerId="ADAL" clId="{49A75F03-8ACD-4F95-8FFE-A2DABC675791}" dt="2021-11-07T13:21:46.562" v="1224" actId="26606"/>
          <ac:spMkLst>
            <pc:docMk/>
            <pc:sldMk cId="2807728546" sldId="257"/>
            <ac:spMk id="12" creationId="{A101E513-AF74-4E9D-A31F-99664250722D}"/>
          </ac:spMkLst>
        </pc:spChg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2807728546" sldId="257"/>
            <ac:spMk id="17" creationId="{DD4C4B28-6B4B-4445-8535-F516D74E4AA9}"/>
          </ac:spMkLst>
        </pc:spChg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2807728546" sldId="257"/>
            <ac:spMk id="21" creationId="{55B419A7-F817-4767-8CCB-FB0E189C4ACD}"/>
          </ac:spMkLst>
        </pc:spChg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2807728546" sldId="257"/>
            <ac:spMk id="25" creationId="{ADA271CD-3011-4A05-B4A3-80F1794684F2}"/>
          </ac:spMkLst>
        </pc:spChg>
        <pc:picChg chg="add mod">
          <ac:chgData name="Juan Diego Zucchino Aguilar" userId="4f6fdb5c-206f-47d2-b353-09993b8a4e75" providerId="ADAL" clId="{49A75F03-8ACD-4F95-8FFE-A2DABC675791}" dt="2021-11-07T13:21:46.562" v="1224" actId="26606"/>
          <ac:picMkLst>
            <pc:docMk/>
            <pc:sldMk cId="2807728546" sldId="257"/>
            <ac:picMk id="7" creationId="{DB2ACB69-3B6D-4CE1-90B5-35EC0584057C}"/>
          </ac:picMkLst>
        </pc:picChg>
        <pc:cxnChg chg="add del">
          <ac:chgData name="Juan Diego Zucchino Aguilar" userId="4f6fdb5c-206f-47d2-b353-09993b8a4e75" providerId="ADAL" clId="{49A75F03-8ACD-4F95-8FFE-A2DABC675791}" dt="2021-11-13T12:41:45.865" v="3075"/>
          <ac:cxnSpMkLst>
            <pc:docMk/>
            <pc:sldMk cId="2807728546" sldId="257"/>
            <ac:cxnSpMk id="19" creationId="{0CB1C732-7193-4253-8746-850D090A6B4E}"/>
          </ac:cxnSpMkLst>
        </pc:cxnChg>
        <pc:cxnChg chg="add del">
          <ac:chgData name="Juan Diego Zucchino Aguilar" userId="4f6fdb5c-206f-47d2-b353-09993b8a4e75" providerId="ADAL" clId="{49A75F03-8ACD-4F95-8FFE-A2DABC675791}" dt="2021-11-13T12:41:45.865" v="3075"/>
          <ac:cxnSpMkLst>
            <pc:docMk/>
            <pc:sldMk cId="2807728546" sldId="257"/>
            <ac:cxnSpMk id="23" creationId="{E3B95BE3-D5B2-4F38-9A01-17866C9FBA6E}"/>
          </ac:cxnSpMkLst>
        </pc:cxnChg>
      </pc:sldChg>
      <pc:sldChg chg="addSp delSp modSp mod setBg delDesignElem">
        <pc:chgData name="Juan Diego Zucchino Aguilar" userId="4f6fdb5c-206f-47d2-b353-09993b8a4e75" providerId="ADAL" clId="{49A75F03-8ACD-4F95-8FFE-A2DABC675791}" dt="2021-11-13T14:21:10.502" v="3189" actId="1037"/>
        <pc:sldMkLst>
          <pc:docMk/>
          <pc:sldMk cId="2616752173" sldId="258"/>
        </pc:sldMkLst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2616752173" sldId="258"/>
            <ac:spMk id="22" creationId="{C5176844-69C3-4F79-BE38-EA5BDDF4FEA4}"/>
          </ac:spMkLst>
        </pc:spChg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2616752173" sldId="258"/>
            <ac:spMk id="26" creationId="{A101E513-AF74-4E9D-A31F-99664250722D}"/>
          </ac:spMkLst>
        </pc:spChg>
        <pc:graphicFrameChg chg="mod">
          <ac:chgData name="Juan Diego Zucchino Aguilar" userId="4f6fdb5c-206f-47d2-b353-09993b8a4e75" providerId="ADAL" clId="{49A75F03-8ACD-4F95-8FFE-A2DABC675791}" dt="2021-11-13T14:21:10.502" v="3189" actId="1037"/>
          <ac:graphicFrameMkLst>
            <pc:docMk/>
            <pc:sldMk cId="2616752173" sldId="258"/>
            <ac:graphicFrameMk id="18" creationId="{899FA7F2-6280-4B7C-81DB-AB2421AB5207}"/>
          </ac:graphicFrameMkLst>
        </pc:graphicFrameChg>
        <pc:cxnChg chg="add del">
          <ac:chgData name="Juan Diego Zucchino Aguilar" userId="4f6fdb5c-206f-47d2-b353-09993b8a4e75" providerId="ADAL" clId="{49A75F03-8ACD-4F95-8FFE-A2DABC675791}" dt="2021-11-13T12:41:45.865" v="3075"/>
          <ac:cxnSpMkLst>
            <pc:docMk/>
            <pc:sldMk cId="2616752173" sldId="258"/>
            <ac:cxnSpMk id="24" creationId="{623022EF-4E43-4298-8E3D-DA5EF06176E9}"/>
          </ac:cxnSpMkLst>
        </pc:cxnChg>
      </pc:sldChg>
      <pc:sldChg chg="addSp delSp modSp mod setBg delDesignElem">
        <pc:chgData name="Juan Diego Zucchino Aguilar" userId="4f6fdb5c-206f-47d2-b353-09993b8a4e75" providerId="ADAL" clId="{49A75F03-8ACD-4F95-8FFE-A2DABC675791}" dt="2021-11-13T14:36:50.473" v="3197" actId="207"/>
        <pc:sldMkLst>
          <pc:docMk/>
          <pc:sldMk cId="2991490184" sldId="261"/>
        </pc:sldMkLst>
        <pc:spChg chg="mod">
          <ac:chgData name="Juan Diego Zucchino Aguilar" userId="4f6fdb5c-206f-47d2-b353-09993b8a4e75" providerId="ADAL" clId="{49A75F03-8ACD-4F95-8FFE-A2DABC675791}" dt="2021-11-13T14:36:50.473" v="3197" actId="207"/>
          <ac:spMkLst>
            <pc:docMk/>
            <pc:sldMk cId="2991490184" sldId="261"/>
            <ac:spMk id="2" creationId="{AAA07155-3B22-47C0-96A5-DF426C99DB64}"/>
          </ac:spMkLst>
        </pc:spChg>
        <pc:spChg chg="del mod">
          <ac:chgData name="Juan Diego Zucchino Aguilar" userId="4f6fdb5c-206f-47d2-b353-09993b8a4e75" providerId="ADAL" clId="{49A75F03-8ACD-4F95-8FFE-A2DABC675791}" dt="2021-11-07T12:59:53.845" v="773" actId="478"/>
          <ac:spMkLst>
            <pc:docMk/>
            <pc:sldMk cId="2991490184" sldId="261"/>
            <ac:spMk id="4" creationId="{43FCB22C-6EC7-42F5-BD4B-F55765920ACA}"/>
          </ac:spMkLst>
        </pc:spChg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2991490184" sldId="261"/>
            <ac:spMk id="22" creationId="{C5176844-69C3-4F79-BE38-EA5BDDF4FEA4}"/>
          </ac:spMkLst>
        </pc:spChg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2991490184" sldId="261"/>
            <ac:spMk id="26" creationId="{A101E513-AF74-4E9D-A31F-99664250722D}"/>
          </ac:spMkLst>
        </pc:spChg>
        <pc:graphicFrameChg chg="add del mod modGraphic">
          <ac:chgData name="Juan Diego Zucchino Aguilar" userId="4f6fdb5c-206f-47d2-b353-09993b8a4e75" providerId="ADAL" clId="{49A75F03-8ACD-4F95-8FFE-A2DABC675791}" dt="2021-11-07T12:47:09.003" v="346" actId="478"/>
          <ac:graphicFrameMkLst>
            <pc:docMk/>
            <pc:sldMk cId="2991490184" sldId="261"/>
            <ac:graphicFrameMk id="3" creationId="{F234418A-2068-4095-A397-6EA42A1032D0}"/>
          </ac:graphicFrameMkLst>
        </pc:graphicFrameChg>
        <pc:graphicFrameChg chg="add mod modGraphic">
          <ac:chgData name="Juan Diego Zucchino Aguilar" userId="4f6fdb5c-206f-47d2-b353-09993b8a4e75" providerId="ADAL" clId="{49A75F03-8ACD-4F95-8FFE-A2DABC675791}" dt="2021-11-13T14:36:20.590" v="3194" actId="12100"/>
          <ac:graphicFrameMkLst>
            <pc:docMk/>
            <pc:sldMk cId="2991490184" sldId="261"/>
            <ac:graphicFrameMk id="5" creationId="{FB2A1A2D-A4BD-4D87-83A9-84726EDB99AE}"/>
          </ac:graphicFrameMkLst>
        </pc:graphicFrameChg>
        <pc:cxnChg chg="add del">
          <ac:chgData name="Juan Diego Zucchino Aguilar" userId="4f6fdb5c-206f-47d2-b353-09993b8a4e75" providerId="ADAL" clId="{49A75F03-8ACD-4F95-8FFE-A2DABC675791}" dt="2021-11-13T12:41:45.865" v="3075"/>
          <ac:cxnSpMkLst>
            <pc:docMk/>
            <pc:sldMk cId="2991490184" sldId="261"/>
            <ac:cxnSpMk id="24" creationId="{623022EF-4E43-4298-8E3D-DA5EF06176E9}"/>
          </ac:cxnSpMkLst>
        </pc:cxnChg>
      </pc:sldChg>
      <pc:sldChg chg="addSp delSp modSp mod setBg delDesignElem">
        <pc:chgData name="Juan Diego Zucchino Aguilar" userId="4f6fdb5c-206f-47d2-b353-09993b8a4e75" providerId="ADAL" clId="{49A75F03-8ACD-4F95-8FFE-A2DABC675791}" dt="2021-11-13T14:21:35.035" v="3192" actId="207"/>
        <pc:sldMkLst>
          <pc:docMk/>
          <pc:sldMk cId="1712708470" sldId="263"/>
        </pc:sldMkLst>
        <pc:spChg chg="mod">
          <ac:chgData name="Juan Diego Zucchino Aguilar" userId="4f6fdb5c-206f-47d2-b353-09993b8a4e75" providerId="ADAL" clId="{49A75F03-8ACD-4F95-8FFE-A2DABC675791}" dt="2021-11-13T14:21:35.035" v="3192" actId="207"/>
          <ac:spMkLst>
            <pc:docMk/>
            <pc:sldMk cId="1712708470" sldId="263"/>
            <ac:spMk id="2" creationId="{E96284E5-DF9D-4E61-B1D0-F4D8D5287614}"/>
          </ac:spMkLst>
        </pc:spChg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1712708470" sldId="263"/>
            <ac:spMk id="8" creationId="{C5176844-69C3-4F79-BE38-EA5BDDF4FEA4}"/>
          </ac:spMkLst>
        </pc:spChg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1712708470" sldId="263"/>
            <ac:spMk id="10" creationId="{1CF1AAE4-D0BC-430F-A613-7BBAAECA0C2D}"/>
          </ac:spMkLst>
        </pc:spChg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1712708470" sldId="263"/>
            <ac:spMk id="12" creationId="{A101E513-AF74-4E9D-A31F-99664250722D}"/>
          </ac:spMkLst>
        </pc:spChg>
      </pc:sldChg>
      <pc:sldChg chg="setBg">
        <pc:chgData name="Juan Diego Zucchino Aguilar" userId="4f6fdb5c-206f-47d2-b353-09993b8a4e75" providerId="ADAL" clId="{49A75F03-8ACD-4F95-8FFE-A2DABC675791}" dt="2021-11-13T14:17:01.142" v="3181"/>
        <pc:sldMkLst>
          <pc:docMk/>
          <pc:sldMk cId="1628319713" sldId="264"/>
        </pc:sldMkLst>
      </pc:sldChg>
      <pc:sldChg chg="modSp mod setBg">
        <pc:chgData name="Juan Diego Zucchino Aguilar" userId="4f6fdb5c-206f-47d2-b353-09993b8a4e75" providerId="ADAL" clId="{49A75F03-8ACD-4F95-8FFE-A2DABC675791}" dt="2021-11-13T14:16:42.169" v="3178"/>
        <pc:sldMkLst>
          <pc:docMk/>
          <pc:sldMk cId="3577675399" sldId="265"/>
        </pc:sldMkLst>
        <pc:spChg chg="mod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3577675399" sldId="265"/>
            <ac:spMk id="2" creationId="{AAA07155-3B22-47C0-96A5-DF426C99DB64}"/>
          </ac:spMkLst>
        </pc:spChg>
        <pc:spChg chg="mod">
          <ac:chgData name="Juan Diego Zucchino Aguilar" userId="4f6fdb5c-206f-47d2-b353-09993b8a4e75" providerId="ADAL" clId="{49A75F03-8ACD-4F95-8FFE-A2DABC675791}" dt="2021-11-13T07:56:28.668" v="1657"/>
          <ac:spMkLst>
            <pc:docMk/>
            <pc:sldMk cId="3577675399" sldId="265"/>
            <ac:spMk id="3" creationId="{192C9F8C-CF31-4D36-B6BE-17F61B4942E7}"/>
          </ac:spMkLst>
        </pc:spChg>
      </pc:sldChg>
      <pc:sldChg chg="addSp delSp modSp mod setBg">
        <pc:chgData name="Juan Diego Zucchino Aguilar" userId="4f6fdb5c-206f-47d2-b353-09993b8a4e75" providerId="ADAL" clId="{49A75F03-8ACD-4F95-8FFE-A2DABC675791}" dt="2021-11-13T14:17:01.142" v="3181"/>
        <pc:sldMkLst>
          <pc:docMk/>
          <pc:sldMk cId="427025401" sldId="267"/>
        </pc:sldMkLst>
        <pc:spChg chg="add del mod">
          <ac:chgData name="Juan Diego Zucchino Aguilar" userId="4f6fdb5c-206f-47d2-b353-09993b8a4e75" providerId="ADAL" clId="{49A75F03-8ACD-4F95-8FFE-A2DABC675791}" dt="2021-11-13T08:12:15.313" v="1749" actId="478"/>
          <ac:spMkLst>
            <pc:docMk/>
            <pc:sldMk cId="427025401" sldId="267"/>
            <ac:spMk id="3" creationId="{F839AF69-55C1-49F3-B648-96B83302D1DA}"/>
          </ac:spMkLst>
        </pc:spChg>
        <pc:spChg chg="add del mod">
          <ac:chgData name="Juan Diego Zucchino Aguilar" userId="4f6fdb5c-206f-47d2-b353-09993b8a4e75" providerId="ADAL" clId="{49A75F03-8ACD-4F95-8FFE-A2DABC675791}" dt="2021-11-13T10:30:03.132" v="2107" actId="478"/>
          <ac:spMkLst>
            <pc:docMk/>
            <pc:sldMk cId="427025401" sldId="267"/>
            <ac:spMk id="8" creationId="{7104D975-F69C-4C01-BE06-17ACDB54848E}"/>
          </ac:spMkLst>
        </pc:spChg>
        <pc:spChg chg="mod">
          <ac:chgData name="Juan Diego Zucchino Aguilar" userId="4f6fdb5c-206f-47d2-b353-09993b8a4e75" providerId="ADAL" clId="{49A75F03-8ACD-4F95-8FFE-A2DABC675791}" dt="2021-11-13T12:40:52.434" v="3051" actId="1035"/>
          <ac:spMkLst>
            <pc:docMk/>
            <pc:sldMk cId="427025401" sldId="267"/>
            <ac:spMk id="9" creationId="{C55ED9BE-D7FE-45B4-AE3E-8D4B4F9368F3}"/>
          </ac:spMkLst>
        </pc:spChg>
        <pc:spChg chg="add del mod">
          <ac:chgData name="Juan Diego Zucchino Aguilar" userId="4f6fdb5c-206f-47d2-b353-09993b8a4e75" providerId="ADAL" clId="{49A75F03-8ACD-4F95-8FFE-A2DABC675791}" dt="2021-11-13T08:08:50.550" v="1724" actId="478"/>
          <ac:spMkLst>
            <pc:docMk/>
            <pc:sldMk cId="427025401" sldId="267"/>
            <ac:spMk id="11" creationId="{CEE6C5F5-7D60-4A4F-A82A-ED9D651D112D}"/>
          </ac:spMkLst>
        </pc:spChg>
        <pc:spChg chg="add del mod">
          <ac:chgData name="Juan Diego Zucchino Aguilar" userId="4f6fdb5c-206f-47d2-b353-09993b8a4e75" providerId="ADAL" clId="{49A75F03-8ACD-4F95-8FFE-A2DABC675791}" dt="2021-11-13T10:23:31.676" v="1957" actId="478"/>
          <ac:spMkLst>
            <pc:docMk/>
            <pc:sldMk cId="427025401" sldId="267"/>
            <ac:spMk id="13" creationId="{64E9D5C7-AB16-4731-9950-4AA9546BA3B7}"/>
          </ac:spMkLst>
        </pc:spChg>
        <pc:spChg chg="add del mod">
          <ac:chgData name="Juan Diego Zucchino Aguilar" userId="4f6fdb5c-206f-47d2-b353-09993b8a4e75" providerId="ADAL" clId="{49A75F03-8ACD-4F95-8FFE-A2DABC675791}" dt="2021-11-13T11:41:29.431" v="2534" actId="478"/>
          <ac:spMkLst>
            <pc:docMk/>
            <pc:sldMk cId="427025401" sldId="267"/>
            <ac:spMk id="44" creationId="{6D1DD474-5000-4487-9A34-D35729C3EDFB}"/>
          </ac:spMkLst>
        </pc:spChg>
        <pc:spChg chg="add mod topLvl">
          <ac:chgData name="Juan Diego Zucchino Aguilar" userId="4f6fdb5c-206f-47d2-b353-09993b8a4e75" providerId="ADAL" clId="{49A75F03-8ACD-4F95-8FFE-A2DABC675791}" dt="2021-11-13T12:30:08" v="3041" actId="165"/>
          <ac:spMkLst>
            <pc:docMk/>
            <pc:sldMk cId="427025401" sldId="267"/>
            <ac:spMk id="45" creationId="{1965B6D6-FB6E-4042-B454-85159935D2C2}"/>
          </ac:spMkLst>
        </pc:spChg>
        <pc:spChg chg="add del mod">
          <ac:chgData name="Juan Diego Zucchino Aguilar" userId="4f6fdb5c-206f-47d2-b353-09993b8a4e75" providerId="ADAL" clId="{49A75F03-8ACD-4F95-8FFE-A2DABC675791}" dt="2021-11-13T11:28:15.442" v="2324" actId="478"/>
          <ac:spMkLst>
            <pc:docMk/>
            <pc:sldMk cId="427025401" sldId="267"/>
            <ac:spMk id="46" creationId="{FC5D5514-C8A7-4C7B-98F7-2608E100EF14}"/>
          </ac:spMkLst>
        </pc:spChg>
        <pc:spChg chg="add del mod">
          <ac:chgData name="Juan Diego Zucchino Aguilar" userId="4f6fdb5c-206f-47d2-b353-09993b8a4e75" providerId="ADAL" clId="{49A75F03-8ACD-4F95-8FFE-A2DABC675791}" dt="2021-11-13T11:27:55.015" v="2310" actId="478"/>
          <ac:spMkLst>
            <pc:docMk/>
            <pc:sldMk cId="427025401" sldId="267"/>
            <ac:spMk id="49" creationId="{6ADEACA5-975D-4ADB-850F-8AED2A19F8C3}"/>
          </ac:spMkLst>
        </pc:spChg>
        <pc:spChg chg="add mod topLvl">
          <ac:chgData name="Juan Diego Zucchino Aguilar" userId="4f6fdb5c-206f-47d2-b353-09993b8a4e75" providerId="ADAL" clId="{49A75F03-8ACD-4F95-8FFE-A2DABC675791}" dt="2021-11-13T12:30:08" v="3041" actId="165"/>
          <ac:spMkLst>
            <pc:docMk/>
            <pc:sldMk cId="427025401" sldId="267"/>
            <ac:spMk id="50" creationId="{82F7A20D-7BA4-48CB-93FC-CDCAAA9CEF96}"/>
          </ac:spMkLst>
        </pc:spChg>
        <pc:spChg chg="add mod">
          <ac:chgData name="Juan Diego Zucchino Aguilar" userId="4f6fdb5c-206f-47d2-b353-09993b8a4e75" providerId="ADAL" clId="{49A75F03-8ACD-4F95-8FFE-A2DABC675791}" dt="2021-11-13T11:49:19.015" v="2797" actId="164"/>
          <ac:spMkLst>
            <pc:docMk/>
            <pc:sldMk cId="427025401" sldId="267"/>
            <ac:spMk id="65" creationId="{6D7630A4-C9F2-4E48-81D2-EB6ADBDA2858}"/>
          </ac:spMkLst>
        </pc:spChg>
        <pc:spChg chg="add mod">
          <ac:chgData name="Juan Diego Zucchino Aguilar" userId="4f6fdb5c-206f-47d2-b353-09993b8a4e75" providerId="ADAL" clId="{49A75F03-8ACD-4F95-8FFE-A2DABC675791}" dt="2021-11-13T12:45:33.426" v="3137" actId="165"/>
          <ac:spMkLst>
            <pc:docMk/>
            <pc:sldMk cId="427025401" sldId="267"/>
            <ac:spMk id="68" creationId="{9209EFEF-40B2-4DC3-99E3-584D6141ACAE}"/>
          </ac:spMkLst>
        </pc:spChg>
        <pc:spChg chg="add mod">
          <ac:chgData name="Juan Diego Zucchino Aguilar" userId="4f6fdb5c-206f-47d2-b353-09993b8a4e75" providerId="ADAL" clId="{49A75F03-8ACD-4F95-8FFE-A2DABC675791}" dt="2021-11-13T12:45:33.426" v="3137" actId="165"/>
          <ac:spMkLst>
            <pc:docMk/>
            <pc:sldMk cId="427025401" sldId="267"/>
            <ac:spMk id="69" creationId="{3B7D7789-132F-4EE4-A36A-7DB257201BA5}"/>
          </ac:spMkLst>
        </pc:spChg>
        <pc:spChg chg="add mod">
          <ac:chgData name="Juan Diego Zucchino Aguilar" userId="4f6fdb5c-206f-47d2-b353-09993b8a4e75" providerId="ADAL" clId="{49A75F03-8ACD-4F95-8FFE-A2DABC675791}" dt="2021-11-13T12:45:33.426" v="3137" actId="165"/>
          <ac:spMkLst>
            <pc:docMk/>
            <pc:sldMk cId="427025401" sldId="267"/>
            <ac:spMk id="70" creationId="{E750908C-438B-462E-B25A-728EC8B480EB}"/>
          </ac:spMkLst>
        </pc:spChg>
        <pc:spChg chg="add mod topLvl">
          <ac:chgData name="Juan Diego Zucchino Aguilar" userId="4f6fdb5c-206f-47d2-b353-09993b8a4e75" providerId="ADAL" clId="{49A75F03-8ACD-4F95-8FFE-A2DABC675791}" dt="2021-11-13T12:46:13.254" v="3144" actId="164"/>
          <ac:spMkLst>
            <pc:docMk/>
            <pc:sldMk cId="427025401" sldId="267"/>
            <ac:spMk id="72" creationId="{B0535C0D-45EA-40BF-93FB-5993053141AD}"/>
          </ac:spMkLst>
        </pc:spChg>
        <pc:grpChg chg="add mod">
          <ac:chgData name="Juan Diego Zucchino Aguilar" userId="4f6fdb5c-206f-47d2-b353-09993b8a4e75" providerId="ADAL" clId="{49A75F03-8ACD-4F95-8FFE-A2DABC675791}" dt="2021-11-13T11:56:07.433" v="3040" actId="1035"/>
          <ac:grpSpMkLst>
            <pc:docMk/>
            <pc:sldMk cId="427025401" sldId="267"/>
            <ac:grpSpMk id="66" creationId="{25A48335-7044-4B2E-9B52-47D136EB3276}"/>
          </ac:grpSpMkLst>
        </pc:grpChg>
        <pc:grpChg chg="add del mod">
          <ac:chgData name="Juan Diego Zucchino Aguilar" userId="4f6fdb5c-206f-47d2-b353-09993b8a4e75" providerId="ADAL" clId="{49A75F03-8ACD-4F95-8FFE-A2DABC675791}" dt="2021-11-13T12:30:08" v="3041" actId="165"/>
          <ac:grpSpMkLst>
            <pc:docMk/>
            <pc:sldMk cId="427025401" sldId="267"/>
            <ac:grpSpMk id="67" creationId="{55C4E5F1-99CA-4CFC-92B4-82F5A66665B4}"/>
          </ac:grpSpMkLst>
        </pc:grpChg>
        <pc:grpChg chg="add mod topLvl">
          <ac:chgData name="Juan Diego Zucchino Aguilar" userId="4f6fdb5c-206f-47d2-b353-09993b8a4e75" providerId="ADAL" clId="{49A75F03-8ACD-4F95-8FFE-A2DABC675791}" dt="2021-11-13T12:46:13.254" v="3144" actId="164"/>
          <ac:grpSpMkLst>
            <pc:docMk/>
            <pc:sldMk cId="427025401" sldId="267"/>
            <ac:grpSpMk id="71" creationId="{F754C69C-B9ED-4090-887D-45B50AB8A90F}"/>
          </ac:grpSpMkLst>
        </pc:grpChg>
        <pc:grpChg chg="add del mod">
          <ac:chgData name="Juan Diego Zucchino Aguilar" userId="4f6fdb5c-206f-47d2-b353-09993b8a4e75" providerId="ADAL" clId="{49A75F03-8ACD-4F95-8FFE-A2DABC675791}" dt="2021-11-13T12:45:33.426" v="3137" actId="165"/>
          <ac:grpSpMkLst>
            <pc:docMk/>
            <pc:sldMk cId="427025401" sldId="267"/>
            <ac:grpSpMk id="73" creationId="{2941968F-0CBA-4EB5-B549-1B3B9E4DB2FB}"/>
          </ac:grpSpMkLst>
        </pc:grpChg>
        <pc:grpChg chg="add mod">
          <ac:chgData name="Juan Diego Zucchino Aguilar" userId="4f6fdb5c-206f-47d2-b353-09993b8a4e75" providerId="ADAL" clId="{49A75F03-8ACD-4F95-8FFE-A2DABC675791}" dt="2021-11-13T12:46:13.254" v="3144" actId="164"/>
          <ac:grpSpMkLst>
            <pc:docMk/>
            <pc:sldMk cId="427025401" sldId="267"/>
            <ac:grpSpMk id="74" creationId="{6E07AAAC-A041-4E43-AF6F-A8A49D75D724}"/>
          </ac:grpSpMkLst>
        </pc:grpChg>
        <pc:graphicFrameChg chg="add del mod modGraphic">
          <ac:chgData name="Juan Diego Zucchino Aguilar" userId="4f6fdb5c-206f-47d2-b353-09993b8a4e75" providerId="ADAL" clId="{49A75F03-8ACD-4F95-8FFE-A2DABC675791}" dt="2021-11-13T08:07:04.476" v="1708" actId="478"/>
          <ac:graphicFrameMkLst>
            <pc:docMk/>
            <pc:sldMk cId="427025401" sldId="267"/>
            <ac:graphicFrameMk id="7" creationId="{53F9B37D-8D63-48FC-9D1C-B01B22AB5233}"/>
          </ac:graphicFrameMkLst>
        </pc:graphicFrameChg>
        <pc:graphicFrameChg chg="add del mod modGraphic">
          <ac:chgData name="Juan Diego Zucchino Aguilar" userId="4f6fdb5c-206f-47d2-b353-09993b8a4e75" providerId="ADAL" clId="{49A75F03-8ACD-4F95-8FFE-A2DABC675791}" dt="2021-11-13T10:30:33.571" v="2109" actId="478"/>
          <ac:graphicFrameMkLst>
            <pc:docMk/>
            <pc:sldMk cId="427025401" sldId="267"/>
            <ac:graphicFrameMk id="29" creationId="{90BF119C-7F2E-4844-8CDF-46BD4401C5F4}"/>
          </ac:graphicFrameMkLst>
        </pc:graphicFrameChg>
        <pc:graphicFrameChg chg="add del mod modGraphic">
          <ac:chgData name="Juan Diego Zucchino Aguilar" userId="4f6fdb5c-206f-47d2-b353-09993b8a4e75" providerId="ADAL" clId="{49A75F03-8ACD-4F95-8FFE-A2DABC675791}" dt="2021-11-13T11:21:03.179" v="2250" actId="478"/>
          <ac:graphicFrameMkLst>
            <pc:docMk/>
            <pc:sldMk cId="427025401" sldId="267"/>
            <ac:graphicFrameMk id="43" creationId="{1E9AC185-4ED7-4D6E-BB2C-5E27EBD4623E}"/>
          </ac:graphicFrameMkLst>
        </pc:graphicFrameChg>
        <pc:graphicFrameChg chg="add mod modGraphic">
          <ac:chgData name="Juan Diego Zucchino Aguilar" userId="4f6fdb5c-206f-47d2-b353-09993b8a4e75" providerId="ADAL" clId="{49A75F03-8ACD-4F95-8FFE-A2DABC675791}" dt="2021-11-13T11:48:19.930" v="2780" actId="1076"/>
          <ac:graphicFrameMkLst>
            <pc:docMk/>
            <pc:sldMk cId="427025401" sldId="267"/>
            <ac:graphicFrameMk id="61" creationId="{95BC77D2-3F4A-42F8-9A83-5E332880D0DC}"/>
          </ac:graphicFrameMkLst>
        </pc:graphicFrameChg>
        <pc:picChg chg="add mod modCrop">
          <ac:chgData name="Juan Diego Zucchino Aguilar" userId="4f6fdb5c-206f-47d2-b353-09993b8a4e75" providerId="ADAL" clId="{49A75F03-8ACD-4F95-8FFE-A2DABC675791}" dt="2021-11-13T11:49:19.015" v="2797" actId="164"/>
          <ac:picMkLst>
            <pc:docMk/>
            <pc:sldMk cId="427025401" sldId="267"/>
            <ac:picMk id="5" creationId="{6DDF2AEB-0717-47B7-923B-714097F4DF39}"/>
          </ac:picMkLst>
        </pc:picChg>
        <pc:picChg chg="add del mod modCrop">
          <ac:chgData name="Juan Diego Zucchino Aguilar" userId="4f6fdb5c-206f-47d2-b353-09993b8a4e75" providerId="ADAL" clId="{49A75F03-8ACD-4F95-8FFE-A2DABC675791}" dt="2021-11-13T11:16:57.119" v="2197" actId="478"/>
          <ac:picMkLst>
            <pc:docMk/>
            <pc:sldMk cId="427025401" sldId="267"/>
            <ac:picMk id="6" creationId="{7C3B24E1-84BE-452C-9E29-3E6B9351A421}"/>
          </ac:picMkLst>
        </pc:picChg>
        <pc:picChg chg="add del mod">
          <ac:chgData name="Juan Diego Zucchino Aguilar" userId="4f6fdb5c-206f-47d2-b353-09993b8a4e75" providerId="ADAL" clId="{49A75F03-8ACD-4F95-8FFE-A2DABC675791}" dt="2021-11-08T16:38:53.926" v="1413" actId="478"/>
          <ac:picMkLst>
            <pc:docMk/>
            <pc:sldMk cId="427025401" sldId="267"/>
            <ac:picMk id="7" creationId="{EA7A2EF1-60F6-4EB0-8C7A-C4BB716E0BAF}"/>
          </ac:picMkLst>
        </pc:picChg>
        <pc:picChg chg="add del mod">
          <ac:chgData name="Juan Diego Zucchino Aguilar" userId="4f6fdb5c-206f-47d2-b353-09993b8a4e75" providerId="ADAL" clId="{49A75F03-8ACD-4F95-8FFE-A2DABC675791}" dt="2021-11-13T07:58:37.517" v="1661" actId="478"/>
          <ac:picMkLst>
            <pc:docMk/>
            <pc:sldMk cId="427025401" sldId="267"/>
            <ac:picMk id="10" creationId="{9FBA2806-E90A-48C5-AAF9-63A19A8C76B1}"/>
          </ac:picMkLst>
        </pc:picChg>
        <pc:picChg chg="add del mod">
          <ac:chgData name="Juan Diego Zucchino Aguilar" userId="4f6fdb5c-206f-47d2-b353-09993b8a4e75" providerId="ADAL" clId="{49A75F03-8ACD-4F95-8FFE-A2DABC675791}" dt="2021-11-13T07:59:32.708" v="1670"/>
          <ac:picMkLst>
            <pc:docMk/>
            <pc:sldMk cId="427025401" sldId="267"/>
            <ac:picMk id="12" creationId="{72980E5A-9B45-4C62-A458-F13700FD6F7D}"/>
          </ac:picMkLst>
        </pc:picChg>
        <pc:picChg chg="add del mod modCrop">
          <ac:chgData name="Juan Diego Zucchino Aguilar" userId="4f6fdb5c-206f-47d2-b353-09993b8a4e75" providerId="ADAL" clId="{49A75F03-8ACD-4F95-8FFE-A2DABC675791}" dt="2021-11-13T10:59:41.013" v="2121" actId="478"/>
          <ac:picMkLst>
            <pc:docMk/>
            <pc:sldMk cId="427025401" sldId="267"/>
            <ac:picMk id="24" creationId="{2AF14113-E435-444B-A36B-DD0F76134B68}"/>
          </ac:picMkLst>
        </pc:picChg>
        <pc:picChg chg="add del mod modCrop">
          <ac:chgData name="Juan Diego Zucchino Aguilar" userId="4f6fdb5c-206f-47d2-b353-09993b8a4e75" providerId="ADAL" clId="{49A75F03-8ACD-4F95-8FFE-A2DABC675791}" dt="2021-11-13T10:29:45.221" v="2100" actId="478"/>
          <ac:picMkLst>
            <pc:docMk/>
            <pc:sldMk cId="427025401" sldId="267"/>
            <ac:picMk id="26" creationId="{947D22D2-CB64-4BDD-9A04-D748AD0B6CF4}"/>
          </ac:picMkLst>
        </pc:picChg>
        <pc:picChg chg="add del mod">
          <ac:chgData name="Juan Diego Zucchino Aguilar" userId="4f6fdb5c-206f-47d2-b353-09993b8a4e75" providerId="ADAL" clId="{49A75F03-8ACD-4F95-8FFE-A2DABC675791}" dt="2021-11-13T10:59:54.771" v="2125" actId="478"/>
          <ac:picMkLst>
            <pc:docMk/>
            <pc:sldMk cId="427025401" sldId="267"/>
            <ac:picMk id="28" creationId="{5696D5BD-0CA0-46D7-B5A0-DDCCCB0B6E5B}"/>
          </ac:picMkLst>
        </pc:picChg>
        <pc:picChg chg="add del mod">
          <ac:chgData name="Juan Diego Zucchino Aguilar" userId="4f6fdb5c-206f-47d2-b353-09993b8a4e75" providerId="ADAL" clId="{49A75F03-8ACD-4F95-8FFE-A2DABC675791}" dt="2021-11-13T11:18:23.796" v="2227" actId="478"/>
          <ac:picMkLst>
            <pc:docMk/>
            <pc:sldMk cId="427025401" sldId="267"/>
            <ac:picMk id="32" creationId="{9997B95F-292D-4EF7-892B-A64AB0F8466F}"/>
          </ac:picMkLst>
        </pc:picChg>
        <pc:picChg chg="add del mod">
          <ac:chgData name="Juan Diego Zucchino Aguilar" userId="4f6fdb5c-206f-47d2-b353-09993b8a4e75" providerId="ADAL" clId="{49A75F03-8ACD-4F95-8FFE-A2DABC675791}" dt="2021-11-13T11:31:46.431" v="2328" actId="478"/>
          <ac:picMkLst>
            <pc:docMk/>
            <pc:sldMk cId="427025401" sldId="267"/>
            <ac:picMk id="34" creationId="{2C4E00F6-1A3D-48A4-A62F-F3B51EFB1844}"/>
          </ac:picMkLst>
        </pc:picChg>
        <pc:picChg chg="add del mod">
          <ac:chgData name="Juan Diego Zucchino Aguilar" userId="4f6fdb5c-206f-47d2-b353-09993b8a4e75" providerId="ADAL" clId="{49A75F03-8ACD-4F95-8FFE-A2DABC675791}" dt="2021-11-13T11:25:41.777" v="2272" actId="478"/>
          <ac:picMkLst>
            <pc:docMk/>
            <pc:sldMk cId="427025401" sldId="267"/>
            <ac:picMk id="36" creationId="{4E5D192C-E9E9-4753-A984-B05E7F6037B3}"/>
          </ac:picMkLst>
        </pc:picChg>
        <pc:picChg chg="add del mod">
          <ac:chgData name="Juan Diego Zucchino Aguilar" userId="4f6fdb5c-206f-47d2-b353-09993b8a4e75" providerId="ADAL" clId="{49A75F03-8ACD-4F95-8FFE-A2DABC675791}" dt="2021-11-13T11:35:35.532" v="2342" actId="478"/>
          <ac:picMkLst>
            <pc:docMk/>
            <pc:sldMk cId="427025401" sldId="267"/>
            <ac:picMk id="39" creationId="{7C47F4DC-8E4A-4DD5-8CCC-B26070EB70FD}"/>
          </ac:picMkLst>
        </pc:picChg>
        <pc:picChg chg="add mod ord topLvl modCrop">
          <ac:chgData name="Juan Diego Zucchino Aguilar" userId="4f6fdb5c-206f-47d2-b353-09993b8a4e75" providerId="ADAL" clId="{49A75F03-8ACD-4F95-8FFE-A2DABC675791}" dt="2021-11-13T12:30:25.185" v="3042" actId="732"/>
          <ac:picMkLst>
            <pc:docMk/>
            <pc:sldMk cId="427025401" sldId="267"/>
            <ac:picMk id="48" creationId="{FA8585E4-C665-4278-89A3-42B90E94C32C}"/>
          </ac:picMkLst>
        </pc:picChg>
        <pc:picChg chg="add del">
          <ac:chgData name="Juan Diego Zucchino Aguilar" userId="4f6fdb5c-206f-47d2-b353-09993b8a4e75" providerId="ADAL" clId="{49A75F03-8ACD-4F95-8FFE-A2DABC675791}" dt="2021-11-13T11:31:03.817" v="2326" actId="478"/>
          <ac:picMkLst>
            <pc:docMk/>
            <pc:sldMk cId="427025401" sldId="267"/>
            <ac:picMk id="52" creationId="{E1E3AA4B-976C-4483-9523-CC666A0FB2B2}"/>
          </ac:picMkLst>
        </pc:picChg>
        <pc:picChg chg="add mod">
          <ac:chgData name="Juan Diego Zucchino Aguilar" userId="4f6fdb5c-206f-47d2-b353-09993b8a4e75" providerId="ADAL" clId="{49A75F03-8ACD-4F95-8FFE-A2DABC675791}" dt="2021-11-13T11:50:37.205" v="2809" actId="12789"/>
          <ac:picMkLst>
            <pc:docMk/>
            <pc:sldMk cId="427025401" sldId="267"/>
            <ac:picMk id="54" creationId="{AD592200-0A95-426B-A206-4C9E31AAD6E8}"/>
          </ac:picMkLst>
        </pc:picChg>
        <pc:picChg chg="add del mod modCrop">
          <ac:chgData name="Juan Diego Zucchino Aguilar" userId="4f6fdb5c-206f-47d2-b353-09993b8a4e75" providerId="ADAL" clId="{49A75F03-8ACD-4F95-8FFE-A2DABC675791}" dt="2021-11-13T11:34:35.783" v="2335" actId="478"/>
          <ac:picMkLst>
            <pc:docMk/>
            <pc:sldMk cId="427025401" sldId="267"/>
            <ac:picMk id="56" creationId="{0195852F-C3A6-454F-9A52-2A8EB9E8C0DC}"/>
          </ac:picMkLst>
        </pc:picChg>
        <pc:picChg chg="add del mod modCrop">
          <ac:chgData name="Juan Diego Zucchino Aguilar" userId="4f6fdb5c-206f-47d2-b353-09993b8a4e75" providerId="ADAL" clId="{49A75F03-8ACD-4F95-8FFE-A2DABC675791}" dt="2021-11-13T11:36:58.093" v="2350" actId="478"/>
          <ac:picMkLst>
            <pc:docMk/>
            <pc:sldMk cId="427025401" sldId="267"/>
            <ac:picMk id="58" creationId="{493A78B4-BC34-40EC-B7A5-7D0F6F9AE4BE}"/>
          </ac:picMkLst>
        </pc:picChg>
        <pc:picChg chg="add del mod modCrop">
          <ac:chgData name="Juan Diego Zucchino Aguilar" userId="4f6fdb5c-206f-47d2-b353-09993b8a4e75" providerId="ADAL" clId="{49A75F03-8ACD-4F95-8FFE-A2DABC675791}" dt="2021-11-13T11:45:05.021" v="2717" actId="478"/>
          <ac:picMkLst>
            <pc:docMk/>
            <pc:sldMk cId="427025401" sldId="267"/>
            <ac:picMk id="60" creationId="{6BBFA2EB-0B76-4D8F-98B2-D9E45705529B}"/>
          </ac:picMkLst>
        </pc:picChg>
        <pc:picChg chg="add del mod">
          <ac:chgData name="Juan Diego Zucchino Aguilar" userId="4f6fdb5c-206f-47d2-b353-09993b8a4e75" providerId="ADAL" clId="{49A75F03-8ACD-4F95-8FFE-A2DABC675791}" dt="2021-11-13T11:44:54.960" v="2716" actId="478"/>
          <ac:picMkLst>
            <pc:docMk/>
            <pc:sldMk cId="427025401" sldId="267"/>
            <ac:picMk id="62" creationId="{6CF1F4E4-1EE9-40F3-A7C2-6D9CC58D7CC3}"/>
          </ac:picMkLst>
        </pc:picChg>
        <pc:picChg chg="add mod modCrop">
          <ac:chgData name="Juan Diego Zucchino Aguilar" userId="4f6fdb5c-206f-47d2-b353-09993b8a4e75" providerId="ADAL" clId="{49A75F03-8ACD-4F95-8FFE-A2DABC675791}" dt="2021-11-13T12:45:33.426" v="3137" actId="165"/>
          <ac:picMkLst>
            <pc:docMk/>
            <pc:sldMk cId="427025401" sldId="267"/>
            <ac:picMk id="64" creationId="{EDEB16C9-66A1-4D38-8B2B-5D08F20F585B}"/>
          </ac:picMkLst>
        </pc:picChg>
        <pc:cxnChg chg="add mod">
          <ac:chgData name="Juan Diego Zucchino Aguilar" userId="4f6fdb5c-206f-47d2-b353-09993b8a4e75" providerId="ADAL" clId="{49A75F03-8ACD-4F95-8FFE-A2DABC675791}" dt="2021-11-13T11:17:23.047" v="2215" actId="14100"/>
          <ac:cxnSpMkLst>
            <pc:docMk/>
            <pc:sldMk cId="427025401" sldId="267"/>
            <ac:cxnSpMk id="15" creationId="{CD14A7B6-BAB8-44EC-B739-709E53C64519}"/>
          </ac:cxnSpMkLst>
        </pc:cxnChg>
        <pc:cxnChg chg="add mod">
          <ac:chgData name="Juan Diego Zucchino Aguilar" userId="4f6fdb5c-206f-47d2-b353-09993b8a4e75" providerId="ADAL" clId="{49A75F03-8ACD-4F95-8FFE-A2DABC675791}" dt="2021-11-13T11:54:53.005" v="3028" actId="1038"/>
          <ac:cxnSpMkLst>
            <pc:docMk/>
            <pc:sldMk cId="427025401" sldId="267"/>
            <ac:cxnSpMk id="41" creationId="{BEB10438-EBFD-4347-A5B1-40ACA707BD1F}"/>
          </ac:cxnSpMkLst>
        </pc:cxnChg>
      </pc:sldChg>
      <pc:sldChg chg="addSp delSp modSp mod setBg delDesignElem">
        <pc:chgData name="Juan Diego Zucchino Aguilar" userId="4f6fdb5c-206f-47d2-b353-09993b8a4e75" providerId="ADAL" clId="{49A75F03-8ACD-4F95-8FFE-A2DABC675791}" dt="2021-11-13T14:36:45.360" v="3196" actId="207"/>
        <pc:sldMkLst>
          <pc:docMk/>
          <pc:sldMk cId="389435222" sldId="269"/>
        </pc:sldMkLst>
        <pc:spChg chg="mod">
          <ac:chgData name="Juan Diego Zucchino Aguilar" userId="4f6fdb5c-206f-47d2-b353-09993b8a4e75" providerId="ADAL" clId="{49A75F03-8ACD-4F95-8FFE-A2DABC675791}" dt="2021-11-13T14:36:45.360" v="3196" actId="207"/>
          <ac:spMkLst>
            <pc:docMk/>
            <pc:sldMk cId="389435222" sldId="269"/>
            <ac:spMk id="2" creationId="{CE85C584-498C-4E45-AAE0-3192B620DB99}"/>
          </ac:spMkLst>
        </pc:spChg>
        <pc:spChg chg="del mod">
          <ac:chgData name="Juan Diego Zucchino Aguilar" userId="4f6fdb5c-206f-47d2-b353-09993b8a4e75" providerId="ADAL" clId="{49A75F03-8ACD-4F95-8FFE-A2DABC675791}" dt="2021-11-07T12:12:25.553" v="70" actId="478"/>
          <ac:spMkLst>
            <pc:docMk/>
            <pc:sldMk cId="389435222" sldId="269"/>
            <ac:spMk id="3" creationId="{BD531111-CBA3-4B96-A9E1-A0C5853F1567}"/>
          </ac:spMkLst>
        </pc:spChg>
        <pc:spChg chg="del">
          <ac:chgData name="Juan Diego Zucchino Aguilar" userId="4f6fdb5c-206f-47d2-b353-09993b8a4e75" providerId="ADAL" clId="{49A75F03-8ACD-4F95-8FFE-A2DABC675791}" dt="2021-11-07T12:14:43.578" v="79" actId="26606"/>
          <ac:spMkLst>
            <pc:docMk/>
            <pc:sldMk cId="389435222" sldId="269"/>
            <ac:spMk id="8" creationId="{C5176844-69C3-4F79-BE38-EA5BDDF4FEA4}"/>
          </ac:spMkLst>
        </pc:spChg>
        <pc:spChg chg="del">
          <ac:chgData name="Juan Diego Zucchino Aguilar" userId="4f6fdb5c-206f-47d2-b353-09993b8a4e75" providerId="ADAL" clId="{49A75F03-8ACD-4F95-8FFE-A2DABC675791}" dt="2021-11-07T12:14:43.578" v="79" actId="26606"/>
          <ac:spMkLst>
            <pc:docMk/>
            <pc:sldMk cId="389435222" sldId="269"/>
            <ac:spMk id="10" creationId="{1CF1AAE4-D0BC-430F-A613-7BBAAECA0C2D}"/>
          </ac:spMkLst>
        </pc:spChg>
        <pc:spChg chg="del">
          <ac:chgData name="Juan Diego Zucchino Aguilar" userId="4f6fdb5c-206f-47d2-b353-09993b8a4e75" providerId="ADAL" clId="{49A75F03-8ACD-4F95-8FFE-A2DABC675791}" dt="2021-11-07T12:14:43.578" v="79" actId="26606"/>
          <ac:spMkLst>
            <pc:docMk/>
            <pc:sldMk cId="389435222" sldId="269"/>
            <ac:spMk id="12" creationId="{A101E513-AF74-4E9D-A31F-99664250722D}"/>
          </ac:spMkLst>
        </pc:spChg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389435222" sldId="269"/>
            <ac:spMk id="17" creationId="{C5176844-69C3-4F79-BE38-EA5BDDF4FEA4}"/>
          </ac:spMkLst>
        </pc:spChg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389435222" sldId="269"/>
            <ac:spMk id="21" creationId="{A101E513-AF74-4E9D-A31F-99664250722D}"/>
          </ac:spMkLst>
        </pc:spChg>
        <pc:graphicFrameChg chg="add del mod modGraphic">
          <ac:chgData name="Juan Diego Zucchino Aguilar" userId="4f6fdb5c-206f-47d2-b353-09993b8a4e75" providerId="ADAL" clId="{49A75F03-8ACD-4F95-8FFE-A2DABC675791}" dt="2021-11-07T12:11:45.686" v="40" actId="1032"/>
          <ac:graphicFrameMkLst>
            <pc:docMk/>
            <pc:sldMk cId="389435222" sldId="269"/>
            <ac:graphicFrameMk id="4" creationId="{01D18515-C0A4-4535-8E96-803ED800BCEE}"/>
          </ac:graphicFrameMkLst>
        </pc:graphicFrameChg>
        <pc:graphicFrameChg chg="add mod ord modGraphic">
          <ac:chgData name="Juan Diego Zucchino Aguilar" userId="4f6fdb5c-206f-47d2-b353-09993b8a4e75" providerId="ADAL" clId="{49A75F03-8ACD-4F95-8FFE-A2DABC675791}" dt="2021-11-13T14:36:36.630" v="3195" actId="12100"/>
          <ac:graphicFrameMkLst>
            <pc:docMk/>
            <pc:sldMk cId="389435222" sldId="269"/>
            <ac:graphicFrameMk id="5" creationId="{AF04C2A9-28F5-4A08-A9A8-0C92F447CAFA}"/>
          </ac:graphicFrameMkLst>
        </pc:graphicFrameChg>
        <pc:picChg chg="add mod">
          <ac:chgData name="Juan Diego Zucchino Aguilar" userId="4f6fdb5c-206f-47d2-b353-09993b8a4e75" providerId="ADAL" clId="{49A75F03-8ACD-4F95-8FFE-A2DABC675791}" dt="2021-11-07T12:14:43.578" v="79" actId="26606"/>
          <ac:picMkLst>
            <pc:docMk/>
            <pc:sldMk cId="389435222" sldId="269"/>
            <ac:picMk id="7" creationId="{7A3701BF-3277-4821-A455-FFB848A4470D}"/>
          </ac:picMkLst>
        </pc:picChg>
        <pc:cxnChg chg="add del">
          <ac:chgData name="Juan Diego Zucchino Aguilar" userId="4f6fdb5c-206f-47d2-b353-09993b8a4e75" providerId="ADAL" clId="{49A75F03-8ACD-4F95-8FFE-A2DABC675791}" dt="2021-11-13T12:41:45.865" v="3075"/>
          <ac:cxnSpMkLst>
            <pc:docMk/>
            <pc:sldMk cId="389435222" sldId="269"/>
            <ac:cxnSpMk id="19" creationId="{AEF97C72-3F89-4F0A-9629-01818B389CF0}"/>
          </ac:cxnSpMkLst>
        </pc:cxnChg>
      </pc:sldChg>
      <pc:sldChg chg="addSp delSp modSp mod ord setBg delDesignElem">
        <pc:chgData name="Juan Diego Zucchino Aguilar" userId="4f6fdb5c-206f-47d2-b353-09993b8a4e75" providerId="ADAL" clId="{49A75F03-8ACD-4F95-8FFE-A2DABC675791}" dt="2021-11-13T14:17:01.142" v="3181"/>
        <pc:sldMkLst>
          <pc:docMk/>
          <pc:sldMk cId="2297954553" sldId="270"/>
        </pc:sldMkLst>
        <pc:spChg chg="mod">
          <ac:chgData name="Juan Diego Zucchino Aguilar" userId="4f6fdb5c-206f-47d2-b353-09993b8a4e75" providerId="ADAL" clId="{49A75F03-8ACD-4F95-8FFE-A2DABC675791}" dt="2021-11-13T14:16:02.912" v="3172" actId="207"/>
          <ac:spMkLst>
            <pc:docMk/>
            <pc:sldMk cId="2297954553" sldId="270"/>
            <ac:spMk id="2" creationId="{CE85C584-498C-4E45-AAE0-3192B620DB99}"/>
          </ac:spMkLst>
        </pc:spChg>
        <pc:spChg chg="mod">
          <ac:chgData name="Juan Diego Zucchino Aguilar" userId="4f6fdb5c-206f-47d2-b353-09993b8a4e75" providerId="ADAL" clId="{49A75F03-8ACD-4F95-8FFE-A2DABC675791}" dt="2021-11-13T07:56:28.668" v="1657"/>
          <ac:spMkLst>
            <pc:docMk/>
            <pc:sldMk cId="2297954553" sldId="270"/>
            <ac:spMk id="3" creationId="{BD531111-CBA3-4B96-A9E1-A0C5853F1567}"/>
          </ac:spMkLst>
        </pc:spChg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2297954553" sldId="270"/>
            <ac:spMk id="8" creationId="{C5176844-69C3-4F79-BE38-EA5BDDF4FEA4}"/>
          </ac:spMkLst>
        </pc:spChg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2297954553" sldId="270"/>
            <ac:spMk id="10" creationId="{1CF1AAE4-D0BC-430F-A613-7BBAAECA0C2D}"/>
          </ac:spMkLst>
        </pc:spChg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2297954553" sldId="270"/>
            <ac:spMk id="12" creationId="{A101E513-AF74-4E9D-A31F-99664250722D}"/>
          </ac:spMkLst>
        </pc:spChg>
      </pc:sldChg>
      <pc:sldChg chg="addSp delSp modSp mod setBg delDesignElem">
        <pc:chgData name="Juan Diego Zucchino Aguilar" userId="4f6fdb5c-206f-47d2-b353-09993b8a4e75" providerId="ADAL" clId="{49A75F03-8ACD-4F95-8FFE-A2DABC675791}" dt="2021-11-13T14:34:36.020" v="3193" actId="478"/>
        <pc:sldMkLst>
          <pc:docMk/>
          <pc:sldMk cId="3496565681" sldId="272"/>
        </pc:sldMkLst>
        <pc:spChg chg="mod">
          <ac:chgData name="Juan Diego Zucchino Aguilar" userId="4f6fdb5c-206f-47d2-b353-09993b8a4e75" providerId="ADAL" clId="{49A75F03-8ACD-4F95-8FFE-A2DABC675791}" dt="2021-11-13T14:14:53.404" v="3170" actId="207"/>
          <ac:spMkLst>
            <pc:docMk/>
            <pc:sldMk cId="3496565681" sldId="272"/>
            <ac:spMk id="2" creationId="{CE85C584-498C-4E45-AAE0-3192B620DB99}"/>
          </ac:spMkLst>
        </pc:spChg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3496565681" sldId="272"/>
            <ac:spMk id="8" creationId="{C5176844-69C3-4F79-BE38-EA5BDDF4FEA4}"/>
          </ac:spMkLst>
        </pc:spChg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3496565681" sldId="272"/>
            <ac:spMk id="10" creationId="{1CF1AAE4-D0BC-430F-A613-7BBAAECA0C2D}"/>
          </ac:spMkLst>
        </pc:spChg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3496565681" sldId="272"/>
            <ac:spMk id="12" creationId="{A101E513-AF74-4E9D-A31F-99664250722D}"/>
          </ac:spMkLst>
        </pc:spChg>
        <pc:picChg chg="add del mod">
          <ac:chgData name="Juan Diego Zucchino Aguilar" userId="4f6fdb5c-206f-47d2-b353-09993b8a4e75" providerId="ADAL" clId="{49A75F03-8ACD-4F95-8FFE-A2DABC675791}" dt="2021-11-13T14:34:36.020" v="3193" actId="478"/>
          <ac:picMkLst>
            <pc:docMk/>
            <pc:sldMk cId="3496565681" sldId="272"/>
            <ac:picMk id="5" creationId="{C7E6BB1B-A936-495E-AD33-C8C723A83412}"/>
          </ac:picMkLst>
        </pc:picChg>
      </pc:sldChg>
      <pc:sldChg chg="addSp delSp modSp mod setBg delDesignElem">
        <pc:chgData name="Juan Diego Zucchino Aguilar" userId="4f6fdb5c-206f-47d2-b353-09993b8a4e75" providerId="ADAL" clId="{49A75F03-8ACD-4F95-8FFE-A2DABC675791}" dt="2021-11-13T12:41:45.865" v="3075"/>
        <pc:sldMkLst>
          <pc:docMk/>
          <pc:sldMk cId="3036883958" sldId="273"/>
        </pc:sldMkLst>
        <pc:spChg chg="mod">
          <ac:chgData name="Juan Diego Zucchino Aguilar" userId="4f6fdb5c-206f-47d2-b353-09993b8a4e75" providerId="ADAL" clId="{49A75F03-8ACD-4F95-8FFE-A2DABC675791}" dt="2021-11-07T15:23:43.768" v="1292" actId="20577"/>
          <ac:spMkLst>
            <pc:docMk/>
            <pc:sldMk cId="3036883958" sldId="273"/>
            <ac:spMk id="2" creationId="{CE85C584-498C-4E45-AAE0-3192B620DB99}"/>
          </ac:spMkLst>
        </pc:spChg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3036883958" sldId="273"/>
            <ac:spMk id="19" creationId="{DD4C4B28-6B4B-4445-8535-F516D74E4AA9}"/>
          </ac:spMkLst>
        </pc:spChg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3036883958" sldId="273"/>
            <ac:spMk id="23" creationId="{55B419A7-F817-4767-8CCB-FB0E189C4ACD}"/>
          </ac:spMkLst>
        </pc:spChg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3036883958" sldId="273"/>
            <ac:spMk id="25" creationId="{AAD3D935-ECFC-4862-B395-207C13BAC3B7}"/>
          </ac:spMkLst>
        </pc:spChg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3036883958" sldId="273"/>
            <ac:spMk id="29" creationId="{ADA271CD-3011-4A05-B4A3-80F1794684F2}"/>
          </ac:spMkLst>
        </pc:spChg>
        <pc:cxnChg chg="add del">
          <ac:chgData name="Juan Diego Zucchino Aguilar" userId="4f6fdb5c-206f-47d2-b353-09993b8a4e75" providerId="ADAL" clId="{49A75F03-8ACD-4F95-8FFE-A2DABC675791}" dt="2021-11-13T12:41:45.865" v="3075"/>
          <ac:cxnSpMkLst>
            <pc:docMk/>
            <pc:sldMk cId="3036883958" sldId="273"/>
            <ac:cxnSpMk id="21" creationId="{0CB1C732-7193-4253-8746-850D090A6B4E}"/>
          </ac:cxnSpMkLst>
        </pc:cxnChg>
        <pc:cxnChg chg="add del">
          <ac:chgData name="Juan Diego Zucchino Aguilar" userId="4f6fdb5c-206f-47d2-b353-09993b8a4e75" providerId="ADAL" clId="{49A75F03-8ACD-4F95-8FFE-A2DABC675791}" dt="2021-11-13T12:41:45.865" v="3075"/>
          <ac:cxnSpMkLst>
            <pc:docMk/>
            <pc:sldMk cId="3036883958" sldId="273"/>
            <ac:cxnSpMk id="27" creationId="{E3B95BE3-D5B2-4F38-9A01-17866C9FBA6E}"/>
          </ac:cxnSpMkLst>
        </pc:cxnChg>
      </pc:sldChg>
      <pc:sldChg chg="addSp delSp modSp mod setBg delDesignElem">
        <pc:chgData name="Juan Diego Zucchino Aguilar" userId="4f6fdb5c-206f-47d2-b353-09993b8a4e75" providerId="ADAL" clId="{49A75F03-8ACD-4F95-8FFE-A2DABC675791}" dt="2021-11-13T14:16:42.169" v="3178"/>
        <pc:sldMkLst>
          <pc:docMk/>
          <pc:sldMk cId="2277046906" sldId="274"/>
        </pc:sldMkLst>
        <pc:spChg chg="mod">
          <ac:chgData name="Juan Diego Zucchino Aguilar" userId="4f6fdb5c-206f-47d2-b353-09993b8a4e75" providerId="ADAL" clId="{49A75F03-8ACD-4F95-8FFE-A2DABC675791}" dt="2021-11-07T13:22:00.044" v="1227" actId="26606"/>
          <ac:spMkLst>
            <pc:docMk/>
            <pc:sldMk cId="2277046906" sldId="274"/>
            <ac:spMk id="2" creationId="{CE85C584-498C-4E45-AAE0-3192B620DB99}"/>
          </ac:spMkLst>
        </pc:spChg>
        <pc:spChg chg="mod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2277046906" sldId="274"/>
            <ac:spMk id="3" creationId="{BD531111-CBA3-4B96-A9E1-A0C5853F1567}"/>
          </ac:spMkLst>
        </pc:spChg>
        <pc:spChg chg="add del">
          <ac:chgData name="Juan Diego Zucchino Aguilar" userId="4f6fdb5c-206f-47d2-b353-09993b8a4e75" providerId="ADAL" clId="{49A75F03-8ACD-4F95-8FFE-A2DABC675791}" dt="2021-11-07T13:22:00.044" v="1227" actId="26606"/>
          <ac:spMkLst>
            <pc:docMk/>
            <pc:sldMk cId="2277046906" sldId="274"/>
            <ac:spMk id="38" creationId="{DD4C4B28-6B4B-4445-8535-F516D74E4AA9}"/>
          </ac:spMkLst>
        </pc:spChg>
        <pc:spChg chg="add del">
          <ac:chgData name="Juan Diego Zucchino Aguilar" userId="4f6fdb5c-206f-47d2-b353-09993b8a4e75" providerId="ADAL" clId="{49A75F03-8ACD-4F95-8FFE-A2DABC675791}" dt="2021-11-07T13:22:00.044" v="1227" actId="26606"/>
          <ac:spMkLst>
            <pc:docMk/>
            <pc:sldMk cId="2277046906" sldId="274"/>
            <ac:spMk id="42" creationId="{55B419A7-F817-4767-8CCB-FB0E189C4ACD}"/>
          </ac:spMkLst>
        </pc:spChg>
        <pc:spChg chg="add del">
          <ac:chgData name="Juan Diego Zucchino Aguilar" userId="4f6fdb5c-206f-47d2-b353-09993b8a4e75" providerId="ADAL" clId="{49A75F03-8ACD-4F95-8FFE-A2DABC675791}" dt="2021-11-07T13:22:00.044" v="1227" actId="26606"/>
          <ac:spMkLst>
            <pc:docMk/>
            <pc:sldMk cId="2277046906" sldId="274"/>
            <ac:spMk id="44" creationId="{7AF9319C-2D9B-4868-AEAE-37298EA0F4B9}"/>
          </ac:spMkLst>
        </pc:spChg>
        <pc:spChg chg="add del">
          <ac:chgData name="Juan Diego Zucchino Aguilar" userId="4f6fdb5c-206f-47d2-b353-09993b8a4e75" providerId="ADAL" clId="{49A75F03-8ACD-4F95-8FFE-A2DABC675791}" dt="2021-11-07T13:22:00.044" v="1227" actId="26606"/>
          <ac:spMkLst>
            <pc:docMk/>
            <pc:sldMk cId="2277046906" sldId="274"/>
            <ac:spMk id="46" creationId="{ADA271CD-3011-4A05-B4A3-80F1794684F2}"/>
          </ac:spMkLst>
        </pc:spChg>
        <pc:spChg chg="add del">
          <ac:chgData name="Juan Diego Zucchino Aguilar" userId="4f6fdb5c-206f-47d2-b353-09993b8a4e75" providerId="ADAL" clId="{49A75F03-8ACD-4F95-8FFE-A2DABC675791}" dt="2021-11-07T13:22:00.037" v="1226" actId="26606"/>
          <ac:spMkLst>
            <pc:docMk/>
            <pc:sldMk cId="2277046906" sldId="274"/>
            <ac:spMk id="51" creationId="{DD4C4B28-6B4B-4445-8535-F516D74E4AA9}"/>
          </ac:spMkLst>
        </pc:spChg>
        <pc:spChg chg="add del">
          <ac:chgData name="Juan Diego Zucchino Aguilar" userId="4f6fdb5c-206f-47d2-b353-09993b8a4e75" providerId="ADAL" clId="{49A75F03-8ACD-4F95-8FFE-A2DABC675791}" dt="2021-11-07T13:22:00.037" v="1226" actId="26606"/>
          <ac:spMkLst>
            <pc:docMk/>
            <pc:sldMk cId="2277046906" sldId="274"/>
            <ac:spMk id="55" creationId="{55B419A7-F817-4767-8CCB-FB0E189C4ACD}"/>
          </ac:spMkLst>
        </pc:spChg>
        <pc:spChg chg="add del">
          <ac:chgData name="Juan Diego Zucchino Aguilar" userId="4f6fdb5c-206f-47d2-b353-09993b8a4e75" providerId="ADAL" clId="{49A75F03-8ACD-4F95-8FFE-A2DABC675791}" dt="2021-11-07T13:22:00.037" v="1226" actId="26606"/>
          <ac:spMkLst>
            <pc:docMk/>
            <pc:sldMk cId="2277046906" sldId="274"/>
            <ac:spMk id="59" creationId="{7021D92D-08FF-45A6-9109-AC9462C7E8E3}"/>
          </ac:spMkLst>
        </pc:spChg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2277046906" sldId="274"/>
            <ac:spMk id="61" creationId="{DD4C4B28-6B4B-4445-8535-F516D74E4AA9}"/>
          </ac:spMkLst>
        </pc:spChg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2277046906" sldId="274"/>
            <ac:spMk id="63" creationId="{55B419A7-F817-4767-8CCB-FB0E189C4ACD}"/>
          </ac:spMkLst>
        </pc:spChg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2277046906" sldId="274"/>
            <ac:spMk id="65" creationId="{ADA271CD-3011-4A05-B4A3-80F1794684F2}"/>
          </ac:spMkLst>
        </pc:spChg>
        <pc:picChg chg="mod">
          <ac:chgData name="Juan Diego Zucchino Aguilar" userId="4f6fdb5c-206f-47d2-b353-09993b8a4e75" providerId="ADAL" clId="{49A75F03-8ACD-4F95-8FFE-A2DABC675791}" dt="2021-11-07T13:22:00.044" v="1227" actId="26606"/>
          <ac:picMkLst>
            <pc:docMk/>
            <pc:sldMk cId="2277046906" sldId="274"/>
            <ac:picMk id="9" creationId="{161A4B4E-E37A-4A10-8C77-72BF61598D27}"/>
          </ac:picMkLst>
        </pc:picChg>
        <pc:cxnChg chg="add del">
          <ac:chgData name="Juan Diego Zucchino Aguilar" userId="4f6fdb5c-206f-47d2-b353-09993b8a4e75" providerId="ADAL" clId="{49A75F03-8ACD-4F95-8FFE-A2DABC675791}" dt="2021-11-07T13:22:00.044" v="1227" actId="26606"/>
          <ac:cxnSpMkLst>
            <pc:docMk/>
            <pc:sldMk cId="2277046906" sldId="274"/>
            <ac:cxnSpMk id="40" creationId="{0CB1C732-7193-4253-8746-850D090A6B4E}"/>
          </ac:cxnSpMkLst>
        </pc:cxnChg>
        <pc:cxnChg chg="add del">
          <ac:chgData name="Juan Diego Zucchino Aguilar" userId="4f6fdb5c-206f-47d2-b353-09993b8a4e75" providerId="ADAL" clId="{49A75F03-8ACD-4F95-8FFE-A2DABC675791}" dt="2021-11-07T13:22:00.037" v="1226" actId="26606"/>
          <ac:cxnSpMkLst>
            <pc:docMk/>
            <pc:sldMk cId="2277046906" sldId="274"/>
            <ac:cxnSpMk id="53" creationId="{0CB1C732-7193-4253-8746-850D090A6B4E}"/>
          </ac:cxnSpMkLst>
        </pc:cxnChg>
        <pc:cxnChg chg="add del">
          <ac:chgData name="Juan Diego Zucchino Aguilar" userId="4f6fdb5c-206f-47d2-b353-09993b8a4e75" providerId="ADAL" clId="{49A75F03-8ACD-4F95-8FFE-A2DABC675791}" dt="2021-11-07T13:22:00.037" v="1226" actId="26606"/>
          <ac:cxnSpMkLst>
            <pc:docMk/>
            <pc:sldMk cId="2277046906" sldId="274"/>
            <ac:cxnSpMk id="57" creationId="{D81E42A3-743C-4C15-9DA8-93AA9AEBFB17}"/>
          </ac:cxnSpMkLst>
        </pc:cxnChg>
        <pc:cxnChg chg="add del">
          <ac:chgData name="Juan Diego Zucchino Aguilar" userId="4f6fdb5c-206f-47d2-b353-09993b8a4e75" providerId="ADAL" clId="{49A75F03-8ACD-4F95-8FFE-A2DABC675791}" dt="2021-11-13T12:41:45.865" v="3075"/>
          <ac:cxnSpMkLst>
            <pc:docMk/>
            <pc:sldMk cId="2277046906" sldId="274"/>
            <ac:cxnSpMk id="62" creationId="{0CB1C732-7193-4253-8746-850D090A6B4E}"/>
          </ac:cxnSpMkLst>
        </pc:cxnChg>
        <pc:cxnChg chg="add del">
          <ac:chgData name="Juan Diego Zucchino Aguilar" userId="4f6fdb5c-206f-47d2-b353-09993b8a4e75" providerId="ADAL" clId="{49A75F03-8ACD-4F95-8FFE-A2DABC675791}" dt="2021-11-13T12:41:45.865" v="3075"/>
          <ac:cxnSpMkLst>
            <pc:docMk/>
            <pc:sldMk cId="2277046906" sldId="274"/>
            <ac:cxnSpMk id="64" creationId="{0552FC00-E6D3-45AF-BE3D-0368141142EE}"/>
          </ac:cxnSpMkLst>
        </pc:cxnChg>
      </pc:sldChg>
      <pc:sldChg chg="del">
        <pc:chgData name="Juan Diego Zucchino Aguilar" userId="4f6fdb5c-206f-47d2-b353-09993b8a4e75" providerId="ADAL" clId="{49A75F03-8ACD-4F95-8FFE-A2DABC675791}" dt="2021-11-07T15:34:11.736" v="1319" actId="47"/>
        <pc:sldMkLst>
          <pc:docMk/>
          <pc:sldMk cId="1530122767" sldId="275"/>
        </pc:sldMkLst>
      </pc:sldChg>
      <pc:sldChg chg="addSp delSp modSp mod setBg delDesignElem">
        <pc:chgData name="Juan Diego Zucchino Aguilar" userId="4f6fdb5c-206f-47d2-b353-09993b8a4e75" providerId="ADAL" clId="{49A75F03-8ACD-4F95-8FFE-A2DABC675791}" dt="2021-11-13T14:17:01.142" v="3181"/>
        <pc:sldMkLst>
          <pc:docMk/>
          <pc:sldMk cId="911095850" sldId="276"/>
        </pc:sldMkLst>
        <pc:spChg chg="mod">
          <ac:chgData name="Juan Diego Zucchino Aguilar" userId="4f6fdb5c-206f-47d2-b353-09993b8a4e75" providerId="ADAL" clId="{49A75F03-8ACD-4F95-8FFE-A2DABC675791}" dt="2021-11-13T07:56:28.668" v="1657"/>
          <ac:spMkLst>
            <pc:docMk/>
            <pc:sldMk cId="911095850" sldId="276"/>
            <ac:spMk id="3" creationId="{BD531111-CBA3-4B96-A9E1-A0C5853F1567}"/>
          </ac:spMkLst>
        </pc:spChg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911095850" sldId="276"/>
            <ac:spMk id="29" creationId="{C5176844-69C3-4F79-BE38-EA5BDDF4FEA4}"/>
          </ac:spMkLst>
        </pc:spChg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911095850" sldId="276"/>
            <ac:spMk id="31" creationId="{F76C355F-28BE-46B1-9B8D-5D71A48155D3}"/>
          </ac:spMkLst>
        </pc:spChg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911095850" sldId="276"/>
            <ac:spMk id="32" creationId="{A101E513-AF74-4E9D-A31F-99664250722D}"/>
          </ac:spMkLst>
        </pc:spChg>
        <pc:cxnChg chg="add del">
          <ac:chgData name="Juan Diego Zucchino Aguilar" userId="4f6fdb5c-206f-47d2-b353-09993b8a4e75" providerId="ADAL" clId="{49A75F03-8ACD-4F95-8FFE-A2DABC675791}" dt="2021-11-13T12:41:45.865" v="3075"/>
          <ac:cxnSpMkLst>
            <pc:docMk/>
            <pc:sldMk cId="911095850" sldId="276"/>
            <ac:cxnSpMk id="30" creationId="{33862825-C012-4895-A17E-F3D1F62D89DD}"/>
          </ac:cxnSpMkLst>
        </pc:cxnChg>
      </pc:sldChg>
      <pc:sldChg chg="del">
        <pc:chgData name="Juan Diego Zucchino Aguilar" userId="4f6fdb5c-206f-47d2-b353-09993b8a4e75" providerId="ADAL" clId="{49A75F03-8ACD-4F95-8FFE-A2DABC675791}" dt="2021-11-07T15:34:09.110" v="1318" actId="47"/>
        <pc:sldMkLst>
          <pc:docMk/>
          <pc:sldMk cId="3335981899" sldId="277"/>
        </pc:sldMkLst>
      </pc:sldChg>
      <pc:sldChg chg="addSp delSp modSp mod ord setBg delDesignElem">
        <pc:chgData name="Juan Diego Zucchino Aguilar" userId="4f6fdb5c-206f-47d2-b353-09993b8a4e75" providerId="ADAL" clId="{49A75F03-8ACD-4F95-8FFE-A2DABC675791}" dt="2021-11-13T14:17:01.142" v="3181"/>
        <pc:sldMkLst>
          <pc:docMk/>
          <pc:sldMk cId="794674297" sldId="278"/>
        </pc:sldMkLst>
        <pc:spChg chg="mod">
          <ac:chgData name="Juan Diego Zucchino Aguilar" userId="4f6fdb5c-206f-47d2-b353-09993b8a4e75" providerId="ADAL" clId="{49A75F03-8ACD-4F95-8FFE-A2DABC675791}" dt="2021-11-13T14:15:42.345" v="3171" actId="207"/>
          <ac:spMkLst>
            <pc:docMk/>
            <pc:sldMk cId="794674297" sldId="278"/>
            <ac:spMk id="2" creationId="{CE85C584-498C-4E45-AAE0-3192B620DB99}"/>
          </ac:spMkLst>
        </pc:spChg>
        <pc:spChg chg="mod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794674297" sldId="278"/>
            <ac:spMk id="3" creationId="{BD531111-CBA3-4B96-A9E1-A0C5853F1567}"/>
          </ac:spMkLst>
        </pc:spChg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794674297" sldId="278"/>
            <ac:spMk id="39" creationId="{DD4C4B28-6B4B-4445-8535-F516D74E4AA9}"/>
          </ac:spMkLst>
        </pc:spChg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794674297" sldId="278"/>
            <ac:spMk id="43" creationId="{55B419A7-F817-4767-8CCB-FB0E189C4ACD}"/>
          </ac:spMkLst>
        </pc:spChg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794674297" sldId="278"/>
            <ac:spMk id="45" creationId="{7AF9319C-2D9B-4868-AEAE-37298EA0F4B9}"/>
          </ac:spMkLst>
        </pc:spChg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794674297" sldId="278"/>
            <ac:spMk id="47" creationId="{ADA271CD-3011-4A05-B4A3-80F1794684F2}"/>
          </ac:spMkLst>
        </pc:spChg>
        <pc:cxnChg chg="add del">
          <ac:chgData name="Juan Diego Zucchino Aguilar" userId="4f6fdb5c-206f-47d2-b353-09993b8a4e75" providerId="ADAL" clId="{49A75F03-8ACD-4F95-8FFE-A2DABC675791}" dt="2021-11-13T12:41:45.865" v="3075"/>
          <ac:cxnSpMkLst>
            <pc:docMk/>
            <pc:sldMk cId="794674297" sldId="278"/>
            <ac:cxnSpMk id="41" creationId="{0CB1C732-7193-4253-8746-850D090A6B4E}"/>
          </ac:cxnSpMkLst>
        </pc:cxnChg>
      </pc:sldChg>
      <pc:sldChg chg="addSp delSp modSp mod setBg delDesignElem">
        <pc:chgData name="Juan Diego Zucchino Aguilar" userId="4f6fdb5c-206f-47d2-b353-09993b8a4e75" providerId="ADAL" clId="{49A75F03-8ACD-4F95-8FFE-A2DABC675791}" dt="2021-11-13T14:16:51.355" v="3180" actId="207"/>
        <pc:sldMkLst>
          <pc:docMk/>
          <pc:sldMk cId="1437226671" sldId="279"/>
        </pc:sldMkLst>
        <pc:spChg chg="mod">
          <ac:chgData name="Juan Diego Zucchino Aguilar" userId="4f6fdb5c-206f-47d2-b353-09993b8a4e75" providerId="ADAL" clId="{49A75F03-8ACD-4F95-8FFE-A2DABC675791}" dt="2021-11-13T14:16:47.741" v="3179" actId="207"/>
          <ac:spMkLst>
            <pc:docMk/>
            <pc:sldMk cId="1437226671" sldId="279"/>
            <ac:spMk id="6" creationId="{B481AC95-A661-42CC-A6DC-7F2537B053EE}"/>
          </ac:spMkLst>
        </pc:spChg>
        <pc:spChg chg="mod">
          <ac:chgData name="Juan Diego Zucchino Aguilar" userId="4f6fdb5c-206f-47d2-b353-09993b8a4e75" providerId="ADAL" clId="{49A75F03-8ACD-4F95-8FFE-A2DABC675791}" dt="2021-11-13T14:16:51.355" v="3180" actId="207"/>
          <ac:spMkLst>
            <pc:docMk/>
            <pc:sldMk cId="1437226671" sldId="279"/>
            <ac:spMk id="7" creationId="{7BA98C46-9B61-4C88-AC8A-96CABACC7F0F}"/>
          </ac:spMkLst>
        </pc:spChg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1437226671" sldId="279"/>
            <ac:spMk id="14" creationId="{DD4C4B28-6B4B-4445-8535-F516D74E4AA9}"/>
          </ac:spMkLst>
        </pc:spChg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1437226671" sldId="279"/>
            <ac:spMk id="18" creationId="{55B419A7-F817-4767-8CCB-FB0E189C4ACD}"/>
          </ac:spMkLst>
        </pc:spChg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1437226671" sldId="279"/>
            <ac:spMk id="20" creationId="{7AF9319C-2D9B-4868-AEAE-37298EA0F4B9}"/>
          </ac:spMkLst>
        </pc:spChg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1437226671" sldId="279"/>
            <ac:spMk id="22" creationId="{ADA271CD-3011-4A05-B4A3-80F1794684F2}"/>
          </ac:spMkLst>
        </pc:spChg>
        <pc:cxnChg chg="add del">
          <ac:chgData name="Juan Diego Zucchino Aguilar" userId="4f6fdb5c-206f-47d2-b353-09993b8a4e75" providerId="ADAL" clId="{49A75F03-8ACD-4F95-8FFE-A2DABC675791}" dt="2021-11-13T12:41:45.865" v="3075"/>
          <ac:cxnSpMkLst>
            <pc:docMk/>
            <pc:sldMk cId="1437226671" sldId="279"/>
            <ac:cxnSpMk id="16" creationId="{0CB1C732-7193-4253-8746-850D090A6B4E}"/>
          </ac:cxnSpMkLst>
        </pc:cxnChg>
      </pc:sldChg>
      <pc:sldChg chg="modSp mod setBg">
        <pc:chgData name="Juan Diego Zucchino Aguilar" userId="4f6fdb5c-206f-47d2-b353-09993b8a4e75" providerId="ADAL" clId="{49A75F03-8ACD-4F95-8FFE-A2DABC675791}" dt="2021-11-13T14:17:01.142" v="3181"/>
        <pc:sldMkLst>
          <pc:docMk/>
          <pc:sldMk cId="54440930" sldId="280"/>
        </pc:sldMkLst>
        <pc:spChg chg="mod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54440930" sldId="280"/>
            <ac:spMk id="2" creationId="{AAA07155-3B22-47C0-96A5-DF426C99DB64}"/>
          </ac:spMkLst>
        </pc:spChg>
        <pc:spChg chg="mod">
          <ac:chgData name="Juan Diego Zucchino Aguilar" userId="4f6fdb5c-206f-47d2-b353-09993b8a4e75" providerId="ADAL" clId="{49A75F03-8ACD-4F95-8FFE-A2DABC675791}" dt="2021-11-13T07:56:28.668" v="1657"/>
          <ac:spMkLst>
            <pc:docMk/>
            <pc:sldMk cId="54440930" sldId="280"/>
            <ac:spMk id="9" creationId="{C55ED9BE-D7FE-45B4-AE3E-8D4B4F9368F3}"/>
          </ac:spMkLst>
        </pc:spChg>
      </pc:sldChg>
      <pc:sldChg chg="modSp mod setBg">
        <pc:chgData name="Juan Diego Zucchino Aguilar" userId="4f6fdb5c-206f-47d2-b353-09993b8a4e75" providerId="ADAL" clId="{49A75F03-8ACD-4F95-8FFE-A2DABC675791}" dt="2021-11-13T14:17:01.142" v="3181"/>
        <pc:sldMkLst>
          <pc:docMk/>
          <pc:sldMk cId="1956611352" sldId="281"/>
        </pc:sldMkLst>
        <pc:spChg chg="mod">
          <ac:chgData name="Juan Diego Zucchino Aguilar" userId="4f6fdb5c-206f-47d2-b353-09993b8a4e75" providerId="ADAL" clId="{49A75F03-8ACD-4F95-8FFE-A2DABC675791}" dt="2021-11-07T16:02:47.007" v="1322" actId="207"/>
          <ac:spMkLst>
            <pc:docMk/>
            <pc:sldMk cId="1956611352" sldId="281"/>
            <ac:spMk id="6" creationId="{B481AC95-A661-42CC-A6DC-7F2537B053EE}"/>
          </ac:spMkLst>
        </pc:spChg>
        <pc:spChg chg="mod">
          <ac:chgData name="Juan Diego Zucchino Aguilar" userId="4f6fdb5c-206f-47d2-b353-09993b8a4e75" providerId="ADAL" clId="{49A75F03-8ACD-4F95-8FFE-A2DABC675791}" dt="2021-11-07T16:02:47.007" v="1322" actId="207"/>
          <ac:spMkLst>
            <pc:docMk/>
            <pc:sldMk cId="1956611352" sldId="281"/>
            <ac:spMk id="7" creationId="{7BA98C46-9B61-4C88-AC8A-96CABACC7F0F}"/>
          </ac:spMkLst>
        </pc:spChg>
      </pc:sldChg>
      <pc:sldChg chg="addSp delSp modSp new del mod">
        <pc:chgData name="Juan Diego Zucchino Aguilar" userId="4f6fdb5c-206f-47d2-b353-09993b8a4e75" providerId="ADAL" clId="{49A75F03-8ACD-4F95-8FFE-A2DABC675791}" dt="2021-11-13T07:52:24.593" v="1630" actId="2696"/>
        <pc:sldMkLst>
          <pc:docMk/>
          <pc:sldMk cId="113059190" sldId="282"/>
        </pc:sldMkLst>
        <pc:spChg chg="mod">
          <ac:chgData name="Juan Diego Zucchino Aguilar" userId="4f6fdb5c-206f-47d2-b353-09993b8a4e75" providerId="ADAL" clId="{49A75F03-8ACD-4F95-8FFE-A2DABC675791}" dt="2021-11-07T16:02:54.957" v="1323"/>
          <ac:spMkLst>
            <pc:docMk/>
            <pc:sldMk cId="113059190" sldId="282"/>
            <ac:spMk id="2" creationId="{402030D5-90B0-4B0C-B47D-AEDCFD9C051D}"/>
          </ac:spMkLst>
        </pc:spChg>
        <pc:spChg chg="mod">
          <ac:chgData name="Juan Diego Zucchino Aguilar" userId="4f6fdb5c-206f-47d2-b353-09993b8a4e75" providerId="ADAL" clId="{49A75F03-8ACD-4F95-8FFE-A2DABC675791}" dt="2021-11-07T11:51:14.847" v="17"/>
          <ac:spMkLst>
            <pc:docMk/>
            <pc:sldMk cId="113059190" sldId="282"/>
            <ac:spMk id="3" creationId="{B5473592-C3F4-49FC-A075-A284D68FB5C6}"/>
          </ac:spMkLst>
        </pc:spChg>
        <pc:spChg chg="add del mod">
          <ac:chgData name="Juan Diego Zucchino Aguilar" userId="4f6fdb5c-206f-47d2-b353-09993b8a4e75" providerId="ADAL" clId="{49A75F03-8ACD-4F95-8FFE-A2DABC675791}" dt="2021-11-13T07:52:13.487" v="1627"/>
          <ac:spMkLst>
            <pc:docMk/>
            <pc:sldMk cId="113059190" sldId="282"/>
            <ac:spMk id="4" creationId="{0D64B660-7B3F-4755-8D19-B36C5EE38974}"/>
          </ac:spMkLst>
        </pc:spChg>
      </pc:sldChg>
      <pc:sldChg chg="modSp add del mod ord">
        <pc:chgData name="Juan Diego Zucchino Aguilar" userId="4f6fdb5c-206f-47d2-b353-09993b8a4e75" providerId="ADAL" clId="{49A75F03-8ACD-4F95-8FFE-A2DABC675791}" dt="2021-11-07T15:32:33.225" v="1313" actId="47"/>
        <pc:sldMkLst>
          <pc:docMk/>
          <pc:sldMk cId="1126383077" sldId="283"/>
        </pc:sldMkLst>
        <pc:spChg chg="mod">
          <ac:chgData name="Juan Diego Zucchino Aguilar" userId="4f6fdb5c-206f-47d2-b353-09993b8a4e75" providerId="ADAL" clId="{49A75F03-8ACD-4F95-8FFE-A2DABC675791}" dt="2021-11-07T15:32:03.198" v="1312" actId="20577"/>
          <ac:spMkLst>
            <pc:docMk/>
            <pc:sldMk cId="1126383077" sldId="283"/>
            <ac:spMk id="2" creationId="{D519E9C6-4BC9-4154-9EF0-557B1A2E68D9}"/>
          </ac:spMkLst>
        </pc:spChg>
      </pc:sldChg>
      <pc:sldChg chg="addSp delSp setBg delDesignElem">
        <pc:chgData name="Juan Diego Zucchino Aguilar" userId="4f6fdb5c-206f-47d2-b353-09993b8a4e75" providerId="ADAL" clId="{49A75F03-8ACD-4F95-8FFE-A2DABC675791}" dt="2021-11-13T14:17:01.142" v="3181"/>
        <pc:sldMkLst>
          <pc:docMk/>
          <pc:sldMk cId="2527384745" sldId="283"/>
        </pc:sldMkLst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2527384745" sldId="283"/>
            <ac:spMk id="10" creationId="{DD4C4B28-6B4B-4445-8535-F516D74E4AA9}"/>
          </ac:spMkLst>
        </pc:spChg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2527384745" sldId="283"/>
            <ac:spMk id="14" creationId="{55B419A7-F817-4767-8CCB-FB0E189C4ACD}"/>
          </ac:spMkLst>
        </pc:spChg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2527384745" sldId="283"/>
            <ac:spMk id="18" creationId="{ADA271CD-3011-4A05-B4A3-80F1794684F2}"/>
          </ac:spMkLst>
        </pc:spChg>
        <pc:cxnChg chg="add del">
          <ac:chgData name="Juan Diego Zucchino Aguilar" userId="4f6fdb5c-206f-47d2-b353-09993b8a4e75" providerId="ADAL" clId="{49A75F03-8ACD-4F95-8FFE-A2DABC675791}" dt="2021-11-13T12:41:45.865" v="3075"/>
          <ac:cxnSpMkLst>
            <pc:docMk/>
            <pc:sldMk cId="2527384745" sldId="283"/>
            <ac:cxnSpMk id="12" creationId="{0CB1C732-7193-4253-8746-850D090A6B4E}"/>
          </ac:cxnSpMkLst>
        </pc:cxnChg>
        <pc:cxnChg chg="add del">
          <ac:chgData name="Juan Diego Zucchino Aguilar" userId="4f6fdb5c-206f-47d2-b353-09993b8a4e75" providerId="ADAL" clId="{49A75F03-8ACD-4F95-8FFE-A2DABC675791}" dt="2021-11-13T12:41:45.865" v="3075"/>
          <ac:cxnSpMkLst>
            <pc:docMk/>
            <pc:sldMk cId="2527384745" sldId="283"/>
            <ac:cxnSpMk id="16" creationId="{0552FC00-E6D3-45AF-BE3D-0368141142EE}"/>
          </ac:cxnSpMkLst>
        </pc:cxnChg>
      </pc:sldChg>
      <pc:sldChg chg="modSp setBg">
        <pc:chgData name="Juan Diego Zucchino Aguilar" userId="4f6fdb5c-206f-47d2-b353-09993b8a4e75" providerId="ADAL" clId="{49A75F03-8ACD-4F95-8FFE-A2DABC675791}" dt="2021-11-13T14:17:01.142" v="3181"/>
        <pc:sldMkLst>
          <pc:docMk/>
          <pc:sldMk cId="534298674" sldId="284"/>
        </pc:sldMkLst>
        <pc:spChg chg="mod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534298674" sldId="284"/>
            <ac:spMk id="2" creationId="{AAA07155-3B22-47C0-96A5-DF426C99DB64}"/>
          </ac:spMkLst>
        </pc:spChg>
      </pc:sldChg>
      <pc:sldChg chg="addSp delSp modSp mod setBg delDesignElem">
        <pc:chgData name="Juan Diego Zucchino Aguilar" userId="4f6fdb5c-206f-47d2-b353-09993b8a4e75" providerId="ADAL" clId="{49A75F03-8ACD-4F95-8FFE-A2DABC675791}" dt="2021-11-13T14:45:54.428" v="3309" actId="478"/>
        <pc:sldMkLst>
          <pc:docMk/>
          <pc:sldMk cId="3205558591" sldId="285"/>
        </pc:sldMkLst>
        <pc:spChg chg="mod">
          <ac:chgData name="Juan Diego Zucchino Aguilar" userId="4f6fdb5c-206f-47d2-b353-09993b8a4e75" providerId="ADAL" clId="{49A75F03-8ACD-4F95-8FFE-A2DABC675791}" dt="2021-11-13T14:45:42.609" v="3308" actId="1076"/>
          <ac:spMkLst>
            <pc:docMk/>
            <pc:sldMk cId="3205558591" sldId="285"/>
            <ac:spMk id="3" creationId="{BD531111-CBA3-4B96-A9E1-A0C5853F1567}"/>
          </ac:spMkLst>
        </pc:spChg>
        <pc:spChg chg="del">
          <ac:chgData name="Juan Diego Zucchino Aguilar" userId="4f6fdb5c-206f-47d2-b353-09993b8a4e75" providerId="ADAL" clId="{49A75F03-8ACD-4F95-8FFE-A2DABC675791}" dt="2021-11-13T14:43:00.627" v="3205" actId="478"/>
          <ac:spMkLst>
            <pc:docMk/>
            <pc:sldMk cId="3205558591" sldId="285"/>
            <ac:spMk id="4" creationId="{0255F173-476E-49C1-BB92-9C6170804FB7}"/>
          </ac:spMkLst>
        </pc:spChg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3205558591" sldId="285"/>
            <ac:spMk id="16" creationId="{C5176844-69C3-4F79-BE38-EA5BDDF4FEA4}"/>
          </ac:spMkLst>
        </pc:spChg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3205558591" sldId="285"/>
            <ac:spMk id="18" creationId="{A101E513-AF74-4E9D-A31F-99664250722D}"/>
          </ac:spMkLst>
        </pc:spChg>
        <pc:graphicFrameChg chg="add mod modGraphic">
          <ac:chgData name="Juan Diego Zucchino Aguilar" userId="4f6fdb5c-206f-47d2-b353-09993b8a4e75" providerId="ADAL" clId="{49A75F03-8ACD-4F95-8FFE-A2DABC675791}" dt="2021-11-13T14:45:41.674" v="3307" actId="20577"/>
          <ac:graphicFrameMkLst>
            <pc:docMk/>
            <pc:sldMk cId="3205558591" sldId="285"/>
            <ac:graphicFrameMk id="5" creationId="{FA91F6D3-E164-480D-AADA-15B1760F06EE}"/>
          </ac:graphicFrameMkLst>
        </pc:graphicFrameChg>
        <pc:picChg chg="del mod">
          <ac:chgData name="Juan Diego Zucchino Aguilar" userId="4f6fdb5c-206f-47d2-b353-09993b8a4e75" providerId="ADAL" clId="{49A75F03-8ACD-4F95-8FFE-A2DABC675791}" dt="2021-11-13T14:12:50.611" v="3146" actId="478"/>
          <ac:picMkLst>
            <pc:docMk/>
            <pc:sldMk cId="3205558591" sldId="285"/>
            <ac:picMk id="5" creationId="{94E3FEE5-C1D4-4E7F-A11B-A279C8A7528C}"/>
          </ac:picMkLst>
        </pc:picChg>
        <pc:picChg chg="add del mod">
          <ac:chgData name="Juan Diego Zucchino Aguilar" userId="4f6fdb5c-206f-47d2-b353-09993b8a4e75" providerId="ADAL" clId="{49A75F03-8ACD-4F95-8FFE-A2DABC675791}" dt="2021-11-13T14:45:54.428" v="3309" actId="478"/>
          <ac:picMkLst>
            <pc:docMk/>
            <pc:sldMk cId="3205558591" sldId="285"/>
            <ac:picMk id="7" creationId="{309E299C-59F1-4CF2-A45B-885CEE291CD3}"/>
          </ac:picMkLst>
        </pc:picChg>
        <pc:cxnChg chg="add del">
          <ac:chgData name="Juan Diego Zucchino Aguilar" userId="4f6fdb5c-206f-47d2-b353-09993b8a4e75" providerId="ADAL" clId="{49A75F03-8ACD-4F95-8FFE-A2DABC675791}" dt="2021-11-13T12:41:45.865" v="3075"/>
          <ac:cxnSpMkLst>
            <pc:docMk/>
            <pc:sldMk cId="3205558591" sldId="285"/>
            <ac:cxnSpMk id="17" creationId="{4D5E13B1-3A31-47C7-8474-7A3DE600680D}"/>
          </ac:cxnSpMkLst>
        </pc:cxnChg>
      </pc:sldChg>
      <pc:sldChg chg="addSp delSp modSp add del mod">
        <pc:chgData name="Juan Diego Zucchino Aguilar" userId="4f6fdb5c-206f-47d2-b353-09993b8a4e75" providerId="ADAL" clId="{49A75F03-8ACD-4F95-8FFE-A2DABC675791}" dt="2021-11-13T11:01:30.117" v="2194" actId="47"/>
        <pc:sldMkLst>
          <pc:docMk/>
          <pc:sldMk cId="4265405906" sldId="286"/>
        </pc:sldMkLst>
        <pc:spChg chg="add mod">
          <ac:chgData name="Juan Diego Zucchino Aguilar" userId="4f6fdb5c-206f-47d2-b353-09993b8a4e75" providerId="ADAL" clId="{49A75F03-8ACD-4F95-8FFE-A2DABC675791}" dt="2021-11-13T07:52:22.625" v="1629" actId="1076"/>
          <ac:spMkLst>
            <pc:docMk/>
            <pc:sldMk cId="4265405906" sldId="286"/>
            <ac:spMk id="6" creationId="{D470C2E7-2C80-4425-A774-42F42B0AC93F}"/>
          </ac:spMkLst>
        </pc:spChg>
        <pc:spChg chg="mod">
          <ac:chgData name="Juan Diego Zucchino Aguilar" userId="4f6fdb5c-206f-47d2-b353-09993b8a4e75" providerId="ADAL" clId="{49A75F03-8ACD-4F95-8FFE-A2DABC675791}" dt="2021-11-08T17:10:16.337" v="1622" actId="20577"/>
          <ac:spMkLst>
            <pc:docMk/>
            <pc:sldMk cId="4265405906" sldId="286"/>
            <ac:spMk id="9" creationId="{C55ED9BE-D7FE-45B4-AE3E-8D4B4F9368F3}"/>
          </ac:spMkLst>
        </pc:spChg>
        <pc:spChg chg="del">
          <ac:chgData name="Juan Diego Zucchino Aguilar" userId="4f6fdb5c-206f-47d2-b353-09993b8a4e75" providerId="ADAL" clId="{49A75F03-8ACD-4F95-8FFE-A2DABC675791}" dt="2021-11-13T10:21:01.360" v="1956" actId="478"/>
          <ac:spMkLst>
            <pc:docMk/>
            <pc:sldMk cId="4265405906" sldId="286"/>
            <ac:spMk id="11" creationId="{CEE6C5F5-7D60-4A4F-A82A-ED9D651D112D}"/>
          </ac:spMkLst>
        </pc:spChg>
        <pc:picChg chg="del">
          <ac:chgData name="Juan Diego Zucchino Aguilar" userId="4f6fdb5c-206f-47d2-b353-09993b8a4e75" providerId="ADAL" clId="{49A75F03-8ACD-4F95-8FFE-A2DABC675791}" dt="2021-11-08T17:10:22.220" v="1623" actId="478"/>
          <ac:picMkLst>
            <pc:docMk/>
            <pc:sldMk cId="4265405906" sldId="286"/>
            <ac:picMk id="5" creationId="{6DDF2AEB-0717-47B7-923B-714097F4DF39}"/>
          </ac:picMkLst>
        </pc:picChg>
        <pc:picChg chg="del">
          <ac:chgData name="Juan Diego Zucchino Aguilar" userId="4f6fdb5c-206f-47d2-b353-09993b8a4e75" providerId="ADAL" clId="{49A75F03-8ACD-4F95-8FFE-A2DABC675791}" dt="2021-11-08T17:10:22.220" v="1623" actId="478"/>
          <ac:picMkLst>
            <pc:docMk/>
            <pc:sldMk cId="4265405906" sldId="286"/>
            <ac:picMk id="10" creationId="{9FBA2806-E90A-48C5-AAF9-63A19A8C76B1}"/>
          </ac:picMkLst>
        </pc:picChg>
      </pc:sldChg>
      <pc:sldChg chg="addSp delSp setBg delDesignElem">
        <pc:chgData name="Juan Diego Zucchino Aguilar" userId="4f6fdb5c-206f-47d2-b353-09993b8a4e75" providerId="ADAL" clId="{49A75F03-8ACD-4F95-8FFE-A2DABC675791}" dt="2021-11-13T12:41:45.865" v="3075"/>
        <pc:sldMkLst>
          <pc:docMk/>
          <pc:sldMk cId="2498334044" sldId="287"/>
        </pc:sldMkLst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2498334044" sldId="287"/>
            <ac:spMk id="8" creationId="{DD4C4B28-6B4B-4445-8535-F516D74E4AA9}"/>
          </ac:spMkLst>
        </pc:spChg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2498334044" sldId="287"/>
            <ac:spMk id="12" creationId="{55B419A7-F817-4767-8CCB-FB0E189C4ACD}"/>
          </ac:spMkLst>
        </pc:spChg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2498334044" sldId="287"/>
            <ac:spMk id="16" creationId="{B3BE00DD-5F52-49B1-A83B-F2E555AC5D05}"/>
          </ac:spMkLst>
        </pc:spChg>
        <pc:cxnChg chg="add del">
          <ac:chgData name="Juan Diego Zucchino Aguilar" userId="4f6fdb5c-206f-47d2-b353-09993b8a4e75" providerId="ADAL" clId="{49A75F03-8ACD-4F95-8FFE-A2DABC675791}" dt="2021-11-13T12:41:45.865" v="3075"/>
          <ac:cxnSpMkLst>
            <pc:docMk/>
            <pc:sldMk cId="2498334044" sldId="287"/>
            <ac:cxnSpMk id="10" creationId="{0CB1C732-7193-4253-8746-850D090A6B4E}"/>
          </ac:cxnSpMkLst>
        </pc:cxnChg>
        <pc:cxnChg chg="add del">
          <ac:chgData name="Juan Diego Zucchino Aguilar" userId="4f6fdb5c-206f-47d2-b353-09993b8a4e75" providerId="ADAL" clId="{49A75F03-8ACD-4F95-8FFE-A2DABC675791}" dt="2021-11-13T12:41:45.865" v="3075"/>
          <ac:cxnSpMkLst>
            <pc:docMk/>
            <pc:sldMk cId="2498334044" sldId="287"/>
            <ac:cxnSpMk id="14" creationId="{DE3FB7FD-3883-4AFF-8349-2E3BBDA714EA}"/>
          </ac:cxnSpMkLst>
        </pc:cxnChg>
      </pc:sldChg>
      <pc:sldChg chg="addSp delSp setBg delDesignElem">
        <pc:chgData name="Juan Diego Zucchino Aguilar" userId="4f6fdb5c-206f-47d2-b353-09993b8a4e75" providerId="ADAL" clId="{49A75F03-8ACD-4F95-8FFE-A2DABC675791}" dt="2021-11-13T14:17:01.142" v="3181"/>
        <pc:sldMkLst>
          <pc:docMk/>
          <pc:sldMk cId="2819899159" sldId="288"/>
        </pc:sldMkLst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2819899159" sldId="288"/>
            <ac:spMk id="18" creationId="{C5176844-69C3-4F79-BE38-EA5BDDF4FEA4}"/>
          </ac:spMkLst>
        </pc:spChg>
        <pc:spChg chg="add del">
          <ac:chgData name="Juan Diego Zucchino Aguilar" userId="4f6fdb5c-206f-47d2-b353-09993b8a4e75" providerId="ADAL" clId="{49A75F03-8ACD-4F95-8FFE-A2DABC675791}" dt="2021-11-13T12:41:45.865" v="3075"/>
          <ac:spMkLst>
            <pc:docMk/>
            <pc:sldMk cId="2819899159" sldId="288"/>
            <ac:spMk id="22" creationId="{A101E513-AF74-4E9D-A31F-99664250722D}"/>
          </ac:spMkLst>
        </pc:spChg>
        <pc:cxnChg chg="add del">
          <ac:chgData name="Juan Diego Zucchino Aguilar" userId="4f6fdb5c-206f-47d2-b353-09993b8a4e75" providerId="ADAL" clId="{49A75F03-8ACD-4F95-8FFE-A2DABC675791}" dt="2021-11-13T12:41:45.865" v="3075"/>
          <ac:cxnSpMkLst>
            <pc:docMk/>
            <pc:sldMk cId="2819899159" sldId="288"/>
            <ac:cxnSpMk id="20" creationId="{623022EF-4E43-4298-8E3D-DA5EF06176E9}"/>
          </ac:cxnSpMkLst>
        </pc:cxnChg>
      </pc:sldChg>
      <pc:sldChg chg="add setBg">
        <pc:chgData name="Juan Diego Zucchino Aguilar" userId="4f6fdb5c-206f-47d2-b353-09993b8a4e75" providerId="ADAL" clId="{49A75F03-8ACD-4F95-8FFE-A2DABC675791}" dt="2021-11-13T14:17:01.142" v="3181"/>
        <pc:sldMkLst>
          <pc:docMk/>
          <pc:sldMk cId="658095970" sldId="289"/>
        </pc:sldMkLst>
      </pc:sldChg>
      <pc:sldChg chg="addSp delSp modSp add mod setBg">
        <pc:chgData name="Juan Diego Zucchino Aguilar" userId="4f6fdb5c-206f-47d2-b353-09993b8a4e75" providerId="ADAL" clId="{49A75F03-8ACD-4F95-8FFE-A2DABC675791}" dt="2021-11-13T14:17:01.142" v="3181"/>
        <pc:sldMkLst>
          <pc:docMk/>
          <pc:sldMk cId="3372802798" sldId="290"/>
        </pc:sldMkLst>
        <pc:picChg chg="add mod">
          <ac:chgData name="Juan Diego Zucchino Aguilar" userId="4f6fdb5c-206f-47d2-b353-09993b8a4e75" providerId="ADAL" clId="{49A75F03-8ACD-4F95-8FFE-A2DABC675791}" dt="2021-11-13T14:14:04.904" v="3158" actId="1076"/>
          <ac:picMkLst>
            <pc:docMk/>
            <pc:sldMk cId="3372802798" sldId="290"/>
            <ac:picMk id="5" creationId="{166A973E-5F49-4A03-88D1-D2D0F430A5CB}"/>
          </ac:picMkLst>
        </pc:picChg>
        <pc:picChg chg="del">
          <ac:chgData name="Juan Diego Zucchino Aguilar" userId="4f6fdb5c-206f-47d2-b353-09993b8a4e75" providerId="ADAL" clId="{49A75F03-8ACD-4F95-8FFE-A2DABC675791}" dt="2021-11-13T14:14:00.324" v="3155" actId="478"/>
          <ac:picMkLst>
            <pc:docMk/>
            <pc:sldMk cId="3372802798" sldId="290"/>
            <ac:picMk id="7" creationId="{309E299C-59F1-4CF2-A45B-885CEE291CD3}"/>
          </ac:picMkLst>
        </pc:picChg>
      </pc:sldChg>
      <pc:sldChg chg="addSp delSp modSp add mod setBg">
        <pc:chgData name="Juan Diego Zucchino Aguilar" userId="4f6fdb5c-206f-47d2-b353-09993b8a4e75" providerId="ADAL" clId="{49A75F03-8ACD-4F95-8FFE-A2DABC675791}" dt="2021-11-13T14:17:01.142" v="3181"/>
        <pc:sldMkLst>
          <pc:docMk/>
          <pc:sldMk cId="2483901229" sldId="291"/>
        </pc:sldMkLst>
        <pc:picChg chg="del">
          <ac:chgData name="Juan Diego Zucchino Aguilar" userId="4f6fdb5c-206f-47d2-b353-09993b8a4e75" providerId="ADAL" clId="{49A75F03-8ACD-4F95-8FFE-A2DABC675791}" dt="2021-11-13T14:14:20.799" v="3160" actId="478"/>
          <ac:picMkLst>
            <pc:docMk/>
            <pc:sldMk cId="2483901229" sldId="291"/>
            <ac:picMk id="5" creationId="{166A973E-5F49-4A03-88D1-D2D0F430A5CB}"/>
          </ac:picMkLst>
        </pc:picChg>
        <pc:picChg chg="add mod">
          <ac:chgData name="Juan Diego Zucchino Aguilar" userId="4f6fdb5c-206f-47d2-b353-09993b8a4e75" providerId="ADAL" clId="{49A75F03-8ACD-4F95-8FFE-A2DABC675791}" dt="2021-11-13T14:14:25.848" v="3164" actId="1076"/>
          <ac:picMkLst>
            <pc:docMk/>
            <pc:sldMk cId="2483901229" sldId="291"/>
            <ac:picMk id="7" creationId="{19C119C9-8E3F-4D72-B88C-828FB35416D4}"/>
          </ac:picMkLst>
        </pc:picChg>
      </pc:sldChg>
    </pc:docChg>
  </pc:docChgLst>
  <pc:docChgLst>
    <pc:chgData name="Juan Diego Zucchino Aguilar" userId="S::juan_diego.zucchino_aguilar@fs-students.de::4f6fdb5c-206f-47d2-b353-09993b8a4e75" providerId="AD" clId="Web-{8086B077-F9BF-B80D-D86D-4B6C927DC3B1}"/>
    <pc:docChg chg="modSld">
      <pc:chgData name="Juan Diego Zucchino Aguilar" userId="S::juan_diego.zucchino_aguilar@fs-students.de::4f6fdb5c-206f-47d2-b353-09993b8a4e75" providerId="AD" clId="Web-{8086B077-F9BF-B80D-D86D-4B6C927DC3B1}" dt="2021-11-13T14:46:16.713" v="0"/>
      <pc:docMkLst>
        <pc:docMk/>
      </pc:docMkLst>
      <pc:sldChg chg="delSp">
        <pc:chgData name="Juan Diego Zucchino Aguilar" userId="S::juan_diego.zucchino_aguilar@fs-students.de::4f6fdb5c-206f-47d2-b353-09993b8a4e75" providerId="AD" clId="Web-{8086B077-F9BF-B80D-D86D-4B6C927DC3B1}" dt="2021-11-13T14:46:16.713" v="0"/>
        <pc:sldMkLst>
          <pc:docMk/>
          <pc:sldMk cId="3205558591" sldId="285"/>
        </pc:sldMkLst>
        <pc:graphicFrameChg chg="del">
          <ac:chgData name="Juan Diego Zucchino Aguilar" userId="S::juan_diego.zucchino_aguilar@fs-students.de::4f6fdb5c-206f-47d2-b353-09993b8a4e75" providerId="AD" clId="Web-{8086B077-F9BF-B80D-D86D-4B6C927DC3B1}" dt="2021-11-13T14:46:16.713" v="0"/>
          <ac:graphicFrameMkLst>
            <pc:docMk/>
            <pc:sldMk cId="3205558591" sldId="285"/>
            <ac:graphicFrameMk id="5" creationId="{FA91F6D3-E164-480D-AADA-15B1760F06EE}"/>
          </ac:graphicFrameMkLst>
        </pc:graphicFrameChg>
      </pc:sldChg>
    </pc:docChg>
  </pc:docChgLst>
  <pc:docChgLst>
    <pc:chgData name="VS Chaitanya Madduri" userId="ebae4ae6-70c6-43fc-aece-1fecfd401bc7" providerId="ADAL" clId="{A47412FF-11B0-4CD9-B987-06C47D997C89}"/>
    <pc:docChg chg="undo custSel addSld delSld modSld">
      <pc:chgData name="VS Chaitanya Madduri" userId="ebae4ae6-70c6-43fc-aece-1fecfd401bc7" providerId="ADAL" clId="{A47412FF-11B0-4CD9-B987-06C47D997C89}" dt="2021-11-14T12:33:57.970" v="3130"/>
      <pc:docMkLst>
        <pc:docMk/>
      </pc:docMkLst>
      <pc:sldChg chg="addSp delSp modSp mod">
        <pc:chgData name="VS Chaitanya Madduri" userId="ebae4ae6-70c6-43fc-aece-1fecfd401bc7" providerId="ADAL" clId="{A47412FF-11B0-4CD9-B987-06C47D997C89}" dt="2021-11-06T14:38:12.535" v="99" actId="27636"/>
        <pc:sldMkLst>
          <pc:docMk/>
          <pc:sldMk cId="453482680" sldId="256"/>
        </pc:sldMkLst>
        <pc:spChg chg="mod">
          <ac:chgData name="VS Chaitanya Madduri" userId="ebae4ae6-70c6-43fc-aece-1fecfd401bc7" providerId="ADAL" clId="{A47412FF-11B0-4CD9-B987-06C47D997C89}" dt="2021-11-06T14:36:23.981" v="59" actId="20577"/>
          <ac:spMkLst>
            <pc:docMk/>
            <pc:sldMk cId="453482680" sldId="256"/>
            <ac:spMk id="2" creationId="{00915CBD-19B7-4C39-99C7-484C99B080F5}"/>
          </ac:spMkLst>
        </pc:spChg>
        <pc:spChg chg="mod">
          <ac:chgData name="VS Chaitanya Madduri" userId="ebae4ae6-70c6-43fc-aece-1fecfd401bc7" providerId="ADAL" clId="{A47412FF-11B0-4CD9-B987-06C47D997C89}" dt="2021-11-06T14:38:12.535" v="99" actId="27636"/>
          <ac:spMkLst>
            <pc:docMk/>
            <pc:sldMk cId="453482680" sldId="256"/>
            <ac:spMk id="3" creationId="{5A6C25D8-7952-4211-95E8-5D2B28B62D44}"/>
          </ac:spMkLst>
        </pc:spChg>
        <pc:graphicFrameChg chg="add del mod">
          <ac:chgData name="VS Chaitanya Madduri" userId="ebae4ae6-70c6-43fc-aece-1fecfd401bc7" providerId="ADAL" clId="{A47412FF-11B0-4CD9-B987-06C47D997C89}" dt="2021-11-06T14:37:18.044" v="79"/>
          <ac:graphicFrameMkLst>
            <pc:docMk/>
            <pc:sldMk cId="453482680" sldId="256"/>
            <ac:graphicFrameMk id="4" creationId="{7798E162-9CEF-4E9A-9AA7-AF56E1503BC5}"/>
          </ac:graphicFrameMkLst>
        </pc:graphicFrameChg>
        <pc:graphicFrameChg chg="add del mod">
          <ac:chgData name="VS Chaitanya Madduri" userId="ebae4ae6-70c6-43fc-aece-1fecfd401bc7" providerId="ADAL" clId="{A47412FF-11B0-4CD9-B987-06C47D997C89}" dt="2021-11-06T14:37:20.175" v="81"/>
          <ac:graphicFrameMkLst>
            <pc:docMk/>
            <pc:sldMk cId="453482680" sldId="256"/>
            <ac:graphicFrameMk id="5" creationId="{B58BA459-AC26-471D-A097-2555A50E9FD8}"/>
          </ac:graphicFrameMkLst>
        </pc:graphicFrameChg>
      </pc:sldChg>
      <pc:sldChg chg="modSp">
        <pc:chgData name="VS Chaitanya Madduri" userId="ebae4ae6-70c6-43fc-aece-1fecfd401bc7" providerId="ADAL" clId="{A47412FF-11B0-4CD9-B987-06C47D997C89}" dt="2021-11-06T14:43:07.710" v="109"/>
        <pc:sldMkLst>
          <pc:docMk/>
          <pc:sldMk cId="2616752173" sldId="258"/>
        </pc:sldMkLst>
        <pc:graphicFrameChg chg="mod">
          <ac:chgData name="VS Chaitanya Madduri" userId="ebae4ae6-70c6-43fc-aece-1fecfd401bc7" providerId="ADAL" clId="{A47412FF-11B0-4CD9-B987-06C47D997C89}" dt="2021-11-06T14:43:07.710" v="109"/>
          <ac:graphicFrameMkLst>
            <pc:docMk/>
            <pc:sldMk cId="2616752173" sldId="258"/>
            <ac:graphicFrameMk id="18" creationId="{899FA7F2-6280-4B7C-81DB-AB2421AB5207}"/>
          </ac:graphicFrameMkLst>
        </pc:graphicFrameChg>
      </pc:sldChg>
      <pc:sldChg chg="addSp modSp mod setBg">
        <pc:chgData name="VS Chaitanya Madduri" userId="ebae4ae6-70c6-43fc-aece-1fecfd401bc7" providerId="ADAL" clId="{A47412FF-11B0-4CD9-B987-06C47D997C89}" dt="2021-11-13T14:58:20.478" v="1830" actId="20577"/>
        <pc:sldMkLst>
          <pc:docMk/>
          <pc:sldMk cId="1712708470" sldId="263"/>
        </pc:sldMkLst>
        <pc:spChg chg="mod">
          <ac:chgData name="VS Chaitanya Madduri" userId="ebae4ae6-70c6-43fc-aece-1fecfd401bc7" providerId="ADAL" clId="{A47412FF-11B0-4CD9-B987-06C47D997C89}" dt="2021-11-09T12:33:13.450" v="1444" actId="26606"/>
          <ac:spMkLst>
            <pc:docMk/>
            <pc:sldMk cId="1712708470" sldId="263"/>
            <ac:spMk id="2" creationId="{E96284E5-DF9D-4E61-B1D0-F4D8D5287614}"/>
          </ac:spMkLst>
        </pc:spChg>
        <pc:spChg chg="mod">
          <ac:chgData name="VS Chaitanya Madduri" userId="ebae4ae6-70c6-43fc-aece-1fecfd401bc7" providerId="ADAL" clId="{A47412FF-11B0-4CD9-B987-06C47D997C89}" dt="2021-11-13T14:58:20.478" v="1830" actId="20577"/>
          <ac:spMkLst>
            <pc:docMk/>
            <pc:sldMk cId="1712708470" sldId="263"/>
            <ac:spMk id="3" creationId="{6ED895C4-959E-42C7-932B-A1DB77D9EE38}"/>
          </ac:spMkLst>
        </pc:spChg>
        <pc:spChg chg="add">
          <ac:chgData name="VS Chaitanya Madduri" userId="ebae4ae6-70c6-43fc-aece-1fecfd401bc7" providerId="ADAL" clId="{A47412FF-11B0-4CD9-B987-06C47D997C89}" dt="2021-11-09T12:33:13.450" v="1444" actId="26606"/>
          <ac:spMkLst>
            <pc:docMk/>
            <pc:sldMk cId="1712708470" sldId="263"/>
            <ac:spMk id="8" creationId="{C5176844-69C3-4F79-BE38-EA5BDDF4FEA4}"/>
          </ac:spMkLst>
        </pc:spChg>
        <pc:spChg chg="add">
          <ac:chgData name="VS Chaitanya Madduri" userId="ebae4ae6-70c6-43fc-aece-1fecfd401bc7" providerId="ADAL" clId="{A47412FF-11B0-4CD9-B987-06C47D997C89}" dt="2021-11-09T12:33:13.450" v="1444" actId="26606"/>
          <ac:spMkLst>
            <pc:docMk/>
            <pc:sldMk cId="1712708470" sldId="263"/>
            <ac:spMk id="10" creationId="{1CF1AAE4-D0BC-430F-A613-7BBAAECA0C2D}"/>
          </ac:spMkLst>
        </pc:spChg>
        <pc:spChg chg="add">
          <ac:chgData name="VS Chaitanya Madduri" userId="ebae4ae6-70c6-43fc-aece-1fecfd401bc7" providerId="ADAL" clId="{A47412FF-11B0-4CD9-B987-06C47D997C89}" dt="2021-11-09T12:33:13.450" v="1444" actId="26606"/>
          <ac:spMkLst>
            <pc:docMk/>
            <pc:sldMk cId="1712708470" sldId="263"/>
            <ac:spMk id="12" creationId="{A101E513-AF74-4E9D-A31F-99664250722D}"/>
          </ac:spMkLst>
        </pc:spChg>
      </pc:sldChg>
      <pc:sldChg chg="addSp delSp modSp mod modClrScheme chgLayout">
        <pc:chgData name="VS Chaitanya Madduri" userId="ebae4ae6-70c6-43fc-aece-1fecfd401bc7" providerId="ADAL" clId="{A47412FF-11B0-4CD9-B987-06C47D997C89}" dt="2021-11-07T12:05:35.259" v="1333" actId="27636"/>
        <pc:sldMkLst>
          <pc:docMk/>
          <pc:sldMk cId="3577675399" sldId="265"/>
        </pc:sldMkLst>
        <pc:spChg chg="mod ord">
          <ac:chgData name="VS Chaitanya Madduri" userId="ebae4ae6-70c6-43fc-aece-1fecfd401bc7" providerId="ADAL" clId="{A47412FF-11B0-4CD9-B987-06C47D997C89}" dt="2021-11-07T10:19:57.536" v="445" actId="700"/>
          <ac:spMkLst>
            <pc:docMk/>
            <pc:sldMk cId="3577675399" sldId="265"/>
            <ac:spMk id="2" creationId="{AAA07155-3B22-47C0-96A5-DF426C99DB64}"/>
          </ac:spMkLst>
        </pc:spChg>
        <pc:spChg chg="add mod ord">
          <ac:chgData name="VS Chaitanya Madduri" userId="ebae4ae6-70c6-43fc-aece-1fecfd401bc7" providerId="ADAL" clId="{A47412FF-11B0-4CD9-B987-06C47D997C89}" dt="2021-11-07T12:05:35.259" v="1333" actId="27636"/>
          <ac:spMkLst>
            <pc:docMk/>
            <pc:sldMk cId="3577675399" sldId="265"/>
            <ac:spMk id="3" creationId="{192C9F8C-CF31-4D36-B6BE-17F61B4942E7}"/>
          </ac:spMkLst>
        </pc:spChg>
        <pc:spChg chg="add del">
          <ac:chgData name="VS Chaitanya Madduri" userId="ebae4ae6-70c6-43fc-aece-1fecfd401bc7" providerId="ADAL" clId="{A47412FF-11B0-4CD9-B987-06C47D997C89}" dt="2021-11-07T10:29:10.701" v="488"/>
          <ac:spMkLst>
            <pc:docMk/>
            <pc:sldMk cId="3577675399" sldId="265"/>
            <ac:spMk id="4" creationId="{87C5369E-787F-45CA-838E-DDBBB93D130A}"/>
          </ac:spMkLst>
        </pc:spChg>
        <pc:spChg chg="add del">
          <ac:chgData name="VS Chaitanya Madduri" userId="ebae4ae6-70c6-43fc-aece-1fecfd401bc7" providerId="ADAL" clId="{A47412FF-11B0-4CD9-B987-06C47D997C89}" dt="2021-11-07T10:29:12.712" v="490"/>
          <ac:spMkLst>
            <pc:docMk/>
            <pc:sldMk cId="3577675399" sldId="265"/>
            <ac:spMk id="5" creationId="{D989DF8B-52F9-48EC-A5EE-E55FA5C99FB9}"/>
          </ac:spMkLst>
        </pc:spChg>
        <pc:spChg chg="add del">
          <ac:chgData name="VS Chaitanya Madduri" userId="ebae4ae6-70c6-43fc-aece-1fecfd401bc7" providerId="ADAL" clId="{A47412FF-11B0-4CD9-B987-06C47D997C89}" dt="2021-11-07T10:36:55.950" v="617"/>
          <ac:spMkLst>
            <pc:docMk/>
            <pc:sldMk cId="3577675399" sldId="265"/>
            <ac:spMk id="6" creationId="{E1197F97-F2C0-498D-BB28-EBC109CEA830}"/>
          </ac:spMkLst>
        </pc:spChg>
        <pc:spChg chg="mod">
          <ac:chgData name="VS Chaitanya Madduri" userId="ebae4ae6-70c6-43fc-aece-1fecfd401bc7" providerId="ADAL" clId="{A47412FF-11B0-4CD9-B987-06C47D997C89}" dt="2021-11-07T10:05:43.036" v="444" actId="20577"/>
          <ac:spMkLst>
            <pc:docMk/>
            <pc:sldMk cId="3577675399" sldId="265"/>
            <ac:spMk id="9" creationId="{C55ED9BE-D7FE-45B4-AE3E-8D4B4F9368F3}"/>
          </ac:spMkLst>
        </pc:spChg>
      </pc:sldChg>
      <pc:sldChg chg="addSp delSp modSp mod setBg setClrOvrMap">
        <pc:chgData name="VS Chaitanya Madduri" userId="ebae4ae6-70c6-43fc-aece-1fecfd401bc7" providerId="ADAL" clId="{A47412FF-11B0-4CD9-B987-06C47D997C89}" dt="2021-11-09T12:17:30.243" v="1441" actId="26606"/>
        <pc:sldMkLst>
          <pc:docMk/>
          <pc:sldMk cId="3036883958" sldId="273"/>
        </pc:sldMkLst>
        <pc:spChg chg="mod">
          <ac:chgData name="VS Chaitanya Madduri" userId="ebae4ae6-70c6-43fc-aece-1fecfd401bc7" providerId="ADAL" clId="{A47412FF-11B0-4CD9-B987-06C47D997C89}" dt="2021-11-09T12:17:30.243" v="1441" actId="26606"/>
          <ac:spMkLst>
            <pc:docMk/>
            <pc:sldMk cId="3036883958" sldId="273"/>
            <ac:spMk id="2" creationId="{CE85C584-498C-4E45-AAE0-3192B620DB99}"/>
          </ac:spMkLst>
        </pc:spChg>
        <pc:spChg chg="del">
          <ac:chgData name="VS Chaitanya Madduri" userId="ebae4ae6-70c6-43fc-aece-1fecfd401bc7" providerId="ADAL" clId="{A47412FF-11B0-4CD9-B987-06C47D997C89}" dt="2021-11-09T12:17:30.243" v="1441" actId="26606"/>
          <ac:spMkLst>
            <pc:docMk/>
            <pc:sldMk cId="3036883958" sldId="273"/>
            <ac:spMk id="3" creationId="{BD531111-CBA3-4B96-A9E1-A0C5853F1567}"/>
          </ac:spMkLst>
        </pc:spChg>
        <pc:spChg chg="del">
          <ac:chgData name="VS Chaitanya Madduri" userId="ebae4ae6-70c6-43fc-aece-1fecfd401bc7" providerId="ADAL" clId="{A47412FF-11B0-4CD9-B987-06C47D997C89}" dt="2021-11-09T12:17:30.243" v="1441" actId="26606"/>
          <ac:spMkLst>
            <pc:docMk/>
            <pc:sldMk cId="3036883958" sldId="273"/>
            <ac:spMk id="8" creationId="{C5176844-69C3-4F79-BE38-EA5BDDF4FEA4}"/>
          </ac:spMkLst>
        </pc:spChg>
        <pc:spChg chg="del">
          <ac:chgData name="VS Chaitanya Madduri" userId="ebae4ae6-70c6-43fc-aece-1fecfd401bc7" providerId="ADAL" clId="{A47412FF-11B0-4CD9-B987-06C47D997C89}" dt="2021-11-09T12:17:30.243" v="1441" actId="26606"/>
          <ac:spMkLst>
            <pc:docMk/>
            <pc:sldMk cId="3036883958" sldId="273"/>
            <ac:spMk id="10" creationId="{1CF1AAE4-D0BC-430F-A613-7BBAAECA0C2D}"/>
          </ac:spMkLst>
        </pc:spChg>
        <pc:spChg chg="del">
          <ac:chgData name="VS Chaitanya Madduri" userId="ebae4ae6-70c6-43fc-aece-1fecfd401bc7" providerId="ADAL" clId="{A47412FF-11B0-4CD9-B987-06C47D997C89}" dt="2021-11-09T12:17:30.243" v="1441" actId="26606"/>
          <ac:spMkLst>
            <pc:docMk/>
            <pc:sldMk cId="3036883958" sldId="273"/>
            <ac:spMk id="12" creationId="{A101E513-AF74-4E9D-A31F-99664250722D}"/>
          </ac:spMkLst>
        </pc:spChg>
        <pc:spChg chg="add">
          <ac:chgData name="VS Chaitanya Madduri" userId="ebae4ae6-70c6-43fc-aece-1fecfd401bc7" providerId="ADAL" clId="{A47412FF-11B0-4CD9-B987-06C47D997C89}" dt="2021-11-09T12:17:30.243" v="1441" actId="26606"/>
          <ac:spMkLst>
            <pc:docMk/>
            <pc:sldMk cId="3036883958" sldId="273"/>
            <ac:spMk id="19" creationId="{DD4C4B28-6B4B-4445-8535-F516D74E4AA9}"/>
          </ac:spMkLst>
        </pc:spChg>
        <pc:spChg chg="add">
          <ac:chgData name="VS Chaitanya Madduri" userId="ebae4ae6-70c6-43fc-aece-1fecfd401bc7" providerId="ADAL" clId="{A47412FF-11B0-4CD9-B987-06C47D997C89}" dt="2021-11-09T12:17:30.243" v="1441" actId="26606"/>
          <ac:spMkLst>
            <pc:docMk/>
            <pc:sldMk cId="3036883958" sldId="273"/>
            <ac:spMk id="23" creationId="{55B419A7-F817-4767-8CCB-FB0E189C4ACD}"/>
          </ac:spMkLst>
        </pc:spChg>
        <pc:spChg chg="add">
          <ac:chgData name="VS Chaitanya Madduri" userId="ebae4ae6-70c6-43fc-aece-1fecfd401bc7" providerId="ADAL" clId="{A47412FF-11B0-4CD9-B987-06C47D997C89}" dt="2021-11-09T12:17:30.243" v="1441" actId="26606"/>
          <ac:spMkLst>
            <pc:docMk/>
            <pc:sldMk cId="3036883958" sldId="273"/>
            <ac:spMk id="25" creationId="{AAD3D935-ECFC-4862-B395-207C13BAC3B7}"/>
          </ac:spMkLst>
        </pc:spChg>
        <pc:spChg chg="add">
          <ac:chgData name="VS Chaitanya Madduri" userId="ebae4ae6-70c6-43fc-aece-1fecfd401bc7" providerId="ADAL" clId="{A47412FF-11B0-4CD9-B987-06C47D997C89}" dt="2021-11-09T12:17:30.243" v="1441" actId="26606"/>
          <ac:spMkLst>
            <pc:docMk/>
            <pc:sldMk cId="3036883958" sldId="273"/>
            <ac:spMk id="29" creationId="{ADA271CD-3011-4A05-B4A3-80F1794684F2}"/>
          </ac:spMkLst>
        </pc:spChg>
        <pc:picChg chg="add">
          <ac:chgData name="VS Chaitanya Madduri" userId="ebae4ae6-70c6-43fc-aece-1fecfd401bc7" providerId="ADAL" clId="{A47412FF-11B0-4CD9-B987-06C47D997C89}" dt="2021-11-09T12:17:30.243" v="1441" actId="26606"/>
          <ac:picMkLst>
            <pc:docMk/>
            <pc:sldMk cId="3036883958" sldId="273"/>
            <ac:picMk id="16" creationId="{F02D65F9-B1AC-45CB-8427-7500732296A6}"/>
          </ac:picMkLst>
        </pc:picChg>
        <pc:cxnChg chg="add">
          <ac:chgData name="VS Chaitanya Madduri" userId="ebae4ae6-70c6-43fc-aece-1fecfd401bc7" providerId="ADAL" clId="{A47412FF-11B0-4CD9-B987-06C47D997C89}" dt="2021-11-09T12:17:30.243" v="1441" actId="26606"/>
          <ac:cxnSpMkLst>
            <pc:docMk/>
            <pc:sldMk cId="3036883958" sldId="273"/>
            <ac:cxnSpMk id="21" creationId="{0CB1C732-7193-4253-8746-850D090A6B4E}"/>
          </ac:cxnSpMkLst>
        </pc:cxnChg>
        <pc:cxnChg chg="add">
          <ac:chgData name="VS Chaitanya Madduri" userId="ebae4ae6-70c6-43fc-aece-1fecfd401bc7" providerId="ADAL" clId="{A47412FF-11B0-4CD9-B987-06C47D997C89}" dt="2021-11-09T12:17:30.243" v="1441" actId="26606"/>
          <ac:cxnSpMkLst>
            <pc:docMk/>
            <pc:sldMk cId="3036883958" sldId="273"/>
            <ac:cxnSpMk id="27" creationId="{E3B95BE3-D5B2-4F38-9A01-17866C9FBA6E}"/>
          </ac:cxnSpMkLst>
        </pc:cxnChg>
      </pc:sldChg>
      <pc:sldChg chg="addSp delSp modSp add mod setBg setClrOvrMap delDesignElem chgLayout">
        <pc:chgData name="VS Chaitanya Madduri" userId="ebae4ae6-70c6-43fc-aece-1fecfd401bc7" providerId="ADAL" clId="{A47412FF-11B0-4CD9-B987-06C47D997C89}" dt="2021-11-06T23:08:09.890" v="154" actId="14100"/>
        <pc:sldMkLst>
          <pc:docMk/>
          <pc:sldMk cId="2277046906" sldId="274"/>
        </pc:sldMkLst>
        <pc:spChg chg="mod ord">
          <ac:chgData name="VS Chaitanya Madduri" userId="ebae4ae6-70c6-43fc-aece-1fecfd401bc7" providerId="ADAL" clId="{A47412FF-11B0-4CD9-B987-06C47D997C89}" dt="2021-11-06T23:08:05.769" v="153" actId="26606"/>
          <ac:spMkLst>
            <pc:docMk/>
            <pc:sldMk cId="2277046906" sldId="274"/>
            <ac:spMk id="2" creationId="{CE85C584-498C-4E45-AAE0-3192B620DB99}"/>
          </ac:spMkLst>
        </pc:spChg>
        <pc:spChg chg="mod ord">
          <ac:chgData name="VS Chaitanya Madduri" userId="ebae4ae6-70c6-43fc-aece-1fecfd401bc7" providerId="ADAL" clId="{A47412FF-11B0-4CD9-B987-06C47D997C89}" dt="2021-11-06T23:08:05.769" v="153" actId="26606"/>
          <ac:spMkLst>
            <pc:docMk/>
            <pc:sldMk cId="2277046906" sldId="274"/>
            <ac:spMk id="3" creationId="{BD531111-CBA3-4B96-A9E1-A0C5853F1567}"/>
          </ac:spMkLst>
        </pc:spChg>
        <pc:spChg chg="add del">
          <ac:chgData name="VS Chaitanya Madduri" userId="ebae4ae6-70c6-43fc-aece-1fecfd401bc7" providerId="ADAL" clId="{A47412FF-11B0-4CD9-B987-06C47D997C89}" dt="2021-11-06T23:07:59.345" v="151" actId="26606"/>
          <ac:spMkLst>
            <pc:docMk/>
            <pc:sldMk cId="2277046906" sldId="274"/>
            <ac:spMk id="5" creationId="{72411438-92A5-42B0-9C54-EA4FB32ACB5E}"/>
          </ac:spMkLst>
        </pc:spChg>
        <pc:spChg chg="add del">
          <ac:chgData name="VS Chaitanya Madduri" userId="ebae4ae6-70c6-43fc-aece-1fecfd401bc7" providerId="ADAL" clId="{A47412FF-11B0-4CD9-B987-06C47D997C89}" dt="2021-11-06T23:07:59.345" v="151" actId="26606"/>
          <ac:spMkLst>
            <pc:docMk/>
            <pc:sldMk cId="2277046906" sldId="274"/>
            <ac:spMk id="6" creationId="{C5176844-69C3-4F79-BE38-EA5BDDF4FEA4}"/>
          </ac:spMkLst>
        </pc:spChg>
        <pc:spChg chg="add del">
          <ac:chgData name="VS Chaitanya Madduri" userId="ebae4ae6-70c6-43fc-aece-1fecfd401bc7" providerId="ADAL" clId="{A47412FF-11B0-4CD9-B987-06C47D997C89}" dt="2021-11-06T23:07:59.345" v="151" actId="26606"/>
          <ac:spMkLst>
            <pc:docMk/>
            <pc:sldMk cId="2277046906" sldId="274"/>
            <ac:spMk id="7" creationId="{1CF1AAE4-D0BC-430F-A613-7BBAAECA0C2D}"/>
          </ac:spMkLst>
        </pc:spChg>
        <pc:spChg chg="del">
          <ac:chgData name="VS Chaitanya Madduri" userId="ebae4ae6-70c6-43fc-aece-1fecfd401bc7" providerId="ADAL" clId="{A47412FF-11B0-4CD9-B987-06C47D997C89}" dt="2021-11-06T15:37:03.407" v="112"/>
          <ac:spMkLst>
            <pc:docMk/>
            <pc:sldMk cId="2277046906" sldId="274"/>
            <ac:spMk id="8" creationId="{C5176844-69C3-4F79-BE38-EA5BDDF4FEA4}"/>
          </ac:spMkLst>
        </pc:spChg>
        <pc:spChg chg="del">
          <ac:chgData name="VS Chaitanya Madduri" userId="ebae4ae6-70c6-43fc-aece-1fecfd401bc7" providerId="ADAL" clId="{A47412FF-11B0-4CD9-B987-06C47D997C89}" dt="2021-11-06T15:37:03.407" v="112"/>
          <ac:spMkLst>
            <pc:docMk/>
            <pc:sldMk cId="2277046906" sldId="274"/>
            <ac:spMk id="10" creationId="{1CF1AAE4-D0BC-430F-A613-7BBAAECA0C2D}"/>
          </ac:spMkLst>
        </pc:spChg>
        <pc:spChg chg="del">
          <ac:chgData name="VS Chaitanya Madduri" userId="ebae4ae6-70c6-43fc-aece-1fecfd401bc7" providerId="ADAL" clId="{A47412FF-11B0-4CD9-B987-06C47D997C89}" dt="2021-11-06T15:37:03.407" v="112"/>
          <ac:spMkLst>
            <pc:docMk/>
            <pc:sldMk cId="2277046906" sldId="274"/>
            <ac:spMk id="12" creationId="{A101E513-AF74-4E9D-A31F-99664250722D}"/>
          </ac:spMkLst>
        </pc:spChg>
        <pc:spChg chg="add del">
          <ac:chgData name="VS Chaitanya Madduri" userId="ebae4ae6-70c6-43fc-aece-1fecfd401bc7" providerId="ADAL" clId="{A47412FF-11B0-4CD9-B987-06C47D997C89}" dt="2021-11-06T23:07:59.345" v="151" actId="26606"/>
          <ac:spMkLst>
            <pc:docMk/>
            <pc:sldMk cId="2277046906" sldId="274"/>
            <ac:spMk id="14" creationId="{A101E513-AF74-4E9D-A31F-99664250722D}"/>
          </ac:spMkLst>
        </pc:spChg>
        <pc:spChg chg="add del">
          <ac:chgData name="VS Chaitanya Madduri" userId="ebae4ae6-70c6-43fc-aece-1fecfd401bc7" providerId="ADAL" clId="{A47412FF-11B0-4CD9-B987-06C47D997C89}" dt="2021-11-06T23:07:59.333" v="150" actId="26606"/>
          <ac:spMkLst>
            <pc:docMk/>
            <pc:sldMk cId="2277046906" sldId="274"/>
            <ac:spMk id="19" creationId="{DD4C4B28-6B4B-4445-8535-F516D74E4AA9}"/>
          </ac:spMkLst>
        </pc:spChg>
        <pc:spChg chg="add del">
          <ac:chgData name="VS Chaitanya Madduri" userId="ebae4ae6-70c6-43fc-aece-1fecfd401bc7" providerId="ADAL" clId="{A47412FF-11B0-4CD9-B987-06C47D997C89}" dt="2021-11-06T23:07:59.333" v="150" actId="26606"/>
          <ac:spMkLst>
            <pc:docMk/>
            <pc:sldMk cId="2277046906" sldId="274"/>
            <ac:spMk id="23" creationId="{55B419A7-F817-4767-8CCB-FB0E189C4ACD}"/>
          </ac:spMkLst>
        </pc:spChg>
        <pc:spChg chg="add del">
          <ac:chgData name="VS Chaitanya Madduri" userId="ebae4ae6-70c6-43fc-aece-1fecfd401bc7" providerId="ADAL" clId="{A47412FF-11B0-4CD9-B987-06C47D997C89}" dt="2021-11-06T23:07:59.333" v="150" actId="26606"/>
          <ac:spMkLst>
            <pc:docMk/>
            <pc:sldMk cId="2277046906" sldId="274"/>
            <ac:spMk id="27" creationId="{ADA271CD-3011-4A05-B4A3-80F1794684F2}"/>
          </ac:spMkLst>
        </pc:spChg>
        <pc:spChg chg="add del">
          <ac:chgData name="VS Chaitanya Madduri" userId="ebae4ae6-70c6-43fc-aece-1fecfd401bc7" providerId="ADAL" clId="{A47412FF-11B0-4CD9-B987-06C47D997C89}" dt="2021-11-06T23:08:05.769" v="153" actId="26606"/>
          <ac:spMkLst>
            <pc:docMk/>
            <pc:sldMk cId="2277046906" sldId="274"/>
            <ac:spMk id="29" creationId="{DD4C4B28-6B4B-4445-8535-F516D74E4AA9}"/>
          </ac:spMkLst>
        </pc:spChg>
        <pc:spChg chg="add del">
          <ac:chgData name="VS Chaitanya Madduri" userId="ebae4ae6-70c6-43fc-aece-1fecfd401bc7" providerId="ADAL" clId="{A47412FF-11B0-4CD9-B987-06C47D997C89}" dt="2021-11-06T23:08:05.769" v="153" actId="26606"/>
          <ac:spMkLst>
            <pc:docMk/>
            <pc:sldMk cId="2277046906" sldId="274"/>
            <ac:spMk id="31" creationId="{55B419A7-F817-4767-8CCB-FB0E189C4ACD}"/>
          </ac:spMkLst>
        </pc:spChg>
        <pc:spChg chg="add del">
          <ac:chgData name="VS Chaitanya Madduri" userId="ebae4ae6-70c6-43fc-aece-1fecfd401bc7" providerId="ADAL" clId="{A47412FF-11B0-4CD9-B987-06C47D997C89}" dt="2021-11-06T23:08:05.769" v="153" actId="26606"/>
          <ac:spMkLst>
            <pc:docMk/>
            <pc:sldMk cId="2277046906" sldId="274"/>
            <ac:spMk id="32" creationId="{7021D92D-08FF-45A6-9109-AC9462C7E8E3}"/>
          </ac:spMkLst>
        </pc:spChg>
        <pc:spChg chg="add del">
          <ac:chgData name="VS Chaitanya Madduri" userId="ebae4ae6-70c6-43fc-aece-1fecfd401bc7" providerId="ADAL" clId="{A47412FF-11B0-4CD9-B987-06C47D997C89}" dt="2021-11-06T23:08:05.769" v="153" actId="26606"/>
          <ac:spMkLst>
            <pc:docMk/>
            <pc:sldMk cId="2277046906" sldId="274"/>
            <ac:spMk id="33" creationId="{CD14F0CE-4A68-4F5C-AC85-FF283F9242FA}"/>
          </ac:spMkLst>
        </pc:spChg>
        <pc:spChg chg="add">
          <ac:chgData name="VS Chaitanya Madduri" userId="ebae4ae6-70c6-43fc-aece-1fecfd401bc7" providerId="ADAL" clId="{A47412FF-11B0-4CD9-B987-06C47D997C89}" dt="2021-11-06T23:08:05.769" v="153" actId="26606"/>
          <ac:spMkLst>
            <pc:docMk/>
            <pc:sldMk cId="2277046906" sldId="274"/>
            <ac:spMk id="38" creationId="{DD4C4B28-6B4B-4445-8535-F516D74E4AA9}"/>
          </ac:spMkLst>
        </pc:spChg>
        <pc:spChg chg="add">
          <ac:chgData name="VS Chaitanya Madduri" userId="ebae4ae6-70c6-43fc-aece-1fecfd401bc7" providerId="ADAL" clId="{A47412FF-11B0-4CD9-B987-06C47D997C89}" dt="2021-11-06T23:08:05.769" v="153" actId="26606"/>
          <ac:spMkLst>
            <pc:docMk/>
            <pc:sldMk cId="2277046906" sldId="274"/>
            <ac:spMk id="42" creationId="{55B419A7-F817-4767-8CCB-FB0E189C4ACD}"/>
          </ac:spMkLst>
        </pc:spChg>
        <pc:spChg chg="add">
          <ac:chgData name="VS Chaitanya Madduri" userId="ebae4ae6-70c6-43fc-aece-1fecfd401bc7" providerId="ADAL" clId="{A47412FF-11B0-4CD9-B987-06C47D997C89}" dt="2021-11-06T23:08:05.769" v="153" actId="26606"/>
          <ac:spMkLst>
            <pc:docMk/>
            <pc:sldMk cId="2277046906" sldId="274"/>
            <ac:spMk id="44" creationId="{7AF9319C-2D9B-4868-AEAE-37298EA0F4B9}"/>
          </ac:spMkLst>
        </pc:spChg>
        <pc:spChg chg="add">
          <ac:chgData name="VS Chaitanya Madduri" userId="ebae4ae6-70c6-43fc-aece-1fecfd401bc7" providerId="ADAL" clId="{A47412FF-11B0-4CD9-B987-06C47D997C89}" dt="2021-11-06T23:08:05.769" v="153" actId="26606"/>
          <ac:spMkLst>
            <pc:docMk/>
            <pc:sldMk cId="2277046906" sldId="274"/>
            <ac:spMk id="46" creationId="{ADA271CD-3011-4A05-B4A3-80F1794684F2}"/>
          </ac:spMkLst>
        </pc:spChg>
        <pc:picChg chg="add mod">
          <ac:chgData name="VS Chaitanya Madduri" userId="ebae4ae6-70c6-43fc-aece-1fecfd401bc7" providerId="ADAL" clId="{A47412FF-11B0-4CD9-B987-06C47D997C89}" dt="2021-11-06T23:08:09.890" v="154" actId="14100"/>
          <ac:picMkLst>
            <pc:docMk/>
            <pc:sldMk cId="2277046906" sldId="274"/>
            <ac:picMk id="9" creationId="{161A4B4E-E37A-4A10-8C77-72BF61598D27}"/>
          </ac:picMkLst>
        </pc:picChg>
        <pc:cxnChg chg="add del">
          <ac:chgData name="VS Chaitanya Madduri" userId="ebae4ae6-70c6-43fc-aece-1fecfd401bc7" providerId="ADAL" clId="{A47412FF-11B0-4CD9-B987-06C47D997C89}" dt="2021-11-06T23:07:59.333" v="150" actId="26606"/>
          <ac:cxnSpMkLst>
            <pc:docMk/>
            <pc:sldMk cId="2277046906" sldId="274"/>
            <ac:cxnSpMk id="21" creationId="{0CB1C732-7193-4253-8746-850D090A6B4E}"/>
          </ac:cxnSpMkLst>
        </pc:cxnChg>
        <pc:cxnChg chg="add del">
          <ac:chgData name="VS Chaitanya Madduri" userId="ebae4ae6-70c6-43fc-aece-1fecfd401bc7" providerId="ADAL" clId="{A47412FF-11B0-4CD9-B987-06C47D997C89}" dt="2021-11-06T23:07:59.333" v="150" actId="26606"/>
          <ac:cxnSpMkLst>
            <pc:docMk/>
            <pc:sldMk cId="2277046906" sldId="274"/>
            <ac:cxnSpMk id="25" creationId="{0552FC00-E6D3-45AF-BE3D-0368141142EE}"/>
          </ac:cxnSpMkLst>
        </pc:cxnChg>
        <pc:cxnChg chg="add del">
          <ac:chgData name="VS Chaitanya Madduri" userId="ebae4ae6-70c6-43fc-aece-1fecfd401bc7" providerId="ADAL" clId="{A47412FF-11B0-4CD9-B987-06C47D997C89}" dt="2021-11-06T23:08:05.769" v="153" actId="26606"/>
          <ac:cxnSpMkLst>
            <pc:docMk/>
            <pc:sldMk cId="2277046906" sldId="274"/>
            <ac:cxnSpMk id="30" creationId="{0CB1C732-7193-4253-8746-850D090A6B4E}"/>
          </ac:cxnSpMkLst>
        </pc:cxnChg>
        <pc:cxnChg chg="add">
          <ac:chgData name="VS Chaitanya Madduri" userId="ebae4ae6-70c6-43fc-aece-1fecfd401bc7" providerId="ADAL" clId="{A47412FF-11B0-4CD9-B987-06C47D997C89}" dt="2021-11-06T23:08:05.769" v="153" actId="26606"/>
          <ac:cxnSpMkLst>
            <pc:docMk/>
            <pc:sldMk cId="2277046906" sldId="274"/>
            <ac:cxnSpMk id="40" creationId="{0CB1C732-7193-4253-8746-850D090A6B4E}"/>
          </ac:cxnSpMkLst>
        </pc:cxnChg>
      </pc:sldChg>
      <pc:sldChg chg="addSp delSp modSp mod modClrScheme delDesignElem chgLayout">
        <pc:chgData name="VS Chaitanya Madduri" userId="ebae4ae6-70c6-43fc-aece-1fecfd401bc7" providerId="ADAL" clId="{A47412FF-11B0-4CD9-B987-06C47D997C89}" dt="2021-11-14T12:33:36.712" v="3129" actId="20577"/>
        <pc:sldMkLst>
          <pc:docMk/>
          <pc:sldMk cId="911095850" sldId="276"/>
        </pc:sldMkLst>
        <pc:spChg chg="mod ord">
          <ac:chgData name="VS Chaitanya Madduri" userId="ebae4ae6-70c6-43fc-aece-1fecfd401bc7" providerId="ADAL" clId="{A47412FF-11B0-4CD9-B987-06C47D997C89}" dt="2021-11-14T12:32:51.402" v="3112" actId="20577"/>
          <ac:spMkLst>
            <pc:docMk/>
            <pc:sldMk cId="911095850" sldId="276"/>
            <ac:spMk id="2" creationId="{CE85C584-498C-4E45-AAE0-3192B620DB99}"/>
          </ac:spMkLst>
        </pc:spChg>
        <pc:spChg chg="mod ord">
          <ac:chgData name="VS Chaitanya Madduri" userId="ebae4ae6-70c6-43fc-aece-1fecfd401bc7" providerId="ADAL" clId="{A47412FF-11B0-4CD9-B987-06C47D997C89}" dt="2021-11-14T12:33:01.486" v="3116" actId="20577"/>
          <ac:spMkLst>
            <pc:docMk/>
            <pc:sldMk cId="911095850" sldId="276"/>
            <ac:spMk id="3" creationId="{BD531111-CBA3-4B96-A9E1-A0C5853F1567}"/>
          </ac:spMkLst>
        </pc:spChg>
        <pc:spChg chg="add del mod">
          <ac:chgData name="VS Chaitanya Madduri" userId="ebae4ae6-70c6-43fc-aece-1fecfd401bc7" providerId="ADAL" clId="{A47412FF-11B0-4CD9-B987-06C47D997C89}" dt="2021-11-14T12:32:49.391" v="3108" actId="767"/>
          <ac:spMkLst>
            <pc:docMk/>
            <pc:sldMk cId="911095850" sldId="276"/>
            <ac:spMk id="7" creationId="{D735F719-0C2A-4C25-8F22-9E14C1F4502A}"/>
          </ac:spMkLst>
        </pc:spChg>
        <pc:spChg chg="add mod">
          <ac:chgData name="VS Chaitanya Madduri" userId="ebae4ae6-70c6-43fc-aece-1fecfd401bc7" providerId="ADAL" clId="{A47412FF-11B0-4CD9-B987-06C47D997C89}" dt="2021-11-14T12:33:36.712" v="3129" actId="20577"/>
          <ac:spMkLst>
            <pc:docMk/>
            <pc:sldMk cId="911095850" sldId="276"/>
            <ac:spMk id="8" creationId="{3676D716-3A6F-40A2-92C4-F28A3FDE3890}"/>
          </ac:spMkLst>
        </pc:spChg>
        <pc:spChg chg="add del">
          <ac:chgData name="VS Chaitanya Madduri" userId="ebae4ae6-70c6-43fc-aece-1fecfd401bc7" providerId="ADAL" clId="{A47412FF-11B0-4CD9-B987-06C47D997C89}" dt="2021-11-09T16:18:17.770" v="1813" actId="26606"/>
          <ac:spMkLst>
            <pc:docMk/>
            <pc:sldMk cId="911095850" sldId="276"/>
            <ac:spMk id="8" creationId="{C5176844-69C3-4F79-BE38-EA5BDDF4FEA4}"/>
          </ac:spMkLst>
        </pc:spChg>
        <pc:spChg chg="add del">
          <ac:chgData name="VS Chaitanya Madduri" userId="ebae4ae6-70c6-43fc-aece-1fecfd401bc7" providerId="ADAL" clId="{A47412FF-11B0-4CD9-B987-06C47D997C89}" dt="2021-11-09T16:18:17.770" v="1813" actId="26606"/>
          <ac:spMkLst>
            <pc:docMk/>
            <pc:sldMk cId="911095850" sldId="276"/>
            <ac:spMk id="10" creationId="{1CF1AAE4-D0BC-430F-A613-7BBAAECA0C2D}"/>
          </ac:spMkLst>
        </pc:spChg>
        <pc:spChg chg="add del">
          <ac:chgData name="VS Chaitanya Madduri" userId="ebae4ae6-70c6-43fc-aece-1fecfd401bc7" providerId="ADAL" clId="{A47412FF-11B0-4CD9-B987-06C47D997C89}" dt="2021-11-09T16:18:17.770" v="1813" actId="26606"/>
          <ac:spMkLst>
            <pc:docMk/>
            <pc:sldMk cId="911095850" sldId="276"/>
            <ac:spMk id="12" creationId="{A101E513-AF74-4E9D-A31F-99664250722D}"/>
          </ac:spMkLst>
        </pc:spChg>
        <pc:spChg chg="add del">
          <ac:chgData name="VS Chaitanya Madduri" userId="ebae4ae6-70c6-43fc-aece-1fecfd401bc7" providerId="ADAL" clId="{A47412FF-11B0-4CD9-B987-06C47D997C89}" dt="2021-11-09T16:18:10.759" v="1810" actId="26606"/>
          <ac:spMkLst>
            <pc:docMk/>
            <pc:sldMk cId="911095850" sldId="276"/>
            <ac:spMk id="17" creationId="{C5176844-69C3-4F79-BE38-EA5BDDF4FEA4}"/>
          </ac:spMkLst>
        </pc:spChg>
        <pc:spChg chg="add del">
          <ac:chgData name="VS Chaitanya Madduri" userId="ebae4ae6-70c6-43fc-aece-1fecfd401bc7" providerId="ADAL" clId="{A47412FF-11B0-4CD9-B987-06C47D997C89}" dt="2021-11-09T16:18:10.759" v="1810" actId="26606"/>
          <ac:spMkLst>
            <pc:docMk/>
            <pc:sldMk cId="911095850" sldId="276"/>
            <ac:spMk id="21" creationId="{F76C355F-28BE-46B1-9B8D-5D71A48155D3}"/>
          </ac:spMkLst>
        </pc:spChg>
        <pc:spChg chg="add del">
          <ac:chgData name="VS Chaitanya Madduri" userId="ebae4ae6-70c6-43fc-aece-1fecfd401bc7" providerId="ADAL" clId="{A47412FF-11B0-4CD9-B987-06C47D997C89}" dt="2021-11-09T16:18:10.759" v="1810" actId="26606"/>
          <ac:spMkLst>
            <pc:docMk/>
            <pc:sldMk cId="911095850" sldId="276"/>
            <ac:spMk id="23" creationId="{A101E513-AF74-4E9D-A31F-99664250722D}"/>
          </ac:spMkLst>
        </pc:spChg>
        <pc:spChg chg="add del">
          <ac:chgData name="VS Chaitanya Madduri" userId="ebae4ae6-70c6-43fc-aece-1fecfd401bc7" providerId="ADAL" clId="{A47412FF-11B0-4CD9-B987-06C47D997C89}" dt="2021-11-09T16:18:17.755" v="1812" actId="26606"/>
          <ac:spMkLst>
            <pc:docMk/>
            <pc:sldMk cId="911095850" sldId="276"/>
            <ac:spMk id="25" creationId="{C5176844-69C3-4F79-BE38-EA5BDDF4FEA4}"/>
          </ac:spMkLst>
        </pc:spChg>
        <pc:spChg chg="add del">
          <ac:chgData name="VS Chaitanya Madduri" userId="ebae4ae6-70c6-43fc-aece-1fecfd401bc7" providerId="ADAL" clId="{A47412FF-11B0-4CD9-B987-06C47D997C89}" dt="2021-11-09T16:18:17.755" v="1812" actId="26606"/>
          <ac:spMkLst>
            <pc:docMk/>
            <pc:sldMk cId="911095850" sldId="276"/>
            <ac:spMk id="26" creationId="{41113FF5-9B84-4A89-BF52-EA3C7E01AA3B}"/>
          </ac:spMkLst>
        </pc:spChg>
        <pc:spChg chg="add del">
          <ac:chgData name="VS Chaitanya Madduri" userId="ebae4ae6-70c6-43fc-aece-1fecfd401bc7" providerId="ADAL" clId="{A47412FF-11B0-4CD9-B987-06C47D997C89}" dt="2021-11-09T16:18:17.755" v="1812" actId="26606"/>
          <ac:spMkLst>
            <pc:docMk/>
            <pc:sldMk cId="911095850" sldId="276"/>
            <ac:spMk id="27" creationId="{A101E513-AF74-4E9D-A31F-99664250722D}"/>
          </ac:spMkLst>
        </pc:spChg>
        <pc:spChg chg="add">
          <ac:chgData name="VS Chaitanya Madduri" userId="ebae4ae6-70c6-43fc-aece-1fecfd401bc7" providerId="ADAL" clId="{A47412FF-11B0-4CD9-B987-06C47D997C89}" dt="2021-11-09T16:18:17.770" v="1813" actId="26606"/>
          <ac:spMkLst>
            <pc:docMk/>
            <pc:sldMk cId="911095850" sldId="276"/>
            <ac:spMk id="29" creationId="{C5176844-69C3-4F79-BE38-EA5BDDF4FEA4}"/>
          </ac:spMkLst>
        </pc:spChg>
        <pc:spChg chg="add">
          <ac:chgData name="VS Chaitanya Madduri" userId="ebae4ae6-70c6-43fc-aece-1fecfd401bc7" providerId="ADAL" clId="{A47412FF-11B0-4CD9-B987-06C47D997C89}" dt="2021-11-09T16:18:17.770" v="1813" actId="26606"/>
          <ac:spMkLst>
            <pc:docMk/>
            <pc:sldMk cId="911095850" sldId="276"/>
            <ac:spMk id="31" creationId="{F76C355F-28BE-46B1-9B8D-5D71A48155D3}"/>
          </ac:spMkLst>
        </pc:spChg>
        <pc:spChg chg="add">
          <ac:chgData name="VS Chaitanya Madduri" userId="ebae4ae6-70c6-43fc-aece-1fecfd401bc7" providerId="ADAL" clId="{A47412FF-11B0-4CD9-B987-06C47D997C89}" dt="2021-11-09T16:18:17.770" v="1813" actId="26606"/>
          <ac:spMkLst>
            <pc:docMk/>
            <pc:sldMk cId="911095850" sldId="276"/>
            <ac:spMk id="32" creationId="{A101E513-AF74-4E9D-A31F-99664250722D}"/>
          </ac:spMkLst>
        </pc:spChg>
        <pc:picChg chg="add del mod">
          <ac:chgData name="VS Chaitanya Madduri" userId="ebae4ae6-70c6-43fc-aece-1fecfd401bc7" providerId="ADAL" clId="{A47412FF-11B0-4CD9-B987-06C47D997C89}" dt="2021-11-14T12:32:50.252" v="3110" actId="478"/>
          <ac:picMkLst>
            <pc:docMk/>
            <pc:sldMk cId="911095850" sldId="276"/>
            <ac:picMk id="5" creationId="{C934DC98-33B8-4F3B-B52B-253878EBBDAB}"/>
          </ac:picMkLst>
        </pc:picChg>
        <pc:picChg chg="add del mod">
          <ac:chgData name="VS Chaitanya Madduri" userId="ebae4ae6-70c6-43fc-aece-1fecfd401bc7" providerId="ADAL" clId="{A47412FF-11B0-4CD9-B987-06C47D997C89}" dt="2021-11-14T12:32:50.760" v="3111" actId="22"/>
          <ac:picMkLst>
            <pc:docMk/>
            <pc:sldMk cId="911095850" sldId="276"/>
            <ac:picMk id="6" creationId="{3627F1FC-1B1D-476F-BA91-A98B0381D409}"/>
          </ac:picMkLst>
        </pc:picChg>
        <pc:cxnChg chg="add del">
          <ac:chgData name="VS Chaitanya Madduri" userId="ebae4ae6-70c6-43fc-aece-1fecfd401bc7" providerId="ADAL" clId="{A47412FF-11B0-4CD9-B987-06C47D997C89}" dt="2021-11-09T16:18:10.759" v="1810" actId="26606"/>
          <ac:cxnSpMkLst>
            <pc:docMk/>
            <pc:sldMk cId="911095850" sldId="276"/>
            <ac:cxnSpMk id="19" creationId="{33862825-C012-4895-A17E-F3D1F62D89DD}"/>
          </ac:cxnSpMkLst>
        </pc:cxnChg>
        <pc:cxnChg chg="add">
          <ac:chgData name="VS Chaitanya Madduri" userId="ebae4ae6-70c6-43fc-aece-1fecfd401bc7" providerId="ADAL" clId="{A47412FF-11B0-4CD9-B987-06C47D997C89}" dt="2021-11-09T16:18:17.770" v="1813" actId="26606"/>
          <ac:cxnSpMkLst>
            <pc:docMk/>
            <pc:sldMk cId="911095850" sldId="276"/>
            <ac:cxnSpMk id="30" creationId="{33862825-C012-4895-A17E-F3D1F62D89DD}"/>
          </ac:cxnSpMkLst>
        </pc:cxnChg>
      </pc:sldChg>
      <pc:sldChg chg="new">
        <pc:chgData name="VS Chaitanya Madduri" userId="ebae4ae6-70c6-43fc-aece-1fecfd401bc7" providerId="ADAL" clId="{A47412FF-11B0-4CD9-B987-06C47D997C89}" dt="2021-11-06T23:08:40.415" v="155" actId="680"/>
        <pc:sldMkLst>
          <pc:docMk/>
          <pc:sldMk cId="3335981899" sldId="277"/>
        </pc:sldMkLst>
      </pc:sldChg>
      <pc:sldChg chg="addSp delSp modSp add mod setBg addAnim delAnim delDesignElem">
        <pc:chgData name="VS Chaitanya Madduri" userId="ebae4ae6-70c6-43fc-aece-1fecfd401bc7" providerId="ADAL" clId="{A47412FF-11B0-4CD9-B987-06C47D997C89}" dt="2021-11-07T09:48:55.774" v="394" actId="20577"/>
        <pc:sldMkLst>
          <pc:docMk/>
          <pc:sldMk cId="794674297" sldId="278"/>
        </pc:sldMkLst>
        <pc:spChg chg="mod">
          <ac:chgData name="VS Chaitanya Madduri" userId="ebae4ae6-70c6-43fc-aece-1fecfd401bc7" providerId="ADAL" clId="{A47412FF-11B0-4CD9-B987-06C47D997C89}" dt="2021-11-06T23:22:43.373" v="193" actId="26606"/>
          <ac:spMkLst>
            <pc:docMk/>
            <pc:sldMk cId="794674297" sldId="278"/>
            <ac:spMk id="2" creationId="{CE85C584-498C-4E45-AAE0-3192B620DB99}"/>
          </ac:spMkLst>
        </pc:spChg>
        <pc:spChg chg="mod">
          <ac:chgData name="VS Chaitanya Madduri" userId="ebae4ae6-70c6-43fc-aece-1fecfd401bc7" providerId="ADAL" clId="{A47412FF-11B0-4CD9-B987-06C47D997C89}" dt="2021-11-06T23:22:43.366" v="192" actId="26606"/>
          <ac:spMkLst>
            <pc:docMk/>
            <pc:sldMk cId="794674297" sldId="278"/>
            <ac:spMk id="3" creationId="{BD531111-CBA3-4B96-A9E1-A0C5853F1567}"/>
          </ac:spMkLst>
        </pc:spChg>
        <pc:spChg chg="add del">
          <ac:chgData name="VS Chaitanya Madduri" userId="ebae4ae6-70c6-43fc-aece-1fecfd401bc7" providerId="ADAL" clId="{A47412FF-11B0-4CD9-B987-06C47D997C89}" dt="2021-11-06T23:22:03.971" v="187"/>
          <ac:spMkLst>
            <pc:docMk/>
            <pc:sldMk cId="794674297" sldId="278"/>
            <ac:spMk id="4" creationId="{25CB93B2-4C3A-4FA6-91F7-08C934D2A4DD}"/>
          </ac:spMkLst>
        </pc:spChg>
        <pc:spChg chg="add mod">
          <ac:chgData name="VS Chaitanya Madduri" userId="ebae4ae6-70c6-43fc-aece-1fecfd401bc7" providerId="ADAL" clId="{A47412FF-11B0-4CD9-B987-06C47D997C89}" dt="2021-11-07T09:48:55.774" v="394" actId="20577"/>
          <ac:spMkLst>
            <pc:docMk/>
            <pc:sldMk cId="794674297" sldId="278"/>
            <ac:spMk id="7" creationId="{7A3E9169-74E7-4410-AB8D-B1F9B1C3B3B1}"/>
          </ac:spMkLst>
        </pc:spChg>
        <pc:spChg chg="add del">
          <ac:chgData name="VS Chaitanya Madduri" userId="ebae4ae6-70c6-43fc-aece-1fecfd401bc7" providerId="ADAL" clId="{A47412FF-11B0-4CD9-B987-06C47D997C89}" dt="2021-11-06T23:22:43.373" v="193" actId="26606"/>
          <ac:spMkLst>
            <pc:docMk/>
            <pc:sldMk cId="794674297" sldId="278"/>
            <ac:spMk id="14" creationId="{DD4C4B28-6B4B-4445-8535-F516D74E4AA9}"/>
          </ac:spMkLst>
        </pc:spChg>
        <pc:spChg chg="add del">
          <ac:chgData name="VS Chaitanya Madduri" userId="ebae4ae6-70c6-43fc-aece-1fecfd401bc7" providerId="ADAL" clId="{A47412FF-11B0-4CD9-B987-06C47D997C89}" dt="2021-11-06T23:22:43.373" v="193" actId="26606"/>
          <ac:spMkLst>
            <pc:docMk/>
            <pc:sldMk cId="794674297" sldId="278"/>
            <ac:spMk id="18" creationId="{55B419A7-F817-4767-8CCB-FB0E189C4ACD}"/>
          </ac:spMkLst>
        </pc:spChg>
        <pc:spChg chg="add del">
          <ac:chgData name="VS Chaitanya Madduri" userId="ebae4ae6-70c6-43fc-aece-1fecfd401bc7" providerId="ADAL" clId="{A47412FF-11B0-4CD9-B987-06C47D997C89}" dt="2021-11-06T23:22:43.373" v="193" actId="26606"/>
          <ac:spMkLst>
            <pc:docMk/>
            <pc:sldMk cId="794674297" sldId="278"/>
            <ac:spMk id="20" creationId="{7AF9319C-2D9B-4868-AEAE-37298EA0F4B9}"/>
          </ac:spMkLst>
        </pc:spChg>
        <pc:spChg chg="add del">
          <ac:chgData name="VS Chaitanya Madduri" userId="ebae4ae6-70c6-43fc-aece-1fecfd401bc7" providerId="ADAL" clId="{A47412FF-11B0-4CD9-B987-06C47D997C89}" dt="2021-11-06T23:22:43.373" v="193" actId="26606"/>
          <ac:spMkLst>
            <pc:docMk/>
            <pc:sldMk cId="794674297" sldId="278"/>
            <ac:spMk id="22" creationId="{ADA271CD-3011-4A05-B4A3-80F1794684F2}"/>
          </ac:spMkLst>
        </pc:spChg>
        <pc:spChg chg="add del">
          <ac:chgData name="VS Chaitanya Madduri" userId="ebae4ae6-70c6-43fc-aece-1fecfd401bc7" providerId="ADAL" clId="{A47412FF-11B0-4CD9-B987-06C47D997C89}" dt="2021-11-06T23:22:43.366" v="192" actId="26606"/>
          <ac:spMkLst>
            <pc:docMk/>
            <pc:sldMk cId="794674297" sldId="278"/>
            <ac:spMk id="27" creationId="{DD4C4B28-6B4B-4445-8535-F516D74E4AA9}"/>
          </ac:spMkLst>
        </pc:spChg>
        <pc:spChg chg="add del">
          <ac:chgData name="VS Chaitanya Madduri" userId="ebae4ae6-70c6-43fc-aece-1fecfd401bc7" providerId="ADAL" clId="{A47412FF-11B0-4CD9-B987-06C47D997C89}" dt="2021-11-06T23:22:43.366" v="192" actId="26606"/>
          <ac:spMkLst>
            <pc:docMk/>
            <pc:sldMk cId="794674297" sldId="278"/>
            <ac:spMk id="31" creationId="{55B419A7-F817-4767-8CCB-FB0E189C4ACD}"/>
          </ac:spMkLst>
        </pc:spChg>
        <pc:spChg chg="add del">
          <ac:chgData name="VS Chaitanya Madduri" userId="ebae4ae6-70c6-43fc-aece-1fecfd401bc7" providerId="ADAL" clId="{A47412FF-11B0-4CD9-B987-06C47D997C89}" dt="2021-11-06T23:22:43.366" v="192" actId="26606"/>
          <ac:spMkLst>
            <pc:docMk/>
            <pc:sldMk cId="794674297" sldId="278"/>
            <ac:spMk id="33" creationId="{9FBB9AF1-CE92-475C-A47B-5FC32922B3E9}"/>
          </ac:spMkLst>
        </pc:spChg>
        <pc:spChg chg="add del">
          <ac:chgData name="VS Chaitanya Madduri" userId="ebae4ae6-70c6-43fc-aece-1fecfd401bc7" providerId="ADAL" clId="{A47412FF-11B0-4CD9-B987-06C47D997C89}" dt="2021-11-06T23:22:43.366" v="192" actId="26606"/>
          <ac:spMkLst>
            <pc:docMk/>
            <pc:sldMk cId="794674297" sldId="278"/>
            <ac:spMk id="37" creationId="{7021D92D-08FF-45A6-9109-AC9462C7E8E3}"/>
          </ac:spMkLst>
        </pc:spChg>
        <pc:spChg chg="del">
          <ac:chgData name="VS Chaitanya Madduri" userId="ebae4ae6-70c6-43fc-aece-1fecfd401bc7" providerId="ADAL" clId="{A47412FF-11B0-4CD9-B987-06C47D997C89}" dt="2021-11-06T23:08:41.779" v="157"/>
          <ac:spMkLst>
            <pc:docMk/>
            <pc:sldMk cId="794674297" sldId="278"/>
            <ac:spMk id="38" creationId="{DD4C4B28-6B4B-4445-8535-F516D74E4AA9}"/>
          </ac:spMkLst>
        </pc:spChg>
        <pc:spChg chg="add">
          <ac:chgData name="VS Chaitanya Madduri" userId="ebae4ae6-70c6-43fc-aece-1fecfd401bc7" providerId="ADAL" clId="{A47412FF-11B0-4CD9-B987-06C47D997C89}" dt="2021-11-06T23:22:43.373" v="193" actId="26606"/>
          <ac:spMkLst>
            <pc:docMk/>
            <pc:sldMk cId="794674297" sldId="278"/>
            <ac:spMk id="39" creationId="{DD4C4B28-6B4B-4445-8535-F516D74E4AA9}"/>
          </ac:spMkLst>
        </pc:spChg>
        <pc:spChg chg="del">
          <ac:chgData name="VS Chaitanya Madduri" userId="ebae4ae6-70c6-43fc-aece-1fecfd401bc7" providerId="ADAL" clId="{A47412FF-11B0-4CD9-B987-06C47D997C89}" dt="2021-11-06T23:08:41.779" v="157"/>
          <ac:spMkLst>
            <pc:docMk/>
            <pc:sldMk cId="794674297" sldId="278"/>
            <ac:spMk id="42" creationId="{55B419A7-F817-4767-8CCB-FB0E189C4ACD}"/>
          </ac:spMkLst>
        </pc:spChg>
        <pc:spChg chg="add">
          <ac:chgData name="VS Chaitanya Madduri" userId="ebae4ae6-70c6-43fc-aece-1fecfd401bc7" providerId="ADAL" clId="{A47412FF-11B0-4CD9-B987-06C47D997C89}" dt="2021-11-06T23:22:43.373" v="193" actId="26606"/>
          <ac:spMkLst>
            <pc:docMk/>
            <pc:sldMk cId="794674297" sldId="278"/>
            <ac:spMk id="43" creationId="{55B419A7-F817-4767-8CCB-FB0E189C4ACD}"/>
          </ac:spMkLst>
        </pc:spChg>
        <pc:spChg chg="del">
          <ac:chgData name="VS Chaitanya Madduri" userId="ebae4ae6-70c6-43fc-aece-1fecfd401bc7" providerId="ADAL" clId="{A47412FF-11B0-4CD9-B987-06C47D997C89}" dt="2021-11-06T23:08:41.779" v="157"/>
          <ac:spMkLst>
            <pc:docMk/>
            <pc:sldMk cId="794674297" sldId="278"/>
            <ac:spMk id="44" creationId="{7AF9319C-2D9B-4868-AEAE-37298EA0F4B9}"/>
          </ac:spMkLst>
        </pc:spChg>
        <pc:spChg chg="add">
          <ac:chgData name="VS Chaitanya Madduri" userId="ebae4ae6-70c6-43fc-aece-1fecfd401bc7" providerId="ADAL" clId="{A47412FF-11B0-4CD9-B987-06C47D997C89}" dt="2021-11-06T23:22:43.373" v="193" actId="26606"/>
          <ac:spMkLst>
            <pc:docMk/>
            <pc:sldMk cId="794674297" sldId="278"/>
            <ac:spMk id="45" creationId="{7AF9319C-2D9B-4868-AEAE-37298EA0F4B9}"/>
          </ac:spMkLst>
        </pc:spChg>
        <pc:spChg chg="del">
          <ac:chgData name="VS Chaitanya Madduri" userId="ebae4ae6-70c6-43fc-aece-1fecfd401bc7" providerId="ADAL" clId="{A47412FF-11B0-4CD9-B987-06C47D997C89}" dt="2021-11-06T23:08:41.779" v="157"/>
          <ac:spMkLst>
            <pc:docMk/>
            <pc:sldMk cId="794674297" sldId="278"/>
            <ac:spMk id="46" creationId="{ADA271CD-3011-4A05-B4A3-80F1794684F2}"/>
          </ac:spMkLst>
        </pc:spChg>
        <pc:spChg chg="add">
          <ac:chgData name="VS Chaitanya Madduri" userId="ebae4ae6-70c6-43fc-aece-1fecfd401bc7" providerId="ADAL" clId="{A47412FF-11B0-4CD9-B987-06C47D997C89}" dt="2021-11-06T23:22:43.373" v="193" actId="26606"/>
          <ac:spMkLst>
            <pc:docMk/>
            <pc:sldMk cId="794674297" sldId="278"/>
            <ac:spMk id="47" creationId="{ADA271CD-3011-4A05-B4A3-80F1794684F2}"/>
          </ac:spMkLst>
        </pc:spChg>
        <pc:picChg chg="add mod ord">
          <ac:chgData name="VS Chaitanya Madduri" userId="ebae4ae6-70c6-43fc-aece-1fecfd401bc7" providerId="ADAL" clId="{A47412FF-11B0-4CD9-B987-06C47D997C89}" dt="2021-11-06T23:22:47.973" v="194" actId="14100"/>
          <ac:picMkLst>
            <pc:docMk/>
            <pc:sldMk cId="794674297" sldId="278"/>
            <ac:picMk id="6" creationId="{3271AD78-D389-480E-9F6E-C1C5A6E5D3A8}"/>
          </ac:picMkLst>
        </pc:picChg>
        <pc:picChg chg="del mod">
          <ac:chgData name="VS Chaitanya Madduri" userId="ebae4ae6-70c6-43fc-aece-1fecfd401bc7" providerId="ADAL" clId="{A47412FF-11B0-4CD9-B987-06C47D997C89}" dt="2021-11-06T23:22:01.476" v="185" actId="478"/>
          <ac:picMkLst>
            <pc:docMk/>
            <pc:sldMk cId="794674297" sldId="278"/>
            <ac:picMk id="9" creationId="{161A4B4E-E37A-4A10-8C77-72BF61598D27}"/>
          </ac:picMkLst>
        </pc:picChg>
        <pc:cxnChg chg="add del">
          <ac:chgData name="VS Chaitanya Madduri" userId="ebae4ae6-70c6-43fc-aece-1fecfd401bc7" providerId="ADAL" clId="{A47412FF-11B0-4CD9-B987-06C47D997C89}" dt="2021-11-06T23:22:43.373" v="193" actId="26606"/>
          <ac:cxnSpMkLst>
            <pc:docMk/>
            <pc:sldMk cId="794674297" sldId="278"/>
            <ac:cxnSpMk id="16" creationId="{0CB1C732-7193-4253-8746-850D090A6B4E}"/>
          </ac:cxnSpMkLst>
        </pc:cxnChg>
        <pc:cxnChg chg="add del">
          <ac:chgData name="VS Chaitanya Madduri" userId="ebae4ae6-70c6-43fc-aece-1fecfd401bc7" providerId="ADAL" clId="{A47412FF-11B0-4CD9-B987-06C47D997C89}" dt="2021-11-06T23:22:43.366" v="192" actId="26606"/>
          <ac:cxnSpMkLst>
            <pc:docMk/>
            <pc:sldMk cId="794674297" sldId="278"/>
            <ac:cxnSpMk id="29" creationId="{0CB1C732-7193-4253-8746-850D090A6B4E}"/>
          </ac:cxnSpMkLst>
        </pc:cxnChg>
        <pc:cxnChg chg="add del">
          <ac:chgData name="VS Chaitanya Madduri" userId="ebae4ae6-70c6-43fc-aece-1fecfd401bc7" providerId="ADAL" clId="{A47412FF-11B0-4CD9-B987-06C47D997C89}" dt="2021-11-06T23:22:43.366" v="192" actId="26606"/>
          <ac:cxnSpMkLst>
            <pc:docMk/>
            <pc:sldMk cId="794674297" sldId="278"/>
            <ac:cxnSpMk id="35" creationId="{D81E42A3-743C-4C15-9DA8-93AA9AEBFB17}"/>
          </ac:cxnSpMkLst>
        </pc:cxnChg>
        <pc:cxnChg chg="del">
          <ac:chgData name="VS Chaitanya Madduri" userId="ebae4ae6-70c6-43fc-aece-1fecfd401bc7" providerId="ADAL" clId="{A47412FF-11B0-4CD9-B987-06C47D997C89}" dt="2021-11-06T23:08:41.779" v="157"/>
          <ac:cxnSpMkLst>
            <pc:docMk/>
            <pc:sldMk cId="794674297" sldId="278"/>
            <ac:cxnSpMk id="40" creationId="{0CB1C732-7193-4253-8746-850D090A6B4E}"/>
          </ac:cxnSpMkLst>
        </pc:cxnChg>
        <pc:cxnChg chg="add">
          <ac:chgData name="VS Chaitanya Madduri" userId="ebae4ae6-70c6-43fc-aece-1fecfd401bc7" providerId="ADAL" clId="{A47412FF-11B0-4CD9-B987-06C47D997C89}" dt="2021-11-06T23:22:43.373" v="193" actId="26606"/>
          <ac:cxnSpMkLst>
            <pc:docMk/>
            <pc:sldMk cId="794674297" sldId="278"/>
            <ac:cxnSpMk id="41" creationId="{0CB1C732-7193-4253-8746-850D090A6B4E}"/>
          </ac:cxnSpMkLst>
        </pc:cxnChg>
      </pc:sldChg>
      <pc:sldChg chg="addSp delSp modSp add mod setBg modClrScheme chgLayout">
        <pc:chgData name="VS Chaitanya Madduri" userId="ebae4ae6-70c6-43fc-aece-1fecfd401bc7" providerId="ADAL" clId="{A47412FF-11B0-4CD9-B987-06C47D997C89}" dt="2021-11-07T11:09:33.594" v="916" actId="20577"/>
        <pc:sldMkLst>
          <pc:docMk/>
          <pc:sldMk cId="1437226671" sldId="279"/>
        </pc:sldMkLst>
        <pc:spChg chg="mod ord">
          <ac:chgData name="VS Chaitanya Madduri" userId="ebae4ae6-70c6-43fc-aece-1fecfd401bc7" providerId="ADAL" clId="{A47412FF-11B0-4CD9-B987-06C47D997C89}" dt="2021-11-07T11:06:17.238" v="803" actId="26606"/>
          <ac:spMkLst>
            <pc:docMk/>
            <pc:sldMk cId="1437226671" sldId="279"/>
            <ac:spMk id="2" creationId="{AAA07155-3B22-47C0-96A5-DF426C99DB64}"/>
          </ac:spMkLst>
        </pc:spChg>
        <pc:spChg chg="del mod ord">
          <ac:chgData name="VS Chaitanya Madduri" userId="ebae4ae6-70c6-43fc-aece-1fecfd401bc7" providerId="ADAL" clId="{A47412FF-11B0-4CD9-B987-06C47D997C89}" dt="2021-11-07T11:06:09.314" v="802" actId="700"/>
          <ac:spMkLst>
            <pc:docMk/>
            <pc:sldMk cId="1437226671" sldId="279"/>
            <ac:spMk id="3" creationId="{192C9F8C-CF31-4D36-B6BE-17F61B4942E7}"/>
          </ac:spMkLst>
        </pc:spChg>
        <pc:spChg chg="add mod ord">
          <ac:chgData name="VS Chaitanya Madduri" userId="ebae4ae6-70c6-43fc-aece-1fecfd401bc7" providerId="ADAL" clId="{A47412FF-11B0-4CD9-B987-06C47D997C89}" dt="2021-11-07T11:07:03.112" v="816" actId="20577"/>
          <ac:spMkLst>
            <pc:docMk/>
            <pc:sldMk cId="1437226671" sldId="279"/>
            <ac:spMk id="6" creationId="{B481AC95-A661-42CC-A6DC-7F2537B053EE}"/>
          </ac:spMkLst>
        </pc:spChg>
        <pc:spChg chg="add mod">
          <ac:chgData name="VS Chaitanya Madduri" userId="ebae4ae6-70c6-43fc-aece-1fecfd401bc7" providerId="ADAL" clId="{A47412FF-11B0-4CD9-B987-06C47D997C89}" dt="2021-11-07T11:09:33.594" v="916" actId="20577"/>
          <ac:spMkLst>
            <pc:docMk/>
            <pc:sldMk cId="1437226671" sldId="279"/>
            <ac:spMk id="7" creationId="{7BA98C46-9B61-4C88-AC8A-96CABACC7F0F}"/>
          </ac:spMkLst>
        </pc:spChg>
        <pc:spChg chg="del">
          <ac:chgData name="VS Chaitanya Madduri" userId="ebae4ae6-70c6-43fc-aece-1fecfd401bc7" providerId="ADAL" clId="{A47412FF-11B0-4CD9-B987-06C47D997C89}" dt="2021-11-07T11:06:17.238" v="803" actId="26606"/>
          <ac:spMkLst>
            <pc:docMk/>
            <pc:sldMk cId="1437226671" sldId="279"/>
            <ac:spMk id="9" creationId="{C55ED9BE-D7FE-45B4-AE3E-8D4B4F9368F3}"/>
          </ac:spMkLst>
        </pc:spChg>
        <pc:spChg chg="add">
          <ac:chgData name="VS Chaitanya Madduri" userId="ebae4ae6-70c6-43fc-aece-1fecfd401bc7" providerId="ADAL" clId="{A47412FF-11B0-4CD9-B987-06C47D997C89}" dt="2021-11-07T11:06:17.238" v="803" actId="26606"/>
          <ac:spMkLst>
            <pc:docMk/>
            <pc:sldMk cId="1437226671" sldId="279"/>
            <ac:spMk id="14" creationId="{DD4C4B28-6B4B-4445-8535-F516D74E4AA9}"/>
          </ac:spMkLst>
        </pc:spChg>
        <pc:spChg chg="add">
          <ac:chgData name="VS Chaitanya Madduri" userId="ebae4ae6-70c6-43fc-aece-1fecfd401bc7" providerId="ADAL" clId="{A47412FF-11B0-4CD9-B987-06C47D997C89}" dt="2021-11-07T11:06:17.238" v="803" actId="26606"/>
          <ac:spMkLst>
            <pc:docMk/>
            <pc:sldMk cId="1437226671" sldId="279"/>
            <ac:spMk id="18" creationId="{55B419A7-F817-4767-8CCB-FB0E189C4ACD}"/>
          </ac:spMkLst>
        </pc:spChg>
        <pc:spChg chg="add">
          <ac:chgData name="VS Chaitanya Madduri" userId="ebae4ae6-70c6-43fc-aece-1fecfd401bc7" providerId="ADAL" clId="{A47412FF-11B0-4CD9-B987-06C47D997C89}" dt="2021-11-07T11:06:17.238" v="803" actId="26606"/>
          <ac:spMkLst>
            <pc:docMk/>
            <pc:sldMk cId="1437226671" sldId="279"/>
            <ac:spMk id="20" creationId="{7AF9319C-2D9B-4868-AEAE-37298EA0F4B9}"/>
          </ac:spMkLst>
        </pc:spChg>
        <pc:spChg chg="add">
          <ac:chgData name="VS Chaitanya Madduri" userId="ebae4ae6-70c6-43fc-aece-1fecfd401bc7" providerId="ADAL" clId="{A47412FF-11B0-4CD9-B987-06C47D997C89}" dt="2021-11-07T11:06:17.238" v="803" actId="26606"/>
          <ac:spMkLst>
            <pc:docMk/>
            <pc:sldMk cId="1437226671" sldId="279"/>
            <ac:spMk id="22" creationId="{ADA271CD-3011-4A05-B4A3-80F1794684F2}"/>
          </ac:spMkLst>
        </pc:spChg>
        <pc:picChg chg="add mod">
          <ac:chgData name="VS Chaitanya Madduri" userId="ebae4ae6-70c6-43fc-aece-1fecfd401bc7" providerId="ADAL" clId="{A47412FF-11B0-4CD9-B987-06C47D997C89}" dt="2021-11-07T11:06:29.599" v="806" actId="14100"/>
          <ac:picMkLst>
            <pc:docMk/>
            <pc:sldMk cId="1437226671" sldId="279"/>
            <ac:picMk id="5" creationId="{7B13A17F-655D-405C-A943-AEF493AE181D}"/>
          </ac:picMkLst>
        </pc:picChg>
        <pc:cxnChg chg="add">
          <ac:chgData name="VS Chaitanya Madduri" userId="ebae4ae6-70c6-43fc-aece-1fecfd401bc7" providerId="ADAL" clId="{A47412FF-11B0-4CD9-B987-06C47D997C89}" dt="2021-11-07T11:06:17.238" v="803" actId="26606"/>
          <ac:cxnSpMkLst>
            <pc:docMk/>
            <pc:sldMk cId="1437226671" sldId="279"/>
            <ac:cxnSpMk id="16" creationId="{0CB1C732-7193-4253-8746-850D090A6B4E}"/>
          </ac:cxnSpMkLst>
        </pc:cxnChg>
      </pc:sldChg>
      <pc:sldChg chg="modSp add mod">
        <pc:chgData name="VS Chaitanya Madduri" userId="ebae4ae6-70c6-43fc-aece-1fecfd401bc7" providerId="ADAL" clId="{A47412FF-11B0-4CD9-B987-06C47D997C89}" dt="2021-11-07T12:09:18.908" v="1338" actId="108"/>
        <pc:sldMkLst>
          <pc:docMk/>
          <pc:sldMk cId="54440930" sldId="280"/>
        </pc:sldMkLst>
        <pc:spChg chg="mod">
          <ac:chgData name="VS Chaitanya Madduri" userId="ebae4ae6-70c6-43fc-aece-1fecfd401bc7" providerId="ADAL" clId="{A47412FF-11B0-4CD9-B987-06C47D997C89}" dt="2021-11-07T12:09:18.908" v="1338" actId="108"/>
          <ac:spMkLst>
            <pc:docMk/>
            <pc:sldMk cId="54440930" sldId="280"/>
            <ac:spMk id="3" creationId="{192C9F8C-CF31-4D36-B6BE-17F61B4942E7}"/>
          </ac:spMkLst>
        </pc:spChg>
        <pc:spChg chg="mod">
          <ac:chgData name="VS Chaitanya Madduri" userId="ebae4ae6-70c6-43fc-aece-1fecfd401bc7" providerId="ADAL" clId="{A47412FF-11B0-4CD9-B987-06C47D997C89}" dt="2021-11-07T12:00:52.140" v="1063" actId="20577"/>
          <ac:spMkLst>
            <pc:docMk/>
            <pc:sldMk cId="54440930" sldId="280"/>
            <ac:spMk id="9" creationId="{C55ED9BE-D7FE-45B4-AE3E-8D4B4F9368F3}"/>
          </ac:spMkLst>
        </pc:spChg>
      </pc:sldChg>
      <pc:sldChg chg="delSp add del mod setBg delDesignElem">
        <pc:chgData name="VS Chaitanya Madduri" userId="ebae4ae6-70c6-43fc-aece-1fecfd401bc7" providerId="ADAL" clId="{A47412FF-11B0-4CD9-B987-06C47D997C89}" dt="2021-11-14T10:38:18.820" v="2162" actId="47"/>
        <pc:sldMkLst>
          <pc:docMk/>
          <pc:sldMk cId="1956611352" sldId="281"/>
        </pc:sldMkLst>
        <pc:spChg chg="del">
          <ac:chgData name="VS Chaitanya Madduri" userId="ebae4ae6-70c6-43fc-aece-1fecfd401bc7" providerId="ADAL" clId="{A47412FF-11B0-4CD9-B987-06C47D997C89}" dt="2021-11-07T11:15:16.202" v="1043"/>
          <ac:spMkLst>
            <pc:docMk/>
            <pc:sldMk cId="1956611352" sldId="281"/>
            <ac:spMk id="14" creationId="{DD4C4B28-6B4B-4445-8535-F516D74E4AA9}"/>
          </ac:spMkLst>
        </pc:spChg>
        <pc:spChg chg="del">
          <ac:chgData name="VS Chaitanya Madduri" userId="ebae4ae6-70c6-43fc-aece-1fecfd401bc7" providerId="ADAL" clId="{A47412FF-11B0-4CD9-B987-06C47D997C89}" dt="2021-11-07T11:15:16.202" v="1043"/>
          <ac:spMkLst>
            <pc:docMk/>
            <pc:sldMk cId="1956611352" sldId="281"/>
            <ac:spMk id="18" creationId="{55B419A7-F817-4767-8CCB-FB0E189C4ACD}"/>
          </ac:spMkLst>
        </pc:spChg>
        <pc:spChg chg="del">
          <ac:chgData name="VS Chaitanya Madduri" userId="ebae4ae6-70c6-43fc-aece-1fecfd401bc7" providerId="ADAL" clId="{A47412FF-11B0-4CD9-B987-06C47D997C89}" dt="2021-11-07T11:15:16.202" v="1043"/>
          <ac:spMkLst>
            <pc:docMk/>
            <pc:sldMk cId="1956611352" sldId="281"/>
            <ac:spMk id="20" creationId="{7AF9319C-2D9B-4868-AEAE-37298EA0F4B9}"/>
          </ac:spMkLst>
        </pc:spChg>
        <pc:spChg chg="del">
          <ac:chgData name="VS Chaitanya Madduri" userId="ebae4ae6-70c6-43fc-aece-1fecfd401bc7" providerId="ADAL" clId="{A47412FF-11B0-4CD9-B987-06C47D997C89}" dt="2021-11-07T11:15:16.202" v="1043"/>
          <ac:spMkLst>
            <pc:docMk/>
            <pc:sldMk cId="1956611352" sldId="281"/>
            <ac:spMk id="22" creationId="{ADA271CD-3011-4A05-B4A3-80F1794684F2}"/>
          </ac:spMkLst>
        </pc:spChg>
        <pc:picChg chg="del">
          <ac:chgData name="VS Chaitanya Madduri" userId="ebae4ae6-70c6-43fc-aece-1fecfd401bc7" providerId="ADAL" clId="{A47412FF-11B0-4CD9-B987-06C47D997C89}" dt="2021-11-07T12:17:47.431" v="1339" actId="478"/>
          <ac:picMkLst>
            <pc:docMk/>
            <pc:sldMk cId="1956611352" sldId="281"/>
            <ac:picMk id="5" creationId="{7B13A17F-655D-405C-A943-AEF493AE181D}"/>
          </ac:picMkLst>
        </pc:picChg>
        <pc:cxnChg chg="del">
          <ac:chgData name="VS Chaitanya Madduri" userId="ebae4ae6-70c6-43fc-aece-1fecfd401bc7" providerId="ADAL" clId="{A47412FF-11B0-4CD9-B987-06C47D997C89}" dt="2021-11-07T11:15:16.202" v="1043"/>
          <ac:cxnSpMkLst>
            <pc:docMk/>
            <pc:sldMk cId="1956611352" sldId="281"/>
            <ac:cxnSpMk id="16" creationId="{0CB1C732-7193-4253-8746-850D090A6B4E}"/>
          </ac:cxnSpMkLst>
        </pc:cxnChg>
      </pc:sldChg>
      <pc:sldChg chg="addSp delSp modSp new del mod setBg">
        <pc:chgData name="VS Chaitanya Madduri" userId="ebae4ae6-70c6-43fc-aece-1fecfd401bc7" providerId="ADAL" clId="{A47412FF-11B0-4CD9-B987-06C47D997C89}" dt="2021-11-14T12:33:15.140" v="3118" actId="47"/>
        <pc:sldMkLst>
          <pc:docMk/>
          <pc:sldMk cId="2527384745" sldId="283"/>
        </pc:sldMkLst>
        <pc:spChg chg="mod">
          <ac:chgData name="VS Chaitanya Madduri" userId="ebae4ae6-70c6-43fc-aece-1fecfd401bc7" providerId="ADAL" clId="{A47412FF-11B0-4CD9-B987-06C47D997C89}" dt="2021-11-14T12:25:41.492" v="2952" actId="27636"/>
          <ac:spMkLst>
            <pc:docMk/>
            <pc:sldMk cId="2527384745" sldId="283"/>
            <ac:spMk id="2" creationId="{1E7B44E4-ED0C-4E61-BE41-361E9108F055}"/>
          </ac:spMkLst>
        </pc:spChg>
        <pc:spChg chg="del">
          <ac:chgData name="VS Chaitanya Madduri" userId="ebae4ae6-70c6-43fc-aece-1fecfd401bc7" providerId="ADAL" clId="{A47412FF-11B0-4CD9-B987-06C47D997C89}" dt="2021-11-07T15:54:36.975" v="1390" actId="26606"/>
          <ac:spMkLst>
            <pc:docMk/>
            <pc:sldMk cId="2527384745" sldId="283"/>
            <ac:spMk id="3" creationId="{9747A36E-0A4D-44CA-A197-9A883C11AB55}"/>
          </ac:spMkLst>
        </pc:spChg>
        <pc:spChg chg="add del mod">
          <ac:chgData name="VS Chaitanya Madduri" userId="ebae4ae6-70c6-43fc-aece-1fecfd401bc7" providerId="ADAL" clId="{A47412FF-11B0-4CD9-B987-06C47D997C89}" dt="2021-11-14T12:25:24.083" v="2933" actId="26606"/>
          <ac:spMkLst>
            <pc:docMk/>
            <pc:sldMk cId="2527384745" sldId="283"/>
            <ac:spMk id="4" creationId="{F9F30A84-78EA-45C6-8F7D-3AD368D24389}"/>
          </ac:spMkLst>
        </pc:spChg>
        <pc:spChg chg="add">
          <ac:chgData name="VS Chaitanya Madduri" userId="ebae4ae6-70c6-43fc-aece-1fecfd401bc7" providerId="ADAL" clId="{A47412FF-11B0-4CD9-B987-06C47D997C89}" dt="2021-11-14T12:25:24.083" v="2933" actId="26606"/>
          <ac:spMkLst>
            <pc:docMk/>
            <pc:sldMk cId="2527384745" sldId="283"/>
            <ac:spMk id="9" creationId="{DD4C4B28-6B4B-4445-8535-F516D74E4AA9}"/>
          </ac:spMkLst>
        </pc:spChg>
        <pc:spChg chg="add">
          <ac:chgData name="VS Chaitanya Madduri" userId="ebae4ae6-70c6-43fc-aece-1fecfd401bc7" providerId="ADAL" clId="{A47412FF-11B0-4CD9-B987-06C47D997C89}" dt="2021-11-07T15:54:36.975" v="1390" actId="26606"/>
          <ac:spMkLst>
            <pc:docMk/>
            <pc:sldMk cId="2527384745" sldId="283"/>
            <ac:spMk id="10" creationId="{DD4C4B28-6B4B-4445-8535-F516D74E4AA9}"/>
          </ac:spMkLst>
        </pc:spChg>
        <pc:spChg chg="add">
          <ac:chgData name="VS Chaitanya Madduri" userId="ebae4ae6-70c6-43fc-aece-1fecfd401bc7" providerId="ADAL" clId="{A47412FF-11B0-4CD9-B987-06C47D997C89}" dt="2021-11-14T12:25:24.083" v="2933" actId="26606"/>
          <ac:spMkLst>
            <pc:docMk/>
            <pc:sldMk cId="2527384745" sldId="283"/>
            <ac:spMk id="13" creationId="{55B419A7-F817-4767-8CCB-FB0E189C4ACD}"/>
          </ac:spMkLst>
        </pc:spChg>
        <pc:spChg chg="add">
          <ac:chgData name="VS Chaitanya Madduri" userId="ebae4ae6-70c6-43fc-aece-1fecfd401bc7" providerId="ADAL" clId="{A47412FF-11B0-4CD9-B987-06C47D997C89}" dt="2021-11-07T15:54:36.975" v="1390" actId="26606"/>
          <ac:spMkLst>
            <pc:docMk/>
            <pc:sldMk cId="2527384745" sldId="283"/>
            <ac:spMk id="14" creationId="{55B419A7-F817-4767-8CCB-FB0E189C4ACD}"/>
          </ac:spMkLst>
        </pc:spChg>
        <pc:spChg chg="add">
          <ac:chgData name="VS Chaitanya Madduri" userId="ebae4ae6-70c6-43fc-aece-1fecfd401bc7" providerId="ADAL" clId="{A47412FF-11B0-4CD9-B987-06C47D997C89}" dt="2021-11-07T15:54:36.975" v="1390" actId="26606"/>
          <ac:spMkLst>
            <pc:docMk/>
            <pc:sldMk cId="2527384745" sldId="283"/>
            <ac:spMk id="18" creationId="{ADA271CD-3011-4A05-B4A3-80F1794684F2}"/>
          </ac:spMkLst>
        </pc:spChg>
        <pc:spChg chg="add">
          <ac:chgData name="VS Chaitanya Madduri" userId="ebae4ae6-70c6-43fc-aece-1fecfd401bc7" providerId="ADAL" clId="{A47412FF-11B0-4CD9-B987-06C47D997C89}" dt="2021-11-14T12:25:24.083" v="2933" actId="26606"/>
          <ac:spMkLst>
            <pc:docMk/>
            <pc:sldMk cId="2527384745" sldId="283"/>
            <ac:spMk id="20" creationId="{ADA271CD-3011-4A05-B4A3-80F1794684F2}"/>
          </ac:spMkLst>
        </pc:spChg>
        <pc:picChg chg="add del mod">
          <ac:chgData name="VS Chaitanya Madduri" userId="ebae4ae6-70c6-43fc-aece-1fecfd401bc7" providerId="ADAL" clId="{A47412FF-11B0-4CD9-B987-06C47D997C89}" dt="2021-11-14T12:25:00.137" v="2923" actId="478"/>
          <ac:picMkLst>
            <pc:docMk/>
            <pc:sldMk cId="2527384745" sldId="283"/>
            <ac:picMk id="5" creationId="{FDDF1A62-78D7-46D8-9056-8038A40174F9}"/>
          </ac:picMkLst>
        </pc:picChg>
        <pc:picChg chg="add mod">
          <ac:chgData name="VS Chaitanya Madduri" userId="ebae4ae6-70c6-43fc-aece-1fecfd401bc7" providerId="ADAL" clId="{A47412FF-11B0-4CD9-B987-06C47D997C89}" dt="2021-11-14T12:25:24.083" v="2933" actId="26606"/>
          <ac:picMkLst>
            <pc:docMk/>
            <pc:sldMk cId="2527384745" sldId="283"/>
            <ac:picMk id="7" creationId="{4A733CFD-83FD-4C40-AE3C-F5B333FA22A3}"/>
          </ac:picMkLst>
        </pc:picChg>
        <pc:cxnChg chg="add">
          <ac:chgData name="VS Chaitanya Madduri" userId="ebae4ae6-70c6-43fc-aece-1fecfd401bc7" providerId="ADAL" clId="{A47412FF-11B0-4CD9-B987-06C47D997C89}" dt="2021-11-14T12:25:24.083" v="2933" actId="26606"/>
          <ac:cxnSpMkLst>
            <pc:docMk/>
            <pc:sldMk cId="2527384745" sldId="283"/>
            <ac:cxnSpMk id="11" creationId="{0CB1C732-7193-4253-8746-850D090A6B4E}"/>
          </ac:cxnSpMkLst>
        </pc:cxnChg>
        <pc:cxnChg chg="add">
          <ac:chgData name="VS Chaitanya Madduri" userId="ebae4ae6-70c6-43fc-aece-1fecfd401bc7" providerId="ADAL" clId="{A47412FF-11B0-4CD9-B987-06C47D997C89}" dt="2021-11-07T15:54:36.975" v="1390" actId="26606"/>
          <ac:cxnSpMkLst>
            <pc:docMk/>
            <pc:sldMk cId="2527384745" sldId="283"/>
            <ac:cxnSpMk id="12" creationId="{0CB1C732-7193-4253-8746-850D090A6B4E}"/>
          </ac:cxnSpMkLst>
        </pc:cxnChg>
        <pc:cxnChg chg="add">
          <ac:chgData name="VS Chaitanya Madduri" userId="ebae4ae6-70c6-43fc-aece-1fecfd401bc7" providerId="ADAL" clId="{A47412FF-11B0-4CD9-B987-06C47D997C89}" dt="2021-11-14T12:25:24.083" v="2933" actId="26606"/>
          <ac:cxnSpMkLst>
            <pc:docMk/>
            <pc:sldMk cId="2527384745" sldId="283"/>
            <ac:cxnSpMk id="15" creationId="{0552FC00-E6D3-45AF-BE3D-0368141142EE}"/>
          </ac:cxnSpMkLst>
        </pc:cxnChg>
        <pc:cxnChg chg="add">
          <ac:chgData name="VS Chaitanya Madduri" userId="ebae4ae6-70c6-43fc-aece-1fecfd401bc7" providerId="ADAL" clId="{A47412FF-11B0-4CD9-B987-06C47D997C89}" dt="2021-11-07T15:54:36.975" v="1390" actId="26606"/>
          <ac:cxnSpMkLst>
            <pc:docMk/>
            <pc:sldMk cId="2527384745" sldId="283"/>
            <ac:cxnSpMk id="16" creationId="{0552FC00-E6D3-45AF-BE3D-0368141142EE}"/>
          </ac:cxnSpMkLst>
        </pc:cxnChg>
      </pc:sldChg>
      <pc:sldChg chg="addSp delSp modSp add mod setBg modClrScheme delDesignElem chgLayout">
        <pc:chgData name="VS Chaitanya Madduri" userId="ebae4ae6-70c6-43fc-aece-1fecfd401bc7" providerId="ADAL" clId="{A47412FF-11B0-4CD9-B987-06C47D997C89}" dt="2021-11-07T17:55:20.054" v="1440" actId="1076"/>
        <pc:sldMkLst>
          <pc:docMk/>
          <pc:sldMk cId="3205558591" sldId="285"/>
        </pc:sldMkLst>
        <pc:spChg chg="mod ord">
          <ac:chgData name="VS Chaitanya Madduri" userId="ebae4ae6-70c6-43fc-aece-1fecfd401bc7" providerId="ADAL" clId="{A47412FF-11B0-4CD9-B987-06C47D997C89}" dt="2021-11-07T17:55:14.409" v="1438" actId="700"/>
          <ac:spMkLst>
            <pc:docMk/>
            <pc:sldMk cId="3205558591" sldId="285"/>
            <ac:spMk id="2" creationId="{CE85C584-498C-4E45-AAE0-3192B620DB99}"/>
          </ac:spMkLst>
        </pc:spChg>
        <pc:spChg chg="mod ord">
          <ac:chgData name="VS Chaitanya Madduri" userId="ebae4ae6-70c6-43fc-aece-1fecfd401bc7" providerId="ADAL" clId="{A47412FF-11B0-4CD9-B987-06C47D997C89}" dt="2021-11-07T17:55:14.409" v="1438" actId="700"/>
          <ac:spMkLst>
            <pc:docMk/>
            <pc:sldMk cId="3205558591" sldId="285"/>
            <ac:spMk id="3" creationId="{BD531111-CBA3-4B96-A9E1-A0C5853F1567}"/>
          </ac:spMkLst>
        </pc:spChg>
        <pc:spChg chg="add mod">
          <ac:chgData name="VS Chaitanya Madduri" userId="ebae4ae6-70c6-43fc-aece-1fecfd401bc7" providerId="ADAL" clId="{A47412FF-11B0-4CD9-B987-06C47D997C89}" dt="2021-11-07T17:53:28.773" v="1430" actId="313"/>
          <ac:spMkLst>
            <pc:docMk/>
            <pc:sldMk cId="3205558591" sldId="285"/>
            <ac:spMk id="6" creationId="{01D2FA59-EAA8-4173-908A-7839C1651855}"/>
          </ac:spMkLst>
        </pc:spChg>
        <pc:spChg chg="add del">
          <ac:chgData name="VS Chaitanya Madduri" userId="ebae4ae6-70c6-43fc-aece-1fecfd401bc7" providerId="ADAL" clId="{A47412FF-11B0-4CD9-B987-06C47D997C89}" dt="2021-11-07T17:43:13.106" v="1401" actId="26606"/>
          <ac:spMkLst>
            <pc:docMk/>
            <pc:sldMk cId="3205558591" sldId="285"/>
            <ac:spMk id="7" creationId="{C5176844-69C3-4F79-BE38-EA5BDDF4FEA4}"/>
          </ac:spMkLst>
        </pc:spChg>
        <pc:spChg chg="del">
          <ac:chgData name="VS Chaitanya Madduri" userId="ebae4ae6-70c6-43fc-aece-1fecfd401bc7" providerId="ADAL" clId="{A47412FF-11B0-4CD9-B987-06C47D997C89}" dt="2021-11-07T17:38:32.656" v="1393"/>
          <ac:spMkLst>
            <pc:docMk/>
            <pc:sldMk cId="3205558591" sldId="285"/>
            <ac:spMk id="8" creationId="{C5176844-69C3-4F79-BE38-EA5BDDF4FEA4}"/>
          </ac:spMkLst>
        </pc:spChg>
        <pc:spChg chg="del">
          <ac:chgData name="VS Chaitanya Madduri" userId="ebae4ae6-70c6-43fc-aece-1fecfd401bc7" providerId="ADAL" clId="{A47412FF-11B0-4CD9-B987-06C47D997C89}" dt="2021-11-07T17:38:32.656" v="1393"/>
          <ac:spMkLst>
            <pc:docMk/>
            <pc:sldMk cId="3205558591" sldId="285"/>
            <ac:spMk id="10" creationId="{1CF1AAE4-D0BC-430F-A613-7BBAAECA0C2D}"/>
          </ac:spMkLst>
        </pc:spChg>
        <pc:spChg chg="del">
          <ac:chgData name="VS Chaitanya Madduri" userId="ebae4ae6-70c6-43fc-aece-1fecfd401bc7" providerId="ADAL" clId="{A47412FF-11B0-4CD9-B987-06C47D997C89}" dt="2021-11-07T17:38:32.656" v="1393"/>
          <ac:spMkLst>
            <pc:docMk/>
            <pc:sldMk cId="3205558591" sldId="285"/>
            <ac:spMk id="12" creationId="{A101E513-AF74-4E9D-A31F-99664250722D}"/>
          </ac:spMkLst>
        </pc:spChg>
        <pc:spChg chg="add del">
          <ac:chgData name="VS Chaitanya Madduri" userId="ebae4ae6-70c6-43fc-aece-1fecfd401bc7" providerId="ADAL" clId="{A47412FF-11B0-4CD9-B987-06C47D997C89}" dt="2021-11-07T17:43:13.106" v="1401" actId="26606"/>
          <ac:spMkLst>
            <pc:docMk/>
            <pc:sldMk cId="3205558591" sldId="285"/>
            <ac:spMk id="14" creationId="{A101E513-AF74-4E9D-A31F-99664250722D}"/>
          </ac:spMkLst>
        </pc:spChg>
        <pc:spChg chg="add del">
          <ac:chgData name="VS Chaitanya Madduri" userId="ebae4ae6-70c6-43fc-aece-1fecfd401bc7" providerId="ADAL" clId="{A47412FF-11B0-4CD9-B987-06C47D997C89}" dt="2021-11-07T17:55:14.409" v="1438" actId="700"/>
          <ac:spMkLst>
            <pc:docMk/>
            <pc:sldMk cId="3205558591" sldId="285"/>
            <ac:spMk id="16" creationId="{C5176844-69C3-4F79-BE38-EA5BDDF4FEA4}"/>
          </ac:spMkLst>
        </pc:spChg>
        <pc:spChg chg="add del">
          <ac:chgData name="VS Chaitanya Madduri" userId="ebae4ae6-70c6-43fc-aece-1fecfd401bc7" providerId="ADAL" clId="{A47412FF-11B0-4CD9-B987-06C47D997C89}" dt="2021-11-07T17:55:14.409" v="1438" actId="700"/>
          <ac:spMkLst>
            <pc:docMk/>
            <pc:sldMk cId="3205558591" sldId="285"/>
            <ac:spMk id="18" creationId="{A101E513-AF74-4E9D-A31F-99664250722D}"/>
          </ac:spMkLst>
        </pc:spChg>
        <pc:picChg chg="add mod">
          <ac:chgData name="VS Chaitanya Madduri" userId="ebae4ae6-70c6-43fc-aece-1fecfd401bc7" providerId="ADAL" clId="{A47412FF-11B0-4CD9-B987-06C47D997C89}" dt="2021-11-07T17:55:20.054" v="1440" actId="1076"/>
          <ac:picMkLst>
            <pc:docMk/>
            <pc:sldMk cId="3205558591" sldId="285"/>
            <ac:picMk id="5" creationId="{94E3FEE5-C1D4-4E7F-A11B-A279C8A7528C}"/>
          </ac:picMkLst>
        </pc:picChg>
        <pc:cxnChg chg="add del">
          <ac:chgData name="VS Chaitanya Madduri" userId="ebae4ae6-70c6-43fc-aece-1fecfd401bc7" providerId="ADAL" clId="{A47412FF-11B0-4CD9-B987-06C47D997C89}" dt="2021-11-07T17:43:13.106" v="1401" actId="26606"/>
          <ac:cxnSpMkLst>
            <pc:docMk/>
            <pc:sldMk cId="3205558591" sldId="285"/>
            <ac:cxnSpMk id="9" creationId="{4D5E13B1-3A31-47C7-8474-7A3DE600680D}"/>
          </ac:cxnSpMkLst>
        </pc:cxnChg>
        <pc:cxnChg chg="add del">
          <ac:chgData name="VS Chaitanya Madduri" userId="ebae4ae6-70c6-43fc-aece-1fecfd401bc7" providerId="ADAL" clId="{A47412FF-11B0-4CD9-B987-06C47D997C89}" dt="2021-11-07T17:55:14.409" v="1438" actId="700"/>
          <ac:cxnSpMkLst>
            <pc:docMk/>
            <pc:sldMk cId="3205558591" sldId="285"/>
            <ac:cxnSpMk id="17" creationId="{4D5E13B1-3A31-47C7-8474-7A3DE600680D}"/>
          </ac:cxnSpMkLst>
        </pc:cxnChg>
      </pc:sldChg>
      <pc:sldChg chg="addSp delSp modSp new mod setBg">
        <pc:chgData name="VS Chaitanya Madduri" userId="ebae4ae6-70c6-43fc-aece-1fecfd401bc7" providerId="ADAL" clId="{A47412FF-11B0-4CD9-B987-06C47D997C89}" dt="2021-11-09T12:34:10.626" v="1461" actId="26606"/>
        <pc:sldMkLst>
          <pc:docMk/>
          <pc:sldMk cId="2498334044" sldId="287"/>
        </pc:sldMkLst>
        <pc:spChg chg="mod">
          <ac:chgData name="VS Chaitanya Madduri" userId="ebae4ae6-70c6-43fc-aece-1fecfd401bc7" providerId="ADAL" clId="{A47412FF-11B0-4CD9-B987-06C47D997C89}" dt="2021-11-09T12:34:10.626" v="1461" actId="26606"/>
          <ac:spMkLst>
            <pc:docMk/>
            <pc:sldMk cId="2498334044" sldId="287"/>
            <ac:spMk id="2" creationId="{A795A889-D845-4663-A8F4-62412ABC70AC}"/>
          </ac:spMkLst>
        </pc:spChg>
        <pc:spChg chg="del">
          <ac:chgData name="VS Chaitanya Madduri" userId="ebae4ae6-70c6-43fc-aece-1fecfd401bc7" providerId="ADAL" clId="{A47412FF-11B0-4CD9-B987-06C47D997C89}" dt="2021-11-09T12:34:10.626" v="1461" actId="26606"/>
          <ac:spMkLst>
            <pc:docMk/>
            <pc:sldMk cId="2498334044" sldId="287"/>
            <ac:spMk id="3" creationId="{9823A06B-E3F5-4816-B87F-6D074ABA09FD}"/>
          </ac:spMkLst>
        </pc:spChg>
        <pc:spChg chg="add">
          <ac:chgData name="VS Chaitanya Madduri" userId="ebae4ae6-70c6-43fc-aece-1fecfd401bc7" providerId="ADAL" clId="{A47412FF-11B0-4CD9-B987-06C47D997C89}" dt="2021-11-09T12:34:10.626" v="1461" actId="26606"/>
          <ac:spMkLst>
            <pc:docMk/>
            <pc:sldMk cId="2498334044" sldId="287"/>
            <ac:spMk id="8" creationId="{DD4C4B28-6B4B-4445-8535-F516D74E4AA9}"/>
          </ac:spMkLst>
        </pc:spChg>
        <pc:spChg chg="add">
          <ac:chgData name="VS Chaitanya Madduri" userId="ebae4ae6-70c6-43fc-aece-1fecfd401bc7" providerId="ADAL" clId="{A47412FF-11B0-4CD9-B987-06C47D997C89}" dt="2021-11-09T12:34:10.626" v="1461" actId="26606"/>
          <ac:spMkLst>
            <pc:docMk/>
            <pc:sldMk cId="2498334044" sldId="287"/>
            <ac:spMk id="12" creationId="{55B419A7-F817-4767-8CCB-FB0E189C4ACD}"/>
          </ac:spMkLst>
        </pc:spChg>
        <pc:spChg chg="add">
          <ac:chgData name="VS Chaitanya Madduri" userId="ebae4ae6-70c6-43fc-aece-1fecfd401bc7" providerId="ADAL" clId="{A47412FF-11B0-4CD9-B987-06C47D997C89}" dt="2021-11-09T12:34:10.626" v="1461" actId="26606"/>
          <ac:spMkLst>
            <pc:docMk/>
            <pc:sldMk cId="2498334044" sldId="287"/>
            <ac:spMk id="16" creationId="{B3BE00DD-5F52-49B1-A83B-F2E555AC5D05}"/>
          </ac:spMkLst>
        </pc:spChg>
        <pc:cxnChg chg="add">
          <ac:chgData name="VS Chaitanya Madduri" userId="ebae4ae6-70c6-43fc-aece-1fecfd401bc7" providerId="ADAL" clId="{A47412FF-11B0-4CD9-B987-06C47D997C89}" dt="2021-11-09T12:34:10.626" v="1461" actId="26606"/>
          <ac:cxnSpMkLst>
            <pc:docMk/>
            <pc:sldMk cId="2498334044" sldId="287"/>
            <ac:cxnSpMk id="10" creationId="{0CB1C732-7193-4253-8746-850D090A6B4E}"/>
          </ac:cxnSpMkLst>
        </pc:cxnChg>
        <pc:cxnChg chg="add">
          <ac:chgData name="VS Chaitanya Madduri" userId="ebae4ae6-70c6-43fc-aece-1fecfd401bc7" providerId="ADAL" clId="{A47412FF-11B0-4CD9-B987-06C47D997C89}" dt="2021-11-09T12:34:10.626" v="1461" actId="26606"/>
          <ac:cxnSpMkLst>
            <pc:docMk/>
            <pc:sldMk cId="2498334044" sldId="287"/>
            <ac:cxnSpMk id="14" creationId="{DE3FB7FD-3883-4AFF-8349-2E3BBDA714EA}"/>
          </ac:cxnSpMkLst>
        </pc:cxnChg>
      </pc:sldChg>
      <pc:sldChg chg="addSp delSp modSp new mod setBg">
        <pc:chgData name="VS Chaitanya Madduri" userId="ebae4ae6-70c6-43fc-aece-1fecfd401bc7" providerId="ADAL" clId="{A47412FF-11B0-4CD9-B987-06C47D997C89}" dt="2021-11-09T16:19:51.902" v="1814" actId="26606"/>
        <pc:sldMkLst>
          <pc:docMk/>
          <pc:sldMk cId="2819899159" sldId="288"/>
        </pc:sldMkLst>
        <pc:spChg chg="mod">
          <ac:chgData name="VS Chaitanya Madduri" userId="ebae4ae6-70c6-43fc-aece-1fecfd401bc7" providerId="ADAL" clId="{A47412FF-11B0-4CD9-B987-06C47D997C89}" dt="2021-11-09T16:15:57.657" v="1806" actId="26606"/>
          <ac:spMkLst>
            <pc:docMk/>
            <pc:sldMk cId="2819899159" sldId="288"/>
            <ac:spMk id="2" creationId="{A069B3F0-DB7B-4706-88F1-A499FC9515B6}"/>
          </ac:spMkLst>
        </pc:spChg>
        <pc:spChg chg="add del mod">
          <ac:chgData name="VS Chaitanya Madduri" userId="ebae4ae6-70c6-43fc-aece-1fecfd401bc7" providerId="ADAL" clId="{A47412FF-11B0-4CD9-B987-06C47D997C89}" dt="2021-11-09T16:15:57.657" v="1806" actId="26606"/>
          <ac:spMkLst>
            <pc:docMk/>
            <pc:sldMk cId="2819899159" sldId="288"/>
            <ac:spMk id="3" creationId="{E809C066-8620-41A5-A626-650ADB820593}"/>
          </ac:spMkLst>
        </pc:spChg>
        <pc:spChg chg="add del mod">
          <ac:chgData name="VS Chaitanya Madduri" userId="ebae4ae6-70c6-43fc-aece-1fecfd401bc7" providerId="ADAL" clId="{A47412FF-11B0-4CD9-B987-06C47D997C89}" dt="2021-11-09T13:33:08.270" v="1529"/>
          <ac:spMkLst>
            <pc:docMk/>
            <pc:sldMk cId="2819899159" sldId="288"/>
            <ac:spMk id="4" creationId="{28D9D819-2D97-45EE-AFBB-9C660B93AE51}"/>
          </ac:spMkLst>
        </pc:spChg>
        <pc:spChg chg="add del">
          <ac:chgData name="VS Chaitanya Madduri" userId="ebae4ae6-70c6-43fc-aece-1fecfd401bc7" providerId="ADAL" clId="{A47412FF-11B0-4CD9-B987-06C47D997C89}" dt="2021-11-09T16:19:51.902" v="1814" actId="26606"/>
          <ac:spMkLst>
            <pc:docMk/>
            <pc:sldMk cId="2819899159" sldId="288"/>
            <ac:spMk id="9" creationId="{C5176844-69C3-4F79-BE38-EA5BDDF4FEA4}"/>
          </ac:spMkLst>
        </pc:spChg>
        <pc:spChg chg="add del">
          <ac:chgData name="VS Chaitanya Madduri" userId="ebae4ae6-70c6-43fc-aece-1fecfd401bc7" providerId="ADAL" clId="{A47412FF-11B0-4CD9-B987-06C47D997C89}" dt="2021-11-09T16:19:51.902" v="1814" actId="26606"/>
          <ac:spMkLst>
            <pc:docMk/>
            <pc:sldMk cId="2819899159" sldId="288"/>
            <ac:spMk id="13" creationId="{A101E513-AF74-4E9D-A31F-99664250722D}"/>
          </ac:spMkLst>
        </pc:spChg>
        <pc:spChg chg="add">
          <ac:chgData name="VS Chaitanya Madduri" userId="ebae4ae6-70c6-43fc-aece-1fecfd401bc7" providerId="ADAL" clId="{A47412FF-11B0-4CD9-B987-06C47D997C89}" dt="2021-11-09T16:19:51.902" v="1814" actId="26606"/>
          <ac:spMkLst>
            <pc:docMk/>
            <pc:sldMk cId="2819899159" sldId="288"/>
            <ac:spMk id="18" creationId="{C5176844-69C3-4F79-BE38-EA5BDDF4FEA4}"/>
          </ac:spMkLst>
        </pc:spChg>
        <pc:spChg chg="add">
          <ac:chgData name="VS Chaitanya Madduri" userId="ebae4ae6-70c6-43fc-aece-1fecfd401bc7" providerId="ADAL" clId="{A47412FF-11B0-4CD9-B987-06C47D997C89}" dt="2021-11-09T16:19:51.902" v="1814" actId="26606"/>
          <ac:spMkLst>
            <pc:docMk/>
            <pc:sldMk cId="2819899159" sldId="288"/>
            <ac:spMk id="22" creationId="{A101E513-AF74-4E9D-A31F-99664250722D}"/>
          </ac:spMkLst>
        </pc:spChg>
        <pc:graphicFrameChg chg="add mod modGraphic">
          <ac:chgData name="VS Chaitanya Madduri" userId="ebae4ae6-70c6-43fc-aece-1fecfd401bc7" providerId="ADAL" clId="{A47412FF-11B0-4CD9-B987-06C47D997C89}" dt="2021-11-09T16:19:51.902" v="1814" actId="26606"/>
          <ac:graphicFrameMkLst>
            <pc:docMk/>
            <pc:sldMk cId="2819899159" sldId="288"/>
            <ac:graphicFrameMk id="5" creationId="{C327EAE1-5678-41C8-B042-CCF28B4C7822}"/>
          </ac:graphicFrameMkLst>
        </pc:graphicFrameChg>
        <pc:cxnChg chg="add del">
          <ac:chgData name="VS Chaitanya Madduri" userId="ebae4ae6-70c6-43fc-aece-1fecfd401bc7" providerId="ADAL" clId="{A47412FF-11B0-4CD9-B987-06C47D997C89}" dt="2021-11-09T16:19:51.902" v="1814" actId="26606"/>
          <ac:cxnSpMkLst>
            <pc:docMk/>
            <pc:sldMk cId="2819899159" sldId="288"/>
            <ac:cxnSpMk id="11" creationId="{623022EF-4E43-4298-8E3D-DA5EF06176E9}"/>
          </ac:cxnSpMkLst>
        </pc:cxnChg>
        <pc:cxnChg chg="add">
          <ac:chgData name="VS Chaitanya Madduri" userId="ebae4ae6-70c6-43fc-aece-1fecfd401bc7" providerId="ADAL" clId="{A47412FF-11B0-4CD9-B987-06C47D997C89}" dt="2021-11-09T16:19:51.902" v="1814" actId="26606"/>
          <ac:cxnSpMkLst>
            <pc:docMk/>
            <pc:sldMk cId="2819899159" sldId="288"/>
            <ac:cxnSpMk id="20" creationId="{623022EF-4E43-4298-8E3D-DA5EF06176E9}"/>
          </ac:cxnSpMkLst>
        </pc:cxnChg>
      </pc:sldChg>
      <pc:sldChg chg="new del">
        <pc:chgData name="VS Chaitanya Madduri" userId="ebae4ae6-70c6-43fc-aece-1fecfd401bc7" providerId="ADAL" clId="{A47412FF-11B0-4CD9-B987-06C47D997C89}" dt="2021-11-09T12:35:30.332" v="1463" actId="680"/>
        <pc:sldMkLst>
          <pc:docMk/>
          <pc:sldMk cId="3619240612" sldId="288"/>
        </pc:sldMkLst>
      </pc:sldChg>
      <pc:sldChg chg="modSp mod">
        <pc:chgData name="VS Chaitanya Madduri" userId="ebae4ae6-70c6-43fc-aece-1fecfd401bc7" providerId="ADAL" clId="{A47412FF-11B0-4CD9-B987-06C47D997C89}" dt="2021-11-13T14:58:36.833" v="1832"/>
        <pc:sldMkLst>
          <pc:docMk/>
          <pc:sldMk cId="658095970" sldId="289"/>
        </pc:sldMkLst>
        <pc:spChg chg="mod">
          <ac:chgData name="VS Chaitanya Madduri" userId="ebae4ae6-70c6-43fc-aece-1fecfd401bc7" providerId="ADAL" clId="{A47412FF-11B0-4CD9-B987-06C47D997C89}" dt="2021-11-13T14:58:36.833" v="1832"/>
          <ac:spMkLst>
            <pc:docMk/>
            <pc:sldMk cId="658095970" sldId="289"/>
            <ac:spMk id="7" creationId="{22339954-0247-4EC9-A2A2-DE4D07E01BF0}"/>
          </ac:spMkLst>
        </pc:spChg>
      </pc:sldChg>
      <pc:sldChg chg="addSp modSp mod">
        <pc:chgData name="VS Chaitanya Madduri" userId="ebae4ae6-70c6-43fc-aece-1fecfd401bc7" providerId="ADAL" clId="{A47412FF-11B0-4CD9-B987-06C47D997C89}" dt="2021-11-14T10:42:25.772" v="2628" actId="20577"/>
        <pc:sldMkLst>
          <pc:docMk/>
          <pc:sldMk cId="2383976753" sldId="291"/>
        </pc:sldMkLst>
        <pc:spChg chg="add mod">
          <ac:chgData name="VS Chaitanya Madduri" userId="ebae4ae6-70c6-43fc-aece-1fecfd401bc7" providerId="ADAL" clId="{A47412FF-11B0-4CD9-B987-06C47D997C89}" dt="2021-11-14T10:42:25.772" v="2628" actId="20577"/>
          <ac:spMkLst>
            <pc:docMk/>
            <pc:sldMk cId="2383976753" sldId="291"/>
            <ac:spMk id="7" creationId="{E62C4796-2876-41F9-AE1F-E24E8F6A9056}"/>
          </ac:spMkLst>
        </pc:spChg>
      </pc:sldChg>
      <pc:sldChg chg="addSp delSp modSp add mod setBg">
        <pc:chgData name="VS Chaitanya Madduri" userId="ebae4ae6-70c6-43fc-aece-1fecfd401bc7" providerId="ADAL" clId="{A47412FF-11B0-4CD9-B987-06C47D997C89}" dt="2021-11-13T20:14:02.256" v="2161" actId="478"/>
        <pc:sldMkLst>
          <pc:docMk/>
          <pc:sldMk cId="1395818743" sldId="292"/>
        </pc:sldMkLst>
        <pc:spChg chg="add mod">
          <ac:chgData name="VS Chaitanya Madduri" userId="ebae4ae6-70c6-43fc-aece-1fecfd401bc7" providerId="ADAL" clId="{A47412FF-11B0-4CD9-B987-06C47D997C89}" dt="2021-11-13T15:16:07.766" v="2037" actId="20577"/>
          <ac:spMkLst>
            <pc:docMk/>
            <pc:sldMk cId="1395818743" sldId="292"/>
            <ac:spMk id="11" creationId="{EB72FA2B-FB25-447A-9FE8-46C2D6C9FA4C}"/>
          </ac:spMkLst>
        </pc:spChg>
        <pc:spChg chg="add mod">
          <ac:chgData name="VS Chaitanya Madduri" userId="ebae4ae6-70c6-43fc-aece-1fecfd401bc7" providerId="ADAL" clId="{A47412FF-11B0-4CD9-B987-06C47D997C89}" dt="2021-11-13T15:17:49.981" v="2150" actId="20577"/>
          <ac:spMkLst>
            <pc:docMk/>
            <pc:sldMk cId="1395818743" sldId="292"/>
            <ac:spMk id="16" creationId="{CDC58F1F-7475-4F2C-B617-14CBEB68D188}"/>
          </ac:spMkLst>
        </pc:spChg>
        <pc:picChg chg="add del mod">
          <ac:chgData name="VS Chaitanya Madduri" userId="ebae4ae6-70c6-43fc-aece-1fecfd401bc7" providerId="ADAL" clId="{A47412FF-11B0-4CD9-B987-06C47D997C89}" dt="2021-11-13T15:15:02.619" v="1911" actId="478"/>
          <ac:picMkLst>
            <pc:docMk/>
            <pc:sldMk cId="1395818743" sldId="292"/>
            <ac:picMk id="5" creationId="{5DA00319-C1C2-4087-98D2-B419D1CB8AAD}"/>
          </ac:picMkLst>
        </pc:picChg>
        <pc:picChg chg="del">
          <ac:chgData name="VS Chaitanya Madduri" userId="ebae4ae6-70c6-43fc-aece-1fecfd401bc7" providerId="ADAL" clId="{A47412FF-11B0-4CD9-B987-06C47D997C89}" dt="2021-11-13T15:11:13.035" v="1834" actId="478"/>
          <ac:picMkLst>
            <pc:docMk/>
            <pc:sldMk cId="1395818743" sldId="292"/>
            <ac:picMk id="7" creationId="{891B0F8D-2147-458B-AEF9-3BA303C18536}"/>
          </ac:picMkLst>
        </pc:picChg>
        <pc:picChg chg="del">
          <ac:chgData name="VS Chaitanya Madduri" userId="ebae4ae6-70c6-43fc-aece-1fecfd401bc7" providerId="ADAL" clId="{A47412FF-11B0-4CD9-B987-06C47D997C89}" dt="2021-11-13T15:11:13.675" v="1835" actId="478"/>
          <ac:picMkLst>
            <pc:docMk/>
            <pc:sldMk cId="1395818743" sldId="292"/>
            <ac:picMk id="9" creationId="{387BDA26-59B0-4CD0-84C6-0670B1089956}"/>
          </ac:picMkLst>
        </pc:picChg>
        <pc:picChg chg="add mod">
          <ac:chgData name="VS Chaitanya Madduri" userId="ebae4ae6-70c6-43fc-aece-1fecfd401bc7" providerId="ADAL" clId="{A47412FF-11B0-4CD9-B987-06C47D997C89}" dt="2021-11-13T15:13:41.422" v="1842" actId="1076"/>
          <ac:picMkLst>
            <pc:docMk/>
            <pc:sldMk cId="1395818743" sldId="292"/>
            <ac:picMk id="10" creationId="{235F5E27-4167-4013-918F-DD9BAD4CA852}"/>
          </ac:picMkLst>
        </pc:picChg>
        <pc:picChg chg="add mod">
          <ac:chgData name="VS Chaitanya Madduri" userId="ebae4ae6-70c6-43fc-aece-1fecfd401bc7" providerId="ADAL" clId="{A47412FF-11B0-4CD9-B987-06C47D997C89}" dt="2021-11-13T15:21:37.577" v="2156" actId="1076"/>
          <ac:picMkLst>
            <pc:docMk/>
            <pc:sldMk cId="1395818743" sldId="292"/>
            <ac:picMk id="13" creationId="{4EF759A9-17D8-4765-B570-C6003A8BC6F9}"/>
          </ac:picMkLst>
        </pc:picChg>
        <pc:picChg chg="add del">
          <ac:chgData name="VS Chaitanya Madduri" userId="ebae4ae6-70c6-43fc-aece-1fecfd401bc7" providerId="ADAL" clId="{A47412FF-11B0-4CD9-B987-06C47D997C89}" dt="2021-11-13T15:15:15.957" v="1919" actId="22"/>
          <ac:picMkLst>
            <pc:docMk/>
            <pc:sldMk cId="1395818743" sldId="292"/>
            <ac:picMk id="15" creationId="{A3EE336D-D4BB-44ED-BA8F-CC3ED3E94789}"/>
          </ac:picMkLst>
        </pc:picChg>
        <pc:picChg chg="add del mod">
          <ac:chgData name="VS Chaitanya Madduri" userId="ebae4ae6-70c6-43fc-aece-1fecfd401bc7" providerId="ADAL" clId="{A47412FF-11B0-4CD9-B987-06C47D997C89}" dt="2021-11-13T20:14:02.256" v="2161" actId="478"/>
          <ac:picMkLst>
            <pc:docMk/>
            <pc:sldMk cId="1395818743" sldId="292"/>
            <ac:picMk id="17" creationId="{FFEA90B2-CFBC-4DAD-8F42-80E7A9CE721D}"/>
          </ac:picMkLst>
        </pc:picChg>
      </pc:sldChg>
      <pc:sldChg chg="addSp modSp add mod setBg">
        <pc:chgData name="VS Chaitanya Madduri" userId="ebae4ae6-70c6-43fc-aece-1fecfd401bc7" providerId="ADAL" clId="{A47412FF-11B0-4CD9-B987-06C47D997C89}" dt="2021-11-14T10:55:26.381" v="2922" actId="1076"/>
        <pc:sldMkLst>
          <pc:docMk/>
          <pc:sldMk cId="1391086329" sldId="293"/>
        </pc:sldMkLst>
        <pc:spChg chg="mod">
          <ac:chgData name="VS Chaitanya Madduri" userId="ebae4ae6-70c6-43fc-aece-1fecfd401bc7" providerId="ADAL" clId="{A47412FF-11B0-4CD9-B987-06C47D997C89}" dt="2021-11-14T10:47:31.595" v="2871" actId="26606"/>
          <ac:spMkLst>
            <pc:docMk/>
            <pc:sldMk cId="1391086329" sldId="293"/>
            <ac:spMk id="2" creationId="{CE85C584-498C-4E45-AAE0-3192B620DB99}"/>
          </ac:spMkLst>
        </pc:spChg>
        <pc:spChg chg="mod">
          <ac:chgData name="VS Chaitanya Madduri" userId="ebae4ae6-70c6-43fc-aece-1fecfd401bc7" providerId="ADAL" clId="{A47412FF-11B0-4CD9-B987-06C47D997C89}" dt="2021-11-14T10:55:26.381" v="2922" actId="1076"/>
          <ac:spMkLst>
            <pc:docMk/>
            <pc:sldMk cId="1391086329" sldId="293"/>
            <ac:spMk id="3" creationId="{BD531111-CBA3-4B96-A9E1-A0C5853F1567}"/>
          </ac:spMkLst>
        </pc:spChg>
        <pc:spChg chg="add">
          <ac:chgData name="VS Chaitanya Madduri" userId="ebae4ae6-70c6-43fc-aece-1fecfd401bc7" providerId="ADAL" clId="{A47412FF-11B0-4CD9-B987-06C47D997C89}" dt="2021-11-14T10:47:31.595" v="2871" actId="26606"/>
          <ac:spMkLst>
            <pc:docMk/>
            <pc:sldMk cId="1391086329" sldId="293"/>
            <ac:spMk id="9" creationId="{C5176844-69C3-4F79-BE38-EA5BDDF4FEA4}"/>
          </ac:spMkLst>
        </pc:spChg>
        <pc:spChg chg="add">
          <ac:chgData name="VS Chaitanya Madduri" userId="ebae4ae6-70c6-43fc-aece-1fecfd401bc7" providerId="ADAL" clId="{A47412FF-11B0-4CD9-B987-06C47D997C89}" dt="2021-11-14T10:47:31.595" v="2871" actId="26606"/>
          <ac:spMkLst>
            <pc:docMk/>
            <pc:sldMk cId="1391086329" sldId="293"/>
            <ac:spMk id="13" creationId="{A101E513-AF74-4E9D-A31F-99664250722D}"/>
          </ac:spMkLst>
        </pc:spChg>
        <pc:picChg chg="add">
          <ac:chgData name="VS Chaitanya Madduri" userId="ebae4ae6-70c6-43fc-aece-1fecfd401bc7" providerId="ADAL" clId="{A47412FF-11B0-4CD9-B987-06C47D997C89}" dt="2021-11-14T10:47:31.595" v="2871" actId="26606"/>
          <ac:picMkLst>
            <pc:docMk/>
            <pc:sldMk cId="1391086329" sldId="293"/>
            <ac:picMk id="5" creationId="{4297CFC1-8FA4-402A-8B18-C61BC9B363D1}"/>
          </ac:picMkLst>
        </pc:picChg>
        <pc:cxnChg chg="add">
          <ac:chgData name="VS Chaitanya Madduri" userId="ebae4ae6-70c6-43fc-aece-1fecfd401bc7" providerId="ADAL" clId="{A47412FF-11B0-4CD9-B987-06C47D997C89}" dt="2021-11-14T10:47:31.595" v="2871" actId="26606"/>
          <ac:cxnSpMkLst>
            <pc:docMk/>
            <pc:sldMk cId="1391086329" sldId="293"/>
            <ac:cxnSpMk id="11" creationId="{C1FC086D-39EC-448D-97E7-FF232355AE19}"/>
          </ac:cxnSpMkLst>
        </pc:cxnChg>
      </pc:sldChg>
      <pc:sldChg chg="addSp modSp new del mod">
        <pc:chgData name="VS Chaitanya Madduri" userId="ebae4ae6-70c6-43fc-aece-1fecfd401bc7" providerId="ADAL" clId="{A47412FF-11B0-4CD9-B987-06C47D997C89}" dt="2021-11-13T15:21:52.404" v="2158" actId="47"/>
        <pc:sldMkLst>
          <pc:docMk/>
          <pc:sldMk cId="1925766411" sldId="293"/>
        </pc:sldMkLst>
        <pc:picChg chg="add mod">
          <ac:chgData name="VS Chaitanya Madduri" userId="ebae4ae6-70c6-43fc-aece-1fecfd401bc7" providerId="ADAL" clId="{A47412FF-11B0-4CD9-B987-06C47D997C89}" dt="2021-11-13T15:21:03.852" v="2154" actId="14100"/>
          <ac:picMkLst>
            <pc:docMk/>
            <pc:sldMk cId="1925766411" sldId="293"/>
            <ac:picMk id="5" creationId="{7E46333A-9179-4E9B-9121-5B7195B2E84C}"/>
          </ac:picMkLst>
        </pc:picChg>
      </pc:sldChg>
      <pc:sldChg chg="add del">
        <pc:chgData name="VS Chaitanya Madduri" userId="ebae4ae6-70c6-43fc-aece-1fecfd401bc7" providerId="ADAL" clId="{A47412FF-11B0-4CD9-B987-06C47D997C89}" dt="2021-11-13T15:22:01.324" v="2160" actId="2890"/>
        <pc:sldMkLst>
          <pc:docMk/>
          <pc:sldMk cId="4021178750" sldId="293"/>
        </pc:sldMkLst>
      </pc:sldChg>
      <pc:sldChg chg="add setBg">
        <pc:chgData name="VS Chaitanya Madduri" userId="ebae4ae6-70c6-43fc-aece-1fecfd401bc7" providerId="ADAL" clId="{A47412FF-11B0-4CD9-B987-06C47D997C89}" dt="2021-11-14T12:33:57.970" v="3130"/>
        <pc:sldMkLst>
          <pc:docMk/>
          <pc:sldMk cId="3135149497" sldId="294"/>
        </pc:sldMkLst>
      </pc:sldChg>
    </pc:docChg>
  </pc:docChgLst>
  <pc:docChgLst>
    <pc:chgData name="Kartik Vijay" userId="664b7fc6-8f3c-40e0-834e-f67dc6c0de9b" providerId="ADAL" clId="{CB2C5BB3-935D-4B88-BAAF-ADA31B7E96C2}"/>
    <pc:docChg chg="undo custSel addSld delSld modSld sldOrd">
      <pc:chgData name="Kartik Vijay" userId="664b7fc6-8f3c-40e0-834e-f67dc6c0de9b" providerId="ADAL" clId="{CB2C5BB3-935D-4B88-BAAF-ADA31B7E96C2}" dt="2021-11-13T15:15:32.669" v="1556" actId="14100"/>
      <pc:docMkLst>
        <pc:docMk/>
      </pc:docMkLst>
      <pc:sldChg chg="addSp delSp modSp mod">
        <pc:chgData name="Kartik Vijay" userId="664b7fc6-8f3c-40e0-834e-f67dc6c0de9b" providerId="ADAL" clId="{CB2C5BB3-935D-4B88-BAAF-ADA31B7E96C2}" dt="2021-11-13T13:33:12.251" v="797" actId="1076"/>
        <pc:sldMkLst>
          <pc:docMk/>
          <pc:sldMk cId="1628319713" sldId="264"/>
        </pc:sldMkLst>
        <pc:spChg chg="del mod">
          <ac:chgData name="Kartik Vijay" userId="664b7fc6-8f3c-40e0-834e-f67dc6c0de9b" providerId="ADAL" clId="{CB2C5BB3-935D-4B88-BAAF-ADA31B7E96C2}" dt="2021-11-07T16:15:29.111" v="2" actId="478"/>
          <ac:spMkLst>
            <pc:docMk/>
            <pc:sldMk cId="1628319713" sldId="264"/>
            <ac:spMk id="2" creationId="{AAA07155-3B22-47C0-96A5-DF426C99DB64}"/>
          </ac:spMkLst>
        </pc:spChg>
        <pc:spChg chg="add del mod">
          <ac:chgData name="Kartik Vijay" userId="664b7fc6-8f3c-40e0-834e-f67dc6c0de9b" providerId="ADAL" clId="{CB2C5BB3-935D-4B88-BAAF-ADA31B7E96C2}" dt="2021-11-07T16:15:32.162" v="3" actId="478"/>
          <ac:spMkLst>
            <pc:docMk/>
            <pc:sldMk cId="1628319713" sldId="264"/>
            <ac:spMk id="4" creationId="{D0133546-7C89-4527-83A8-50CAFD0FD398}"/>
          </ac:spMkLst>
        </pc:spChg>
        <pc:spChg chg="add del mod">
          <ac:chgData name="Kartik Vijay" userId="664b7fc6-8f3c-40e0-834e-f67dc6c0de9b" providerId="ADAL" clId="{CB2C5BB3-935D-4B88-BAAF-ADA31B7E96C2}" dt="2021-11-07T16:15:50.193" v="6"/>
          <ac:spMkLst>
            <pc:docMk/>
            <pc:sldMk cId="1628319713" sldId="264"/>
            <ac:spMk id="5" creationId="{1B912A04-9256-4FD4-9E13-719C2D03DA07}"/>
          </ac:spMkLst>
        </pc:spChg>
        <pc:spChg chg="add del mod">
          <ac:chgData name="Kartik Vijay" userId="664b7fc6-8f3c-40e0-834e-f67dc6c0de9b" providerId="ADAL" clId="{CB2C5BB3-935D-4B88-BAAF-ADA31B7E96C2}" dt="2021-11-07T16:30:48.099" v="103"/>
          <ac:spMkLst>
            <pc:docMk/>
            <pc:sldMk cId="1628319713" sldId="264"/>
            <ac:spMk id="6" creationId="{00D0154E-0A20-4EDD-9D70-E505CB4D48EF}"/>
          </ac:spMkLst>
        </pc:spChg>
        <pc:spChg chg="add del mod">
          <ac:chgData name="Kartik Vijay" userId="664b7fc6-8f3c-40e0-834e-f67dc6c0de9b" providerId="ADAL" clId="{CB2C5BB3-935D-4B88-BAAF-ADA31B7E96C2}" dt="2021-11-07T16:31:35.187" v="107"/>
          <ac:spMkLst>
            <pc:docMk/>
            <pc:sldMk cId="1628319713" sldId="264"/>
            <ac:spMk id="7" creationId="{9E3CE7F7-5344-4D65-B664-A609668B3D47}"/>
          </ac:spMkLst>
        </pc:spChg>
        <pc:spChg chg="mod">
          <ac:chgData name="Kartik Vijay" userId="664b7fc6-8f3c-40e0-834e-f67dc6c0de9b" providerId="ADAL" clId="{CB2C5BB3-935D-4B88-BAAF-ADA31B7E96C2}" dt="2021-11-07T16:30:47.223" v="101" actId="20577"/>
          <ac:spMkLst>
            <pc:docMk/>
            <pc:sldMk cId="1628319713" sldId="264"/>
            <ac:spMk id="9" creationId="{C55ED9BE-D7FE-45B4-AE3E-8D4B4F9368F3}"/>
          </ac:spMkLst>
        </pc:spChg>
        <pc:picChg chg="add del mod">
          <ac:chgData name="Kartik Vijay" userId="664b7fc6-8f3c-40e0-834e-f67dc6c0de9b" providerId="ADAL" clId="{CB2C5BB3-935D-4B88-BAAF-ADA31B7E96C2}" dt="2021-11-07T16:31:42.978" v="111" actId="478"/>
          <ac:picMkLst>
            <pc:docMk/>
            <pc:sldMk cId="1628319713" sldId="264"/>
            <ac:picMk id="10" creationId="{B260341B-3362-4F51-B073-6C9D4ACE3C92}"/>
          </ac:picMkLst>
        </pc:picChg>
        <pc:picChg chg="add mod">
          <ac:chgData name="Kartik Vijay" userId="664b7fc6-8f3c-40e0-834e-f67dc6c0de9b" providerId="ADAL" clId="{CB2C5BB3-935D-4B88-BAAF-ADA31B7E96C2}" dt="2021-11-13T13:33:12.251" v="797" actId="1076"/>
          <ac:picMkLst>
            <pc:docMk/>
            <pc:sldMk cId="1628319713" sldId="264"/>
            <ac:picMk id="12" creationId="{88A75F40-A2CF-4B90-8DAE-CF166078EAE4}"/>
          </ac:picMkLst>
        </pc:picChg>
      </pc:sldChg>
      <pc:sldChg chg="modSp mod">
        <pc:chgData name="Kartik Vijay" userId="664b7fc6-8f3c-40e0-834e-f67dc6c0de9b" providerId="ADAL" clId="{CB2C5BB3-935D-4B88-BAAF-ADA31B7E96C2}" dt="2021-11-07T17:30:20.353" v="790" actId="20577"/>
        <pc:sldMkLst>
          <pc:docMk/>
          <pc:sldMk cId="2297954553" sldId="270"/>
        </pc:sldMkLst>
        <pc:spChg chg="mod">
          <ac:chgData name="Kartik Vijay" userId="664b7fc6-8f3c-40e0-834e-f67dc6c0de9b" providerId="ADAL" clId="{CB2C5BB3-935D-4B88-BAAF-ADA31B7E96C2}" dt="2021-11-07T17:30:20.353" v="790" actId="20577"/>
          <ac:spMkLst>
            <pc:docMk/>
            <pc:sldMk cId="2297954553" sldId="270"/>
            <ac:spMk id="3" creationId="{BD531111-CBA3-4B96-A9E1-A0C5853F1567}"/>
          </ac:spMkLst>
        </pc:spChg>
      </pc:sldChg>
      <pc:sldChg chg="modSp add mod ord">
        <pc:chgData name="Kartik Vijay" userId="664b7fc6-8f3c-40e0-834e-f67dc6c0de9b" providerId="ADAL" clId="{CB2C5BB3-935D-4B88-BAAF-ADA31B7E96C2}" dt="2021-11-07T16:28:07.531" v="44" actId="27636"/>
        <pc:sldMkLst>
          <pc:docMk/>
          <pc:sldMk cId="534298674" sldId="283"/>
        </pc:sldMkLst>
        <pc:spChg chg="mod">
          <ac:chgData name="Kartik Vijay" userId="664b7fc6-8f3c-40e0-834e-f67dc6c0de9b" providerId="ADAL" clId="{CB2C5BB3-935D-4B88-BAAF-ADA31B7E96C2}" dt="2021-11-07T16:28:07.531" v="44" actId="27636"/>
          <ac:spMkLst>
            <pc:docMk/>
            <pc:sldMk cId="534298674" sldId="283"/>
            <ac:spMk id="3" creationId="{192C9F8C-CF31-4D36-B6BE-17F61B4942E7}"/>
          </ac:spMkLst>
        </pc:spChg>
        <pc:spChg chg="mod">
          <ac:chgData name="Kartik Vijay" userId="664b7fc6-8f3c-40e0-834e-f67dc6c0de9b" providerId="ADAL" clId="{CB2C5BB3-935D-4B88-BAAF-ADA31B7E96C2}" dt="2021-11-07T16:23:50.362" v="34" actId="20577"/>
          <ac:spMkLst>
            <pc:docMk/>
            <pc:sldMk cId="534298674" sldId="283"/>
            <ac:spMk id="9" creationId="{C55ED9BE-D7FE-45B4-AE3E-8D4B4F9368F3}"/>
          </ac:spMkLst>
        </pc:spChg>
      </pc:sldChg>
      <pc:sldChg chg="addSp delSp modSp mod">
        <pc:chgData name="Kartik Vijay" userId="664b7fc6-8f3c-40e0-834e-f67dc6c0de9b" providerId="ADAL" clId="{CB2C5BB3-935D-4B88-BAAF-ADA31B7E96C2}" dt="2021-11-13T15:11:12.120" v="1363" actId="1076"/>
        <pc:sldMkLst>
          <pc:docMk/>
          <pc:sldMk cId="3205558591" sldId="285"/>
        </pc:sldMkLst>
        <pc:spChg chg="add mod">
          <ac:chgData name="Kartik Vijay" userId="664b7fc6-8f3c-40e0-834e-f67dc6c0de9b" providerId="ADAL" clId="{CB2C5BB3-935D-4B88-BAAF-ADA31B7E96C2}" dt="2021-11-13T14:46:03.950" v="960" actId="14100"/>
          <ac:spMkLst>
            <pc:docMk/>
            <pc:sldMk cId="3205558591" sldId="285"/>
            <ac:spMk id="4" creationId="{0255F173-476E-49C1-BB92-9C6170804FB7}"/>
          </ac:spMkLst>
        </pc:spChg>
        <pc:spChg chg="del">
          <ac:chgData name="Kartik Vijay" userId="664b7fc6-8f3c-40e0-834e-f67dc6c0de9b" providerId="ADAL" clId="{CB2C5BB3-935D-4B88-BAAF-ADA31B7E96C2}" dt="2021-11-13T14:40:20.306" v="942" actId="478"/>
          <ac:spMkLst>
            <pc:docMk/>
            <pc:sldMk cId="3205558591" sldId="285"/>
            <ac:spMk id="6" creationId="{01D2FA59-EAA8-4173-908A-7839C1651855}"/>
          </ac:spMkLst>
        </pc:spChg>
        <pc:spChg chg="add mod">
          <ac:chgData name="Kartik Vijay" userId="664b7fc6-8f3c-40e0-834e-f67dc6c0de9b" providerId="ADAL" clId="{CB2C5BB3-935D-4B88-BAAF-ADA31B7E96C2}" dt="2021-11-13T14:40:21.291" v="943"/>
          <ac:spMkLst>
            <pc:docMk/>
            <pc:sldMk cId="3205558591" sldId="285"/>
            <ac:spMk id="11" creationId="{652DAA01-F1A8-41D3-911D-AA2AB14C7D21}"/>
          </ac:spMkLst>
        </pc:spChg>
        <pc:spChg chg="add del mod">
          <ac:chgData name="Kartik Vijay" userId="664b7fc6-8f3c-40e0-834e-f67dc6c0de9b" providerId="ADAL" clId="{CB2C5BB3-935D-4B88-BAAF-ADA31B7E96C2}" dt="2021-11-13T15:07:27.034" v="1016"/>
          <ac:spMkLst>
            <pc:docMk/>
            <pc:sldMk cId="3205558591" sldId="285"/>
            <ac:spMk id="19" creationId="{4CA5680A-EE00-46BF-9618-D643996050BC}"/>
          </ac:spMkLst>
        </pc:spChg>
        <pc:spChg chg="add mod">
          <ac:chgData name="Kartik Vijay" userId="664b7fc6-8f3c-40e0-834e-f67dc6c0de9b" providerId="ADAL" clId="{CB2C5BB3-935D-4B88-BAAF-ADA31B7E96C2}" dt="2021-11-13T15:11:12.120" v="1363" actId="1076"/>
          <ac:spMkLst>
            <pc:docMk/>
            <pc:sldMk cId="3205558591" sldId="285"/>
            <ac:spMk id="20" creationId="{564C8A3B-2A8B-4F54-9D1A-282980A6D2B0}"/>
          </ac:spMkLst>
        </pc:spChg>
        <pc:graphicFrameChg chg="del">
          <ac:chgData name="Kartik Vijay" userId="664b7fc6-8f3c-40e0-834e-f67dc6c0de9b" providerId="ADAL" clId="{CB2C5BB3-935D-4B88-BAAF-ADA31B7E96C2}" dt="2021-11-13T14:57:00.245" v="976" actId="478"/>
          <ac:graphicFrameMkLst>
            <pc:docMk/>
            <pc:sldMk cId="3205558591" sldId="285"/>
            <ac:graphicFrameMk id="7" creationId="{41413A96-8210-4D97-8077-B2390EA3696C}"/>
          </ac:graphicFrameMkLst>
        </pc:graphicFrameChg>
        <pc:picChg chg="del mod">
          <ac:chgData name="Kartik Vijay" userId="664b7fc6-8f3c-40e0-834e-f67dc6c0de9b" providerId="ADAL" clId="{CB2C5BB3-935D-4B88-BAAF-ADA31B7E96C2}" dt="2021-11-13T14:45:45.587" v="955" actId="478"/>
          <ac:picMkLst>
            <pc:docMk/>
            <pc:sldMk cId="3205558591" sldId="285"/>
            <ac:picMk id="7" creationId="{309E299C-59F1-4CF2-A45B-885CEE291CD3}"/>
          </ac:picMkLst>
        </pc:picChg>
        <pc:picChg chg="add mod">
          <ac:chgData name="Kartik Vijay" userId="664b7fc6-8f3c-40e0-834e-f67dc6c0de9b" providerId="ADAL" clId="{CB2C5BB3-935D-4B88-BAAF-ADA31B7E96C2}" dt="2021-11-13T14:45:49.825" v="957" actId="1076"/>
          <ac:picMkLst>
            <pc:docMk/>
            <pc:sldMk cId="3205558591" sldId="285"/>
            <ac:picMk id="9" creationId="{FE33CF71-0903-4682-A758-5D21184C6286}"/>
          </ac:picMkLst>
        </pc:picChg>
        <pc:picChg chg="add mod">
          <ac:chgData name="Kartik Vijay" userId="664b7fc6-8f3c-40e0-834e-f67dc6c0de9b" providerId="ADAL" clId="{CB2C5BB3-935D-4B88-BAAF-ADA31B7E96C2}" dt="2021-11-13T14:57:50.230" v="984" actId="14100"/>
          <ac:picMkLst>
            <pc:docMk/>
            <pc:sldMk cId="3205558591" sldId="285"/>
            <ac:picMk id="12" creationId="{9F13379B-63E0-463E-992B-85F348B537DA}"/>
          </ac:picMkLst>
        </pc:picChg>
      </pc:sldChg>
      <pc:sldChg chg="addSp delSp modSp del mod">
        <pc:chgData name="Kartik Vijay" userId="664b7fc6-8f3c-40e0-834e-f67dc6c0de9b" providerId="ADAL" clId="{CB2C5BB3-935D-4B88-BAAF-ADA31B7E96C2}" dt="2021-11-13T14:58:07.289" v="985" actId="47"/>
        <pc:sldMkLst>
          <pc:docMk/>
          <pc:sldMk cId="658095970" sldId="289"/>
        </pc:sldMkLst>
        <pc:spChg chg="del mod">
          <ac:chgData name="Kartik Vijay" userId="664b7fc6-8f3c-40e0-834e-f67dc6c0de9b" providerId="ADAL" clId="{CB2C5BB3-935D-4B88-BAAF-ADA31B7E96C2}" dt="2021-11-13T14:40:34.942" v="947" actId="478"/>
          <ac:spMkLst>
            <pc:docMk/>
            <pc:sldMk cId="658095970" sldId="289"/>
            <ac:spMk id="6" creationId="{01D2FA59-EAA8-4173-908A-7839C1651855}"/>
          </ac:spMkLst>
        </pc:spChg>
        <pc:spChg chg="add mod">
          <ac:chgData name="Kartik Vijay" userId="664b7fc6-8f3c-40e0-834e-f67dc6c0de9b" providerId="ADAL" clId="{CB2C5BB3-935D-4B88-BAAF-ADA31B7E96C2}" dt="2021-11-13T14:40:35.756" v="948"/>
          <ac:spMkLst>
            <pc:docMk/>
            <pc:sldMk cId="658095970" sldId="289"/>
            <ac:spMk id="7" creationId="{22339954-0247-4EC9-A2A2-DE4D07E01BF0}"/>
          </ac:spMkLst>
        </pc:spChg>
      </pc:sldChg>
      <pc:sldChg chg="addSp delSp modSp mod">
        <pc:chgData name="Kartik Vijay" userId="664b7fc6-8f3c-40e0-834e-f67dc6c0de9b" providerId="ADAL" clId="{CB2C5BB3-935D-4B88-BAAF-ADA31B7E96C2}" dt="2021-11-13T15:14:57.654" v="1555" actId="20577"/>
        <pc:sldMkLst>
          <pc:docMk/>
          <pc:sldMk cId="3372802798" sldId="290"/>
        </pc:sldMkLst>
        <pc:spChg chg="mod">
          <ac:chgData name="Kartik Vijay" userId="664b7fc6-8f3c-40e0-834e-f67dc6c0de9b" providerId="ADAL" clId="{CB2C5BB3-935D-4B88-BAAF-ADA31B7E96C2}" dt="2021-11-13T14:40:14.291" v="941" actId="1076"/>
          <ac:spMkLst>
            <pc:docMk/>
            <pc:sldMk cId="3372802798" sldId="290"/>
            <ac:spMk id="6" creationId="{01D2FA59-EAA8-4173-908A-7839C1651855}"/>
          </ac:spMkLst>
        </pc:spChg>
        <pc:spChg chg="add del mod">
          <ac:chgData name="Kartik Vijay" userId="664b7fc6-8f3c-40e0-834e-f67dc6c0de9b" providerId="ADAL" clId="{CB2C5BB3-935D-4B88-BAAF-ADA31B7E96C2}" dt="2021-11-13T15:11:51.349" v="1367"/>
          <ac:spMkLst>
            <pc:docMk/>
            <pc:sldMk cId="3372802798" sldId="290"/>
            <ac:spMk id="10" creationId="{7C16A863-984D-431B-9A8A-ED44D9D95B30}"/>
          </ac:spMkLst>
        </pc:spChg>
        <pc:spChg chg="add mod">
          <ac:chgData name="Kartik Vijay" userId="664b7fc6-8f3c-40e0-834e-f67dc6c0de9b" providerId="ADAL" clId="{CB2C5BB3-935D-4B88-BAAF-ADA31B7E96C2}" dt="2021-11-13T15:13:33.151" v="1498" actId="20577"/>
          <ac:spMkLst>
            <pc:docMk/>
            <pc:sldMk cId="3372802798" sldId="290"/>
            <ac:spMk id="11" creationId="{9B187F59-3C87-460A-9674-15B9212B608D}"/>
          </ac:spMkLst>
        </pc:spChg>
        <pc:spChg chg="add del mod">
          <ac:chgData name="Kartik Vijay" userId="664b7fc6-8f3c-40e0-834e-f67dc6c0de9b" providerId="ADAL" clId="{CB2C5BB3-935D-4B88-BAAF-ADA31B7E96C2}" dt="2021-11-13T15:14:17.326" v="1504"/>
          <ac:spMkLst>
            <pc:docMk/>
            <pc:sldMk cId="3372802798" sldId="290"/>
            <ac:spMk id="12" creationId="{4697F479-B22D-4942-99B9-E3D43B601ABE}"/>
          </ac:spMkLst>
        </pc:spChg>
        <pc:spChg chg="add mod">
          <ac:chgData name="Kartik Vijay" userId="664b7fc6-8f3c-40e0-834e-f67dc6c0de9b" providerId="ADAL" clId="{CB2C5BB3-935D-4B88-BAAF-ADA31B7E96C2}" dt="2021-11-13T15:14:57.654" v="1555" actId="20577"/>
          <ac:spMkLst>
            <pc:docMk/>
            <pc:sldMk cId="3372802798" sldId="290"/>
            <ac:spMk id="13" creationId="{864ECD9A-B857-4C8C-A488-64EEB9D74664}"/>
          </ac:spMkLst>
        </pc:spChg>
        <pc:picChg chg="del mod">
          <ac:chgData name="Kartik Vijay" userId="664b7fc6-8f3c-40e0-834e-f67dc6c0de9b" providerId="ADAL" clId="{CB2C5BB3-935D-4B88-BAAF-ADA31B7E96C2}" dt="2021-11-13T14:49:46.905" v="962" actId="478"/>
          <ac:picMkLst>
            <pc:docMk/>
            <pc:sldMk cId="3372802798" sldId="290"/>
            <ac:picMk id="5" creationId="{166A973E-5F49-4A03-88D1-D2D0F430A5CB}"/>
          </ac:picMkLst>
        </pc:picChg>
        <pc:picChg chg="add mod">
          <ac:chgData name="Kartik Vijay" userId="664b7fc6-8f3c-40e0-834e-f67dc6c0de9b" providerId="ADAL" clId="{CB2C5BB3-935D-4B88-BAAF-ADA31B7E96C2}" dt="2021-11-13T14:50:14.835" v="967" actId="14100"/>
          <ac:picMkLst>
            <pc:docMk/>
            <pc:sldMk cId="3372802798" sldId="290"/>
            <ac:picMk id="7" creationId="{891B0F8D-2147-458B-AEF9-3BA303C18536}"/>
          </ac:picMkLst>
        </pc:picChg>
        <pc:picChg chg="add mod">
          <ac:chgData name="Kartik Vijay" userId="664b7fc6-8f3c-40e0-834e-f67dc6c0de9b" providerId="ADAL" clId="{CB2C5BB3-935D-4B88-BAAF-ADA31B7E96C2}" dt="2021-11-13T14:50:51.525" v="973" actId="1076"/>
          <ac:picMkLst>
            <pc:docMk/>
            <pc:sldMk cId="3372802798" sldId="290"/>
            <ac:picMk id="9" creationId="{387BDA26-59B0-4CD0-84C6-0670B1089956}"/>
          </ac:picMkLst>
        </pc:picChg>
      </pc:sldChg>
      <pc:sldChg chg="addSp delSp modSp add mod">
        <pc:chgData name="Kartik Vijay" userId="664b7fc6-8f3c-40e0-834e-f67dc6c0de9b" providerId="ADAL" clId="{CB2C5BB3-935D-4B88-BAAF-ADA31B7E96C2}" dt="2021-11-13T15:05:12.920" v="1011" actId="14100"/>
        <pc:sldMkLst>
          <pc:docMk/>
          <pc:sldMk cId="2383976753" sldId="291"/>
        </pc:sldMkLst>
        <pc:picChg chg="add del mod">
          <ac:chgData name="Kartik Vijay" userId="664b7fc6-8f3c-40e0-834e-f67dc6c0de9b" providerId="ADAL" clId="{CB2C5BB3-935D-4B88-BAAF-ADA31B7E96C2}" dt="2021-11-13T15:00:09.122" v="996" actId="22"/>
          <ac:picMkLst>
            <pc:docMk/>
            <pc:sldMk cId="2383976753" sldId="291"/>
            <ac:picMk id="5" creationId="{D8315566-2FC2-4458-93B6-ACBC05B9D348}"/>
          </ac:picMkLst>
        </pc:picChg>
        <pc:picChg chg="del">
          <ac:chgData name="Kartik Vijay" userId="664b7fc6-8f3c-40e0-834e-f67dc6c0de9b" providerId="ADAL" clId="{CB2C5BB3-935D-4B88-BAAF-ADA31B7E96C2}" dt="2021-11-13T14:58:22.584" v="989" actId="478"/>
          <ac:picMkLst>
            <pc:docMk/>
            <pc:sldMk cId="2383976753" sldId="291"/>
            <ac:picMk id="7" creationId="{891B0F8D-2147-458B-AEF9-3BA303C18536}"/>
          </ac:picMkLst>
        </pc:picChg>
        <pc:picChg chg="del">
          <ac:chgData name="Kartik Vijay" userId="664b7fc6-8f3c-40e0-834e-f67dc6c0de9b" providerId="ADAL" clId="{CB2C5BB3-935D-4B88-BAAF-ADA31B7E96C2}" dt="2021-11-13T14:58:23.272" v="990" actId="478"/>
          <ac:picMkLst>
            <pc:docMk/>
            <pc:sldMk cId="2383976753" sldId="291"/>
            <ac:picMk id="9" creationId="{387BDA26-59B0-4CD0-84C6-0670B1089956}"/>
          </ac:picMkLst>
        </pc:picChg>
        <pc:picChg chg="add del">
          <ac:chgData name="Kartik Vijay" userId="664b7fc6-8f3c-40e0-834e-f67dc6c0de9b" providerId="ADAL" clId="{CB2C5BB3-935D-4B88-BAAF-ADA31B7E96C2}" dt="2021-11-13T15:00:40.168" v="998" actId="22"/>
          <ac:picMkLst>
            <pc:docMk/>
            <pc:sldMk cId="2383976753" sldId="291"/>
            <ac:picMk id="10" creationId="{ABFE7050-7088-49D3-B366-3C10E951EC33}"/>
          </ac:picMkLst>
        </pc:picChg>
        <pc:picChg chg="add del mod">
          <ac:chgData name="Kartik Vijay" userId="664b7fc6-8f3c-40e0-834e-f67dc6c0de9b" providerId="ADAL" clId="{CB2C5BB3-935D-4B88-BAAF-ADA31B7E96C2}" dt="2021-11-13T15:04:48.230" v="1005" actId="478"/>
          <ac:picMkLst>
            <pc:docMk/>
            <pc:sldMk cId="2383976753" sldId="291"/>
            <ac:picMk id="12" creationId="{78D0A733-3A11-4E67-BF8A-76EF43F62AB0}"/>
          </ac:picMkLst>
        </pc:picChg>
        <pc:picChg chg="add del">
          <ac:chgData name="Kartik Vijay" userId="664b7fc6-8f3c-40e0-834e-f67dc6c0de9b" providerId="ADAL" clId="{CB2C5BB3-935D-4B88-BAAF-ADA31B7E96C2}" dt="2021-11-13T15:05:03.257" v="1007" actId="478"/>
          <ac:picMkLst>
            <pc:docMk/>
            <pc:sldMk cId="2383976753" sldId="291"/>
            <ac:picMk id="14" creationId="{A9D672EF-EDC9-4987-9A9C-954968583F7A}"/>
          </ac:picMkLst>
        </pc:picChg>
        <pc:picChg chg="add mod">
          <ac:chgData name="Kartik Vijay" userId="664b7fc6-8f3c-40e0-834e-f67dc6c0de9b" providerId="ADAL" clId="{CB2C5BB3-935D-4B88-BAAF-ADA31B7E96C2}" dt="2021-11-13T15:05:12.920" v="1011" actId="14100"/>
          <ac:picMkLst>
            <pc:docMk/>
            <pc:sldMk cId="2383976753" sldId="291"/>
            <ac:picMk id="16" creationId="{88299F86-F196-4D50-8869-4B20F923D128}"/>
          </ac:picMkLst>
        </pc:picChg>
      </pc:sldChg>
      <pc:sldChg chg="addSp delSp modSp del mod">
        <pc:chgData name="Kartik Vijay" userId="664b7fc6-8f3c-40e0-834e-f67dc6c0de9b" providerId="ADAL" clId="{CB2C5BB3-935D-4B88-BAAF-ADA31B7E96C2}" dt="2021-11-13T14:55:39.421" v="975" actId="47"/>
        <pc:sldMkLst>
          <pc:docMk/>
          <pc:sldMk cId="2483901229" sldId="291"/>
        </pc:sldMkLst>
        <pc:spChg chg="del">
          <ac:chgData name="Kartik Vijay" userId="664b7fc6-8f3c-40e0-834e-f67dc6c0de9b" providerId="ADAL" clId="{CB2C5BB3-935D-4B88-BAAF-ADA31B7E96C2}" dt="2021-11-13T14:40:26.759" v="944" actId="478"/>
          <ac:spMkLst>
            <pc:docMk/>
            <pc:sldMk cId="2483901229" sldId="291"/>
            <ac:spMk id="6" creationId="{01D2FA59-EAA8-4173-908A-7839C1651855}"/>
          </ac:spMkLst>
        </pc:spChg>
        <pc:spChg chg="add mod">
          <ac:chgData name="Kartik Vijay" userId="664b7fc6-8f3c-40e0-834e-f67dc6c0de9b" providerId="ADAL" clId="{CB2C5BB3-935D-4B88-BAAF-ADA31B7E96C2}" dt="2021-11-13T14:40:27.199" v="945"/>
          <ac:spMkLst>
            <pc:docMk/>
            <pc:sldMk cId="2483901229" sldId="291"/>
            <ac:spMk id="8" creationId="{2A853FEF-9722-41F3-80D2-1FB075BDEDCC}"/>
          </ac:spMkLst>
        </pc:spChg>
        <pc:picChg chg="del">
          <ac:chgData name="Kartik Vijay" userId="664b7fc6-8f3c-40e0-834e-f67dc6c0de9b" providerId="ADAL" clId="{CB2C5BB3-935D-4B88-BAAF-ADA31B7E96C2}" dt="2021-11-13T14:53:44.758" v="974" actId="478"/>
          <ac:picMkLst>
            <pc:docMk/>
            <pc:sldMk cId="2483901229" sldId="291"/>
            <ac:picMk id="7" creationId="{19C119C9-8E3F-4D72-B88C-828FB35416D4}"/>
          </ac:picMkLst>
        </pc:picChg>
      </pc:sldChg>
      <pc:sldChg chg="new del">
        <pc:chgData name="Kartik Vijay" userId="664b7fc6-8f3c-40e0-834e-f67dc6c0de9b" providerId="ADAL" clId="{CB2C5BB3-935D-4B88-BAAF-ADA31B7E96C2}" dt="2021-11-13T14:58:18.755" v="987" actId="47"/>
        <pc:sldMkLst>
          <pc:docMk/>
          <pc:sldMk cId="2930915816" sldId="291"/>
        </pc:sldMkLst>
      </pc:sldChg>
      <pc:sldChg chg="modSp mod">
        <pc:chgData name="Kartik Vijay" userId="664b7fc6-8f3c-40e0-834e-f67dc6c0de9b" providerId="ADAL" clId="{CB2C5BB3-935D-4B88-BAAF-ADA31B7E96C2}" dt="2021-11-13T15:15:32.669" v="1556" actId="14100"/>
        <pc:sldMkLst>
          <pc:docMk/>
          <pc:sldMk cId="1395818743" sldId="292"/>
        </pc:sldMkLst>
        <pc:picChg chg="mod">
          <ac:chgData name="Kartik Vijay" userId="664b7fc6-8f3c-40e0-834e-f67dc6c0de9b" providerId="ADAL" clId="{CB2C5BB3-935D-4B88-BAAF-ADA31B7E96C2}" dt="2021-11-13T15:15:32.669" v="1556" actId="14100"/>
          <ac:picMkLst>
            <pc:docMk/>
            <pc:sldMk cId="1395818743" sldId="292"/>
            <ac:picMk id="5" creationId="{5DA00319-C1C2-4087-98D2-B419D1CB8AAD}"/>
          </ac:picMkLst>
        </pc:picChg>
      </pc:sldChg>
    </pc:docChg>
  </pc:docChgLst>
  <pc:docChgLst>
    <pc:chgData name="Juan Diego Zucchino Aguilar" userId="S::juan_diego.zucchino_aguilar@fs-students.de::4f6fdb5c-206f-47d2-b353-09993b8a4e75" providerId="AD" clId="Web-{AFD071AF-2A5C-B8CD-FAC6-FA20232B9146}"/>
    <pc:docChg chg="modSld">
      <pc:chgData name="Juan Diego Zucchino Aguilar" userId="S::juan_diego.zucchino_aguilar@fs-students.de::4f6fdb5c-206f-47d2-b353-09993b8a4e75" providerId="AD" clId="Web-{AFD071AF-2A5C-B8CD-FAC6-FA20232B9146}" dt="2021-11-13T14:47:21.040" v="0"/>
      <pc:docMkLst>
        <pc:docMk/>
      </pc:docMkLst>
      <pc:sldChg chg="addSp modSp mod setBg">
        <pc:chgData name="Juan Diego Zucchino Aguilar" userId="S::juan_diego.zucchino_aguilar@fs-students.de::4f6fdb5c-206f-47d2-b353-09993b8a4e75" providerId="AD" clId="Web-{AFD071AF-2A5C-B8CD-FAC6-FA20232B9146}" dt="2021-11-13T14:47:21.040" v="0"/>
        <pc:sldMkLst>
          <pc:docMk/>
          <pc:sldMk cId="2807728546" sldId="257"/>
        </pc:sldMkLst>
        <pc:spChg chg="mod">
          <ac:chgData name="Juan Diego Zucchino Aguilar" userId="S::juan_diego.zucchino_aguilar@fs-students.de::4f6fdb5c-206f-47d2-b353-09993b8a4e75" providerId="AD" clId="Web-{AFD071AF-2A5C-B8CD-FAC6-FA20232B9146}" dt="2021-11-13T14:47:21.040" v="0"/>
          <ac:spMkLst>
            <pc:docMk/>
            <pc:sldMk cId="2807728546" sldId="257"/>
            <ac:spMk id="2" creationId="{CE85C584-498C-4E45-AAE0-3192B620DB99}"/>
          </ac:spMkLst>
        </pc:spChg>
        <pc:spChg chg="add">
          <ac:chgData name="Juan Diego Zucchino Aguilar" userId="S::juan_diego.zucchino_aguilar@fs-students.de::4f6fdb5c-206f-47d2-b353-09993b8a4e75" providerId="AD" clId="Web-{AFD071AF-2A5C-B8CD-FAC6-FA20232B9146}" dt="2021-11-13T14:47:21.040" v="0"/>
          <ac:spMkLst>
            <pc:docMk/>
            <pc:sldMk cId="2807728546" sldId="257"/>
            <ac:spMk id="11" creationId="{DD4C4B28-6B4B-4445-8535-F516D74E4AA9}"/>
          </ac:spMkLst>
        </pc:spChg>
        <pc:spChg chg="add">
          <ac:chgData name="Juan Diego Zucchino Aguilar" userId="S::juan_diego.zucchino_aguilar@fs-students.de::4f6fdb5c-206f-47d2-b353-09993b8a4e75" providerId="AD" clId="Web-{AFD071AF-2A5C-B8CD-FAC6-FA20232B9146}" dt="2021-11-13T14:47:21.040" v="0"/>
          <ac:spMkLst>
            <pc:docMk/>
            <pc:sldMk cId="2807728546" sldId="257"/>
            <ac:spMk id="16" creationId="{55B419A7-F817-4767-8CCB-FB0E189C4ACD}"/>
          </ac:spMkLst>
        </pc:spChg>
        <pc:spChg chg="add">
          <ac:chgData name="Juan Diego Zucchino Aguilar" userId="S::juan_diego.zucchino_aguilar@fs-students.de::4f6fdb5c-206f-47d2-b353-09993b8a4e75" providerId="AD" clId="Web-{AFD071AF-2A5C-B8CD-FAC6-FA20232B9146}" dt="2021-11-13T14:47:21.040" v="0"/>
          <ac:spMkLst>
            <pc:docMk/>
            <pc:sldMk cId="2807728546" sldId="257"/>
            <ac:spMk id="18" creationId="{ADA271CD-3011-4A05-B4A3-80F1794684F2}"/>
          </ac:spMkLst>
        </pc:spChg>
        <pc:picChg chg="mod">
          <ac:chgData name="Juan Diego Zucchino Aguilar" userId="S::juan_diego.zucchino_aguilar@fs-students.de::4f6fdb5c-206f-47d2-b353-09993b8a4e75" providerId="AD" clId="Web-{AFD071AF-2A5C-B8CD-FAC6-FA20232B9146}" dt="2021-11-13T14:47:21.040" v="0"/>
          <ac:picMkLst>
            <pc:docMk/>
            <pc:sldMk cId="2807728546" sldId="257"/>
            <ac:picMk id="7" creationId="{DB2ACB69-3B6D-4CE1-90B5-35EC0584057C}"/>
          </ac:picMkLst>
        </pc:picChg>
        <pc:cxnChg chg="add">
          <ac:chgData name="Juan Diego Zucchino Aguilar" userId="S::juan_diego.zucchino_aguilar@fs-students.de::4f6fdb5c-206f-47d2-b353-09993b8a4e75" providerId="AD" clId="Web-{AFD071AF-2A5C-B8CD-FAC6-FA20232B9146}" dt="2021-11-13T14:47:21.040" v="0"/>
          <ac:cxnSpMkLst>
            <pc:docMk/>
            <pc:sldMk cId="2807728546" sldId="257"/>
            <ac:cxnSpMk id="14" creationId="{0CB1C732-7193-4253-8746-850D090A6B4E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2FE0CF-A64A-4A40-8C34-FA6AB175584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F441AD9-361E-463E-9585-BBD9BD58A4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Business Case Introduction</a:t>
          </a:r>
        </a:p>
      </dgm:t>
    </dgm:pt>
    <dgm:pt modelId="{B8108EC7-B88B-4AA4-AE58-B2554D58D186}" type="parTrans" cxnId="{463FD6BC-25FD-4949-A5DF-56A51E55477D}">
      <dgm:prSet/>
      <dgm:spPr/>
      <dgm:t>
        <a:bodyPr/>
        <a:lstStyle/>
        <a:p>
          <a:endParaRPr lang="en-US"/>
        </a:p>
      </dgm:t>
    </dgm:pt>
    <dgm:pt modelId="{29E7D0E5-8F9F-4D96-BE4A-8C2AFB9C022D}" type="sibTrans" cxnId="{463FD6BC-25FD-4949-A5DF-56A51E55477D}">
      <dgm:prSet/>
      <dgm:spPr/>
      <dgm:t>
        <a:bodyPr/>
        <a:lstStyle/>
        <a:p>
          <a:endParaRPr lang="en-US"/>
        </a:p>
      </dgm:t>
    </dgm:pt>
    <dgm:pt modelId="{4FC023BC-C791-444A-8096-29FED02A65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 Data Interpretation and Pattern Findings</a:t>
          </a:r>
        </a:p>
      </dgm:t>
    </dgm:pt>
    <dgm:pt modelId="{E7DA3664-3341-4C4A-92FF-D32866A0C587}" type="parTrans" cxnId="{F2491FF6-0A01-49F4-ACFA-37BE227EE006}">
      <dgm:prSet/>
      <dgm:spPr/>
      <dgm:t>
        <a:bodyPr/>
        <a:lstStyle/>
        <a:p>
          <a:endParaRPr lang="en-US"/>
        </a:p>
      </dgm:t>
    </dgm:pt>
    <dgm:pt modelId="{811CFD1D-6196-48E7-AAD3-6CB5C1459A5B}" type="sibTrans" cxnId="{F2491FF6-0A01-49F4-ACFA-37BE227EE006}">
      <dgm:prSet/>
      <dgm:spPr/>
      <dgm:t>
        <a:bodyPr/>
        <a:lstStyle/>
        <a:p>
          <a:endParaRPr lang="en-US"/>
        </a:p>
      </dgm:t>
    </dgm:pt>
    <dgm:pt modelId="{C759E948-8D98-44C2-8C76-3E18FFBF10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4.  Applied Machine Learning Model </a:t>
          </a:r>
        </a:p>
      </dgm:t>
    </dgm:pt>
    <dgm:pt modelId="{EDE5906E-A344-4809-9FE9-07935D46D458}" type="parTrans" cxnId="{87B7A483-CD97-43E5-A672-69D1A57A7CAB}">
      <dgm:prSet/>
      <dgm:spPr/>
      <dgm:t>
        <a:bodyPr/>
        <a:lstStyle/>
        <a:p>
          <a:endParaRPr lang="en-US"/>
        </a:p>
      </dgm:t>
    </dgm:pt>
    <dgm:pt modelId="{217AF3A2-BB6A-4D77-87EF-E8E7E3061845}" type="sibTrans" cxnId="{87B7A483-CD97-43E5-A672-69D1A57A7CAB}">
      <dgm:prSet/>
      <dgm:spPr/>
      <dgm:t>
        <a:bodyPr/>
        <a:lstStyle/>
        <a:p>
          <a:endParaRPr lang="en-US"/>
        </a:p>
      </dgm:t>
    </dgm:pt>
    <dgm:pt modelId="{B1801E08-EC4E-4C31-8BBB-E573CFE949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5. Conclusion</a:t>
          </a:r>
        </a:p>
      </dgm:t>
    </dgm:pt>
    <dgm:pt modelId="{5D9CDDDE-7AF0-4F9D-9771-772F8E543F68}" type="parTrans" cxnId="{DC64B359-F93D-4902-89CF-18D517D33217}">
      <dgm:prSet/>
      <dgm:spPr/>
      <dgm:t>
        <a:bodyPr/>
        <a:lstStyle/>
        <a:p>
          <a:endParaRPr lang="en-IN"/>
        </a:p>
      </dgm:t>
    </dgm:pt>
    <dgm:pt modelId="{4BD448CB-3E05-484B-88AD-81A30708B7D0}" type="sibTrans" cxnId="{DC64B359-F93D-4902-89CF-18D517D33217}">
      <dgm:prSet/>
      <dgm:spPr/>
      <dgm:t>
        <a:bodyPr/>
        <a:lstStyle/>
        <a:p>
          <a:endParaRPr lang="en-IN"/>
        </a:p>
      </dgm:t>
    </dgm:pt>
    <dgm:pt modelId="{07178915-385E-407C-B209-FBE2DAD73A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 6. Q&amp;A Feedback </a:t>
          </a:r>
          <a:r>
            <a:rPr lang="en-US">
              <a:latin typeface="Sitka Banner"/>
            </a:rPr>
            <a:t> </a:t>
          </a:r>
          <a:endParaRPr lang="en-US"/>
        </a:p>
      </dgm:t>
    </dgm:pt>
    <dgm:pt modelId="{C24EEACC-47B4-434C-B95D-D138E711B65C}" type="parTrans" cxnId="{495DEA9E-8A6E-4F81-BDE5-9F2BB20CBEFB}">
      <dgm:prSet/>
      <dgm:spPr/>
      <dgm:t>
        <a:bodyPr/>
        <a:lstStyle/>
        <a:p>
          <a:endParaRPr lang="en-IN"/>
        </a:p>
      </dgm:t>
    </dgm:pt>
    <dgm:pt modelId="{7476A0B9-4D48-469C-AB2B-956C720F7DBE}" type="sibTrans" cxnId="{495DEA9E-8A6E-4F81-BDE5-9F2BB20CBEFB}">
      <dgm:prSet/>
      <dgm:spPr/>
      <dgm:t>
        <a:bodyPr/>
        <a:lstStyle/>
        <a:p>
          <a:endParaRPr lang="en-IN"/>
        </a:p>
      </dgm:t>
    </dgm:pt>
    <dgm:pt modelId="{D62D15F1-1CD9-44AA-80D3-85A275E2AA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Data Transformation</a:t>
          </a:r>
        </a:p>
      </dgm:t>
    </dgm:pt>
    <dgm:pt modelId="{27A66643-6B81-4621-8B2F-E08868016A69}" type="parTrans" cxnId="{A9701A36-A792-4B36-A6E0-79B13BDA2E5D}">
      <dgm:prSet/>
      <dgm:spPr/>
      <dgm:t>
        <a:bodyPr/>
        <a:lstStyle/>
        <a:p>
          <a:endParaRPr lang="en-IN"/>
        </a:p>
      </dgm:t>
    </dgm:pt>
    <dgm:pt modelId="{FD96A111-59A5-4C6C-A9CE-A3C6BAD398BA}" type="sibTrans" cxnId="{A9701A36-A792-4B36-A6E0-79B13BDA2E5D}">
      <dgm:prSet/>
      <dgm:spPr/>
      <dgm:t>
        <a:bodyPr/>
        <a:lstStyle/>
        <a:p>
          <a:endParaRPr lang="en-IN"/>
        </a:p>
      </dgm:t>
    </dgm:pt>
    <dgm:pt modelId="{C9388A35-A62D-45DB-81B9-9809723DF5F0}" type="pres">
      <dgm:prSet presAssocID="{592FE0CF-A64A-4A40-8C34-FA6AB1755849}" presName="root" presStyleCnt="0">
        <dgm:presLayoutVars>
          <dgm:dir/>
          <dgm:resizeHandles val="exact"/>
        </dgm:presLayoutVars>
      </dgm:prSet>
      <dgm:spPr/>
    </dgm:pt>
    <dgm:pt modelId="{B53147A6-0293-4BAD-8BD4-615E90A3BEFB}" type="pres">
      <dgm:prSet presAssocID="{1F441AD9-361E-463E-9585-BBD9BD58A49C}" presName="compNode" presStyleCnt="0"/>
      <dgm:spPr/>
    </dgm:pt>
    <dgm:pt modelId="{9FF4F170-2A6B-4EA0-8407-1E3AEFBAEF69}" type="pres">
      <dgm:prSet presAssocID="{1F441AD9-361E-463E-9585-BBD9BD58A49C}" presName="bgRect" presStyleLbl="bgShp" presStyleIdx="0" presStyleCnt="6"/>
      <dgm:spPr/>
    </dgm:pt>
    <dgm:pt modelId="{63249C24-A163-4A69-9DC0-87BB3077F0C7}" type="pres">
      <dgm:prSet presAssocID="{1F441AD9-361E-463E-9585-BBD9BD58A49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490A70D-8304-4782-916C-A32338F148B7}" type="pres">
      <dgm:prSet presAssocID="{1F441AD9-361E-463E-9585-BBD9BD58A49C}" presName="spaceRect" presStyleCnt="0"/>
      <dgm:spPr/>
    </dgm:pt>
    <dgm:pt modelId="{C4819F0C-BC9B-4428-9647-3BBAFDDDCB12}" type="pres">
      <dgm:prSet presAssocID="{1F441AD9-361E-463E-9585-BBD9BD58A49C}" presName="parTx" presStyleLbl="revTx" presStyleIdx="0" presStyleCnt="6">
        <dgm:presLayoutVars>
          <dgm:chMax val="0"/>
          <dgm:chPref val="0"/>
        </dgm:presLayoutVars>
      </dgm:prSet>
      <dgm:spPr/>
    </dgm:pt>
    <dgm:pt modelId="{214D3A84-F986-4379-93D7-AF512AEA9FC6}" type="pres">
      <dgm:prSet presAssocID="{29E7D0E5-8F9F-4D96-BE4A-8C2AFB9C022D}" presName="sibTrans" presStyleCnt="0"/>
      <dgm:spPr/>
    </dgm:pt>
    <dgm:pt modelId="{D8E28AFF-8561-40D1-B88F-91675C4BA9C4}" type="pres">
      <dgm:prSet presAssocID="{D62D15F1-1CD9-44AA-80D3-85A275E2AA7C}" presName="compNode" presStyleCnt="0"/>
      <dgm:spPr/>
    </dgm:pt>
    <dgm:pt modelId="{28A482CF-D674-4A76-8151-D909F4F5A8B5}" type="pres">
      <dgm:prSet presAssocID="{D62D15F1-1CD9-44AA-80D3-85A275E2AA7C}" presName="bgRect" presStyleLbl="bgShp" presStyleIdx="1" presStyleCnt="6"/>
      <dgm:spPr/>
    </dgm:pt>
    <dgm:pt modelId="{34BCBE73-EAC5-4493-95CB-A4F9F5F8BD8A}" type="pres">
      <dgm:prSet presAssocID="{D62D15F1-1CD9-44AA-80D3-85A275E2AA7C}" presName="iconRect" presStyleLbl="node1" presStyleIdx="1" presStyleCnt="6" custLinFactNeighborX="2575" custLinFactNeighborY="-7726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 with solid fill"/>
        </a:ext>
      </dgm:extLst>
    </dgm:pt>
    <dgm:pt modelId="{C4658FBB-E76C-4412-9E11-A1E1E2AF5650}" type="pres">
      <dgm:prSet presAssocID="{D62D15F1-1CD9-44AA-80D3-85A275E2AA7C}" presName="spaceRect" presStyleCnt="0"/>
      <dgm:spPr/>
    </dgm:pt>
    <dgm:pt modelId="{6F20D359-B28A-44C9-8588-E305984CCD9E}" type="pres">
      <dgm:prSet presAssocID="{D62D15F1-1CD9-44AA-80D3-85A275E2AA7C}" presName="parTx" presStyleLbl="revTx" presStyleIdx="1" presStyleCnt="6">
        <dgm:presLayoutVars>
          <dgm:chMax val="0"/>
          <dgm:chPref val="0"/>
        </dgm:presLayoutVars>
      </dgm:prSet>
      <dgm:spPr/>
    </dgm:pt>
    <dgm:pt modelId="{4A8271C1-F7F0-4060-83B2-D2F451D1CC08}" type="pres">
      <dgm:prSet presAssocID="{FD96A111-59A5-4C6C-A9CE-A3C6BAD398BA}" presName="sibTrans" presStyleCnt="0"/>
      <dgm:spPr/>
    </dgm:pt>
    <dgm:pt modelId="{147D43F1-68EA-405D-A101-0290C2475028}" type="pres">
      <dgm:prSet presAssocID="{4FC023BC-C791-444A-8096-29FED02A650A}" presName="compNode" presStyleCnt="0"/>
      <dgm:spPr/>
    </dgm:pt>
    <dgm:pt modelId="{71926BE3-DAF9-49A6-84AE-511081267141}" type="pres">
      <dgm:prSet presAssocID="{4FC023BC-C791-444A-8096-29FED02A650A}" presName="bgRect" presStyleLbl="bgShp" presStyleIdx="2" presStyleCnt="6"/>
      <dgm:spPr/>
    </dgm:pt>
    <dgm:pt modelId="{E260C0E5-990D-44F5-AFC4-82A3CE6D04D0}" type="pres">
      <dgm:prSet presAssocID="{4FC023BC-C791-444A-8096-29FED02A650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ficial Intelligence outline"/>
        </a:ext>
      </dgm:extLst>
    </dgm:pt>
    <dgm:pt modelId="{F523E3B4-F585-4042-BADF-E532266EAF2C}" type="pres">
      <dgm:prSet presAssocID="{4FC023BC-C791-444A-8096-29FED02A650A}" presName="spaceRect" presStyleCnt="0"/>
      <dgm:spPr/>
    </dgm:pt>
    <dgm:pt modelId="{12FD680A-9E04-45B3-A6DB-22C6E2E8A89B}" type="pres">
      <dgm:prSet presAssocID="{4FC023BC-C791-444A-8096-29FED02A650A}" presName="parTx" presStyleLbl="revTx" presStyleIdx="2" presStyleCnt="6">
        <dgm:presLayoutVars>
          <dgm:chMax val="0"/>
          <dgm:chPref val="0"/>
        </dgm:presLayoutVars>
      </dgm:prSet>
      <dgm:spPr/>
    </dgm:pt>
    <dgm:pt modelId="{BFF38F52-E1E9-499D-BC33-79A034BAB21D}" type="pres">
      <dgm:prSet presAssocID="{811CFD1D-6196-48E7-AAD3-6CB5C1459A5B}" presName="sibTrans" presStyleCnt="0"/>
      <dgm:spPr/>
    </dgm:pt>
    <dgm:pt modelId="{6489C2FD-5B6D-4506-BBE1-96FA6396E7B0}" type="pres">
      <dgm:prSet presAssocID="{C759E948-8D98-44C2-8C76-3E18FFBF1067}" presName="compNode" presStyleCnt="0"/>
      <dgm:spPr/>
    </dgm:pt>
    <dgm:pt modelId="{52B31BC5-7FDB-4818-9466-200E51BD6C7B}" type="pres">
      <dgm:prSet presAssocID="{C759E948-8D98-44C2-8C76-3E18FFBF1067}" presName="bgRect" presStyleLbl="bgShp" presStyleIdx="3" presStyleCnt="6"/>
      <dgm:spPr/>
    </dgm:pt>
    <dgm:pt modelId="{AD169B55-9B26-4114-A810-3EDF6EF6DA8A}" type="pres">
      <dgm:prSet presAssocID="{C759E948-8D98-44C2-8C76-3E18FFBF106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 with solid fill"/>
        </a:ext>
      </dgm:extLst>
    </dgm:pt>
    <dgm:pt modelId="{E0FADE99-1D09-40EC-A7DF-9A7823407EAF}" type="pres">
      <dgm:prSet presAssocID="{C759E948-8D98-44C2-8C76-3E18FFBF1067}" presName="spaceRect" presStyleCnt="0"/>
      <dgm:spPr/>
    </dgm:pt>
    <dgm:pt modelId="{2EF350E1-0044-48DB-8CB6-229FF3EE1FA9}" type="pres">
      <dgm:prSet presAssocID="{C759E948-8D98-44C2-8C76-3E18FFBF1067}" presName="parTx" presStyleLbl="revTx" presStyleIdx="3" presStyleCnt="6">
        <dgm:presLayoutVars>
          <dgm:chMax val="0"/>
          <dgm:chPref val="0"/>
        </dgm:presLayoutVars>
      </dgm:prSet>
      <dgm:spPr/>
    </dgm:pt>
    <dgm:pt modelId="{28E0D309-596B-4412-A187-D1D79134B62E}" type="pres">
      <dgm:prSet presAssocID="{217AF3A2-BB6A-4D77-87EF-E8E7E3061845}" presName="sibTrans" presStyleCnt="0"/>
      <dgm:spPr/>
    </dgm:pt>
    <dgm:pt modelId="{228DAB65-35F0-40E3-8AB7-9A08344BF5EA}" type="pres">
      <dgm:prSet presAssocID="{B1801E08-EC4E-4C31-8BBB-E573CFE94954}" presName="compNode" presStyleCnt="0"/>
      <dgm:spPr/>
    </dgm:pt>
    <dgm:pt modelId="{16D16C70-6B53-47FE-BE7F-601CAB3B8795}" type="pres">
      <dgm:prSet presAssocID="{B1801E08-EC4E-4C31-8BBB-E573CFE94954}" presName="bgRect" presStyleLbl="bgShp" presStyleIdx="4" presStyleCnt="6"/>
      <dgm:spPr/>
    </dgm:pt>
    <dgm:pt modelId="{8202C528-50B9-4948-BEC0-B7940C8D79DD}" type="pres">
      <dgm:prSet presAssocID="{B1801E08-EC4E-4C31-8BBB-E573CFE9495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 75% with solid fill"/>
        </a:ext>
      </dgm:extLst>
    </dgm:pt>
    <dgm:pt modelId="{5CF9B9CA-7749-4B82-80A9-75CC335B02BE}" type="pres">
      <dgm:prSet presAssocID="{B1801E08-EC4E-4C31-8BBB-E573CFE94954}" presName="spaceRect" presStyleCnt="0"/>
      <dgm:spPr/>
    </dgm:pt>
    <dgm:pt modelId="{376F1CDA-68F6-419A-9D28-5B453B0833E4}" type="pres">
      <dgm:prSet presAssocID="{B1801E08-EC4E-4C31-8BBB-E573CFE94954}" presName="parTx" presStyleLbl="revTx" presStyleIdx="4" presStyleCnt="6">
        <dgm:presLayoutVars>
          <dgm:chMax val="0"/>
          <dgm:chPref val="0"/>
        </dgm:presLayoutVars>
      </dgm:prSet>
      <dgm:spPr/>
    </dgm:pt>
    <dgm:pt modelId="{640A4179-FFCC-4354-88E3-3C309D20AF0A}" type="pres">
      <dgm:prSet presAssocID="{4BD448CB-3E05-484B-88AD-81A30708B7D0}" presName="sibTrans" presStyleCnt="0"/>
      <dgm:spPr/>
    </dgm:pt>
    <dgm:pt modelId="{D1C18EB3-AD92-4366-8C91-A585AF306CBE}" type="pres">
      <dgm:prSet presAssocID="{07178915-385E-407C-B209-FBE2DAD73A15}" presName="compNode" presStyleCnt="0"/>
      <dgm:spPr/>
    </dgm:pt>
    <dgm:pt modelId="{AAD617B5-E12D-4254-A367-66C901E9981A}" type="pres">
      <dgm:prSet presAssocID="{07178915-385E-407C-B209-FBE2DAD73A15}" presName="bgRect" presStyleLbl="bgShp" presStyleIdx="5" presStyleCnt="6" custLinFactNeighborX="50"/>
      <dgm:spPr/>
    </dgm:pt>
    <dgm:pt modelId="{B5517A13-A069-4F1F-A4B5-4D04870EF221}" type="pres">
      <dgm:prSet presAssocID="{07178915-385E-407C-B209-FBE2DAD73A1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vertising with solid fill"/>
        </a:ext>
      </dgm:extLst>
    </dgm:pt>
    <dgm:pt modelId="{325CB71C-9862-4E64-B9EF-EF8B19D6D465}" type="pres">
      <dgm:prSet presAssocID="{07178915-385E-407C-B209-FBE2DAD73A15}" presName="spaceRect" presStyleCnt="0"/>
      <dgm:spPr/>
    </dgm:pt>
    <dgm:pt modelId="{813C106D-BFA7-4372-8882-12045EC0429D}" type="pres">
      <dgm:prSet presAssocID="{07178915-385E-407C-B209-FBE2DAD73A1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9701A36-A792-4B36-A6E0-79B13BDA2E5D}" srcId="{592FE0CF-A64A-4A40-8C34-FA6AB1755849}" destId="{D62D15F1-1CD9-44AA-80D3-85A275E2AA7C}" srcOrd="1" destOrd="0" parTransId="{27A66643-6B81-4621-8B2F-E08868016A69}" sibTransId="{FD96A111-59A5-4C6C-A9CE-A3C6BAD398BA}"/>
    <dgm:cxn modelId="{2A07313B-65DC-42B4-8836-255D579B7B45}" type="presOf" srcId="{592FE0CF-A64A-4A40-8C34-FA6AB1755849}" destId="{C9388A35-A62D-45DB-81B9-9809723DF5F0}" srcOrd="0" destOrd="0" presId="urn:microsoft.com/office/officeart/2018/2/layout/IconVerticalSolidList"/>
    <dgm:cxn modelId="{3C07B940-D172-4753-85CE-178D4527CFDC}" type="presOf" srcId="{07178915-385E-407C-B209-FBE2DAD73A15}" destId="{813C106D-BFA7-4372-8882-12045EC0429D}" srcOrd="0" destOrd="0" presId="urn:microsoft.com/office/officeart/2018/2/layout/IconVerticalSolidList"/>
    <dgm:cxn modelId="{F1B3ED5D-CA8B-4681-B15B-FC4CFAC413EC}" type="presOf" srcId="{4FC023BC-C791-444A-8096-29FED02A650A}" destId="{12FD680A-9E04-45B3-A6DB-22C6E2E8A89B}" srcOrd="0" destOrd="0" presId="urn:microsoft.com/office/officeart/2018/2/layout/IconVerticalSolidList"/>
    <dgm:cxn modelId="{5865E04C-44C4-4E53-9E42-D29AB9ABC00C}" type="presOf" srcId="{B1801E08-EC4E-4C31-8BBB-E573CFE94954}" destId="{376F1CDA-68F6-419A-9D28-5B453B0833E4}" srcOrd="0" destOrd="0" presId="urn:microsoft.com/office/officeart/2018/2/layout/IconVerticalSolidList"/>
    <dgm:cxn modelId="{1BFDFD4E-9D25-4DEB-ADA8-7D0C46B22B7C}" type="presOf" srcId="{D62D15F1-1CD9-44AA-80D3-85A275E2AA7C}" destId="{6F20D359-B28A-44C9-8588-E305984CCD9E}" srcOrd="0" destOrd="0" presId="urn:microsoft.com/office/officeart/2018/2/layout/IconVerticalSolidList"/>
    <dgm:cxn modelId="{DC64B359-F93D-4902-89CF-18D517D33217}" srcId="{592FE0CF-A64A-4A40-8C34-FA6AB1755849}" destId="{B1801E08-EC4E-4C31-8BBB-E573CFE94954}" srcOrd="4" destOrd="0" parTransId="{5D9CDDDE-7AF0-4F9D-9771-772F8E543F68}" sibTransId="{4BD448CB-3E05-484B-88AD-81A30708B7D0}"/>
    <dgm:cxn modelId="{87B7A483-CD97-43E5-A672-69D1A57A7CAB}" srcId="{592FE0CF-A64A-4A40-8C34-FA6AB1755849}" destId="{C759E948-8D98-44C2-8C76-3E18FFBF1067}" srcOrd="3" destOrd="0" parTransId="{EDE5906E-A344-4809-9FE9-07935D46D458}" sibTransId="{217AF3A2-BB6A-4D77-87EF-E8E7E3061845}"/>
    <dgm:cxn modelId="{495DEA9E-8A6E-4F81-BDE5-9F2BB20CBEFB}" srcId="{592FE0CF-A64A-4A40-8C34-FA6AB1755849}" destId="{07178915-385E-407C-B209-FBE2DAD73A15}" srcOrd="5" destOrd="0" parTransId="{C24EEACC-47B4-434C-B95D-D138E711B65C}" sibTransId="{7476A0B9-4D48-469C-AB2B-956C720F7DBE}"/>
    <dgm:cxn modelId="{B23649AE-DEF4-4D34-9EE9-9444CFA8DB63}" type="presOf" srcId="{C759E948-8D98-44C2-8C76-3E18FFBF1067}" destId="{2EF350E1-0044-48DB-8CB6-229FF3EE1FA9}" srcOrd="0" destOrd="0" presId="urn:microsoft.com/office/officeart/2018/2/layout/IconVerticalSolidList"/>
    <dgm:cxn modelId="{AF826AB5-C188-4503-A23D-A8186D0C75CF}" type="presOf" srcId="{1F441AD9-361E-463E-9585-BBD9BD58A49C}" destId="{C4819F0C-BC9B-4428-9647-3BBAFDDDCB12}" srcOrd="0" destOrd="0" presId="urn:microsoft.com/office/officeart/2018/2/layout/IconVerticalSolidList"/>
    <dgm:cxn modelId="{463FD6BC-25FD-4949-A5DF-56A51E55477D}" srcId="{592FE0CF-A64A-4A40-8C34-FA6AB1755849}" destId="{1F441AD9-361E-463E-9585-BBD9BD58A49C}" srcOrd="0" destOrd="0" parTransId="{B8108EC7-B88B-4AA4-AE58-B2554D58D186}" sibTransId="{29E7D0E5-8F9F-4D96-BE4A-8C2AFB9C022D}"/>
    <dgm:cxn modelId="{F2491FF6-0A01-49F4-ACFA-37BE227EE006}" srcId="{592FE0CF-A64A-4A40-8C34-FA6AB1755849}" destId="{4FC023BC-C791-444A-8096-29FED02A650A}" srcOrd="2" destOrd="0" parTransId="{E7DA3664-3341-4C4A-92FF-D32866A0C587}" sibTransId="{811CFD1D-6196-48E7-AAD3-6CB5C1459A5B}"/>
    <dgm:cxn modelId="{9BF63E26-A6D8-4D5E-BFC1-A3D242EB1E4A}" type="presParOf" srcId="{C9388A35-A62D-45DB-81B9-9809723DF5F0}" destId="{B53147A6-0293-4BAD-8BD4-615E90A3BEFB}" srcOrd="0" destOrd="0" presId="urn:microsoft.com/office/officeart/2018/2/layout/IconVerticalSolidList"/>
    <dgm:cxn modelId="{B248B000-2654-46E3-AFD9-A16C2C04AD4D}" type="presParOf" srcId="{B53147A6-0293-4BAD-8BD4-615E90A3BEFB}" destId="{9FF4F170-2A6B-4EA0-8407-1E3AEFBAEF69}" srcOrd="0" destOrd="0" presId="urn:microsoft.com/office/officeart/2018/2/layout/IconVerticalSolidList"/>
    <dgm:cxn modelId="{AF2B93C0-BBB7-4FB5-B0F3-57771389D8B2}" type="presParOf" srcId="{B53147A6-0293-4BAD-8BD4-615E90A3BEFB}" destId="{63249C24-A163-4A69-9DC0-87BB3077F0C7}" srcOrd="1" destOrd="0" presId="urn:microsoft.com/office/officeart/2018/2/layout/IconVerticalSolidList"/>
    <dgm:cxn modelId="{5B3BFD47-1855-44FF-8690-BB803C527C6D}" type="presParOf" srcId="{B53147A6-0293-4BAD-8BD4-615E90A3BEFB}" destId="{F490A70D-8304-4782-916C-A32338F148B7}" srcOrd="2" destOrd="0" presId="urn:microsoft.com/office/officeart/2018/2/layout/IconVerticalSolidList"/>
    <dgm:cxn modelId="{D8E30E62-3110-4192-8BC1-A0187CBCF3BA}" type="presParOf" srcId="{B53147A6-0293-4BAD-8BD4-615E90A3BEFB}" destId="{C4819F0C-BC9B-4428-9647-3BBAFDDDCB12}" srcOrd="3" destOrd="0" presId="urn:microsoft.com/office/officeart/2018/2/layout/IconVerticalSolidList"/>
    <dgm:cxn modelId="{B14DCCA8-ADC4-4ADF-BFD2-6D1F4C6C4C0C}" type="presParOf" srcId="{C9388A35-A62D-45DB-81B9-9809723DF5F0}" destId="{214D3A84-F986-4379-93D7-AF512AEA9FC6}" srcOrd="1" destOrd="0" presId="urn:microsoft.com/office/officeart/2018/2/layout/IconVerticalSolidList"/>
    <dgm:cxn modelId="{372561D6-64AF-462E-ACE0-930FEC874A80}" type="presParOf" srcId="{C9388A35-A62D-45DB-81B9-9809723DF5F0}" destId="{D8E28AFF-8561-40D1-B88F-91675C4BA9C4}" srcOrd="2" destOrd="0" presId="urn:microsoft.com/office/officeart/2018/2/layout/IconVerticalSolidList"/>
    <dgm:cxn modelId="{3D0D0EAA-933D-49F0-AC6E-734F78417DD6}" type="presParOf" srcId="{D8E28AFF-8561-40D1-B88F-91675C4BA9C4}" destId="{28A482CF-D674-4A76-8151-D909F4F5A8B5}" srcOrd="0" destOrd="0" presId="urn:microsoft.com/office/officeart/2018/2/layout/IconVerticalSolidList"/>
    <dgm:cxn modelId="{23494365-FC4A-4099-B2B9-5C53C49B7C60}" type="presParOf" srcId="{D8E28AFF-8561-40D1-B88F-91675C4BA9C4}" destId="{34BCBE73-EAC5-4493-95CB-A4F9F5F8BD8A}" srcOrd="1" destOrd="0" presId="urn:microsoft.com/office/officeart/2018/2/layout/IconVerticalSolidList"/>
    <dgm:cxn modelId="{9BD998E0-29E3-4CF6-8F01-E9F6B6AAF012}" type="presParOf" srcId="{D8E28AFF-8561-40D1-B88F-91675C4BA9C4}" destId="{C4658FBB-E76C-4412-9E11-A1E1E2AF5650}" srcOrd="2" destOrd="0" presId="urn:microsoft.com/office/officeart/2018/2/layout/IconVerticalSolidList"/>
    <dgm:cxn modelId="{403C641E-3104-42A1-B6DC-D373292C91EC}" type="presParOf" srcId="{D8E28AFF-8561-40D1-B88F-91675C4BA9C4}" destId="{6F20D359-B28A-44C9-8588-E305984CCD9E}" srcOrd="3" destOrd="0" presId="urn:microsoft.com/office/officeart/2018/2/layout/IconVerticalSolidList"/>
    <dgm:cxn modelId="{25719F78-9384-4CC4-9E13-5E28FC729B38}" type="presParOf" srcId="{C9388A35-A62D-45DB-81B9-9809723DF5F0}" destId="{4A8271C1-F7F0-4060-83B2-D2F451D1CC08}" srcOrd="3" destOrd="0" presId="urn:microsoft.com/office/officeart/2018/2/layout/IconVerticalSolidList"/>
    <dgm:cxn modelId="{F9621143-FF8E-44C8-A920-C9E2711FD040}" type="presParOf" srcId="{C9388A35-A62D-45DB-81B9-9809723DF5F0}" destId="{147D43F1-68EA-405D-A101-0290C2475028}" srcOrd="4" destOrd="0" presId="urn:microsoft.com/office/officeart/2018/2/layout/IconVerticalSolidList"/>
    <dgm:cxn modelId="{D4762A76-8E69-4D7A-8700-8E23F1376721}" type="presParOf" srcId="{147D43F1-68EA-405D-A101-0290C2475028}" destId="{71926BE3-DAF9-49A6-84AE-511081267141}" srcOrd="0" destOrd="0" presId="urn:microsoft.com/office/officeart/2018/2/layout/IconVerticalSolidList"/>
    <dgm:cxn modelId="{FE0DE3BE-1CE8-414A-9469-A75E1E0D743A}" type="presParOf" srcId="{147D43F1-68EA-405D-A101-0290C2475028}" destId="{E260C0E5-990D-44F5-AFC4-82A3CE6D04D0}" srcOrd="1" destOrd="0" presId="urn:microsoft.com/office/officeart/2018/2/layout/IconVerticalSolidList"/>
    <dgm:cxn modelId="{A2624DC3-1171-4F25-9EAE-F541635848A8}" type="presParOf" srcId="{147D43F1-68EA-405D-A101-0290C2475028}" destId="{F523E3B4-F585-4042-BADF-E532266EAF2C}" srcOrd="2" destOrd="0" presId="urn:microsoft.com/office/officeart/2018/2/layout/IconVerticalSolidList"/>
    <dgm:cxn modelId="{5E4B9700-20F4-4211-A4EF-A28FE7F154C1}" type="presParOf" srcId="{147D43F1-68EA-405D-A101-0290C2475028}" destId="{12FD680A-9E04-45B3-A6DB-22C6E2E8A89B}" srcOrd="3" destOrd="0" presId="urn:microsoft.com/office/officeart/2018/2/layout/IconVerticalSolidList"/>
    <dgm:cxn modelId="{5290A2B7-4440-4081-9C86-70783CCF1CF4}" type="presParOf" srcId="{C9388A35-A62D-45DB-81B9-9809723DF5F0}" destId="{BFF38F52-E1E9-499D-BC33-79A034BAB21D}" srcOrd="5" destOrd="0" presId="urn:microsoft.com/office/officeart/2018/2/layout/IconVerticalSolidList"/>
    <dgm:cxn modelId="{478AF126-EEA2-41F5-B4C4-FF87928BB2CF}" type="presParOf" srcId="{C9388A35-A62D-45DB-81B9-9809723DF5F0}" destId="{6489C2FD-5B6D-4506-BBE1-96FA6396E7B0}" srcOrd="6" destOrd="0" presId="urn:microsoft.com/office/officeart/2018/2/layout/IconVerticalSolidList"/>
    <dgm:cxn modelId="{8EE97310-B3F2-49C3-8E24-35623FFCECB7}" type="presParOf" srcId="{6489C2FD-5B6D-4506-BBE1-96FA6396E7B0}" destId="{52B31BC5-7FDB-4818-9466-200E51BD6C7B}" srcOrd="0" destOrd="0" presId="urn:microsoft.com/office/officeart/2018/2/layout/IconVerticalSolidList"/>
    <dgm:cxn modelId="{406C8BC6-4AF2-4B3B-9396-B1EE3668B47A}" type="presParOf" srcId="{6489C2FD-5B6D-4506-BBE1-96FA6396E7B0}" destId="{AD169B55-9B26-4114-A810-3EDF6EF6DA8A}" srcOrd="1" destOrd="0" presId="urn:microsoft.com/office/officeart/2018/2/layout/IconVerticalSolidList"/>
    <dgm:cxn modelId="{7196BF1B-6F8F-4F72-9E25-E332AF67B106}" type="presParOf" srcId="{6489C2FD-5B6D-4506-BBE1-96FA6396E7B0}" destId="{E0FADE99-1D09-40EC-A7DF-9A7823407EAF}" srcOrd="2" destOrd="0" presId="urn:microsoft.com/office/officeart/2018/2/layout/IconVerticalSolidList"/>
    <dgm:cxn modelId="{3E564040-14D7-4467-8A37-258ED1F80C1F}" type="presParOf" srcId="{6489C2FD-5B6D-4506-BBE1-96FA6396E7B0}" destId="{2EF350E1-0044-48DB-8CB6-229FF3EE1FA9}" srcOrd="3" destOrd="0" presId="urn:microsoft.com/office/officeart/2018/2/layout/IconVerticalSolidList"/>
    <dgm:cxn modelId="{411A0CD5-5539-4762-AC9D-D7DFA05E818F}" type="presParOf" srcId="{C9388A35-A62D-45DB-81B9-9809723DF5F0}" destId="{28E0D309-596B-4412-A187-D1D79134B62E}" srcOrd="7" destOrd="0" presId="urn:microsoft.com/office/officeart/2018/2/layout/IconVerticalSolidList"/>
    <dgm:cxn modelId="{725ABCF5-3246-48BB-9DF6-288A64167229}" type="presParOf" srcId="{C9388A35-A62D-45DB-81B9-9809723DF5F0}" destId="{228DAB65-35F0-40E3-8AB7-9A08344BF5EA}" srcOrd="8" destOrd="0" presId="urn:microsoft.com/office/officeart/2018/2/layout/IconVerticalSolidList"/>
    <dgm:cxn modelId="{346FA589-371E-4A00-B2E7-C616509E5D50}" type="presParOf" srcId="{228DAB65-35F0-40E3-8AB7-9A08344BF5EA}" destId="{16D16C70-6B53-47FE-BE7F-601CAB3B8795}" srcOrd="0" destOrd="0" presId="urn:microsoft.com/office/officeart/2018/2/layout/IconVerticalSolidList"/>
    <dgm:cxn modelId="{4880A1CE-C732-4937-ABBD-B52DED902B11}" type="presParOf" srcId="{228DAB65-35F0-40E3-8AB7-9A08344BF5EA}" destId="{8202C528-50B9-4948-BEC0-B7940C8D79DD}" srcOrd="1" destOrd="0" presId="urn:microsoft.com/office/officeart/2018/2/layout/IconVerticalSolidList"/>
    <dgm:cxn modelId="{098025F7-5074-4C45-83BF-14EAA7E029D4}" type="presParOf" srcId="{228DAB65-35F0-40E3-8AB7-9A08344BF5EA}" destId="{5CF9B9CA-7749-4B82-80A9-75CC335B02BE}" srcOrd="2" destOrd="0" presId="urn:microsoft.com/office/officeart/2018/2/layout/IconVerticalSolidList"/>
    <dgm:cxn modelId="{02D64C89-8DA1-47DC-8798-6E47E6365FF2}" type="presParOf" srcId="{228DAB65-35F0-40E3-8AB7-9A08344BF5EA}" destId="{376F1CDA-68F6-419A-9D28-5B453B0833E4}" srcOrd="3" destOrd="0" presId="urn:microsoft.com/office/officeart/2018/2/layout/IconVerticalSolidList"/>
    <dgm:cxn modelId="{59098FED-BA4E-4429-AC11-B0A21E8A11D2}" type="presParOf" srcId="{C9388A35-A62D-45DB-81B9-9809723DF5F0}" destId="{640A4179-FFCC-4354-88E3-3C309D20AF0A}" srcOrd="9" destOrd="0" presId="urn:microsoft.com/office/officeart/2018/2/layout/IconVerticalSolidList"/>
    <dgm:cxn modelId="{58ED77A0-6E58-4889-BB43-08A62BEB9FEA}" type="presParOf" srcId="{C9388A35-A62D-45DB-81B9-9809723DF5F0}" destId="{D1C18EB3-AD92-4366-8C91-A585AF306CBE}" srcOrd="10" destOrd="0" presId="urn:microsoft.com/office/officeart/2018/2/layout/IconVerticalSolidList"/>
    <dgm:cxn modelId="{228299ED-D487-49A1-A17A-24DAE70F8D4D}" type="presParOf" srcId="{D1C18EB3-AD92-4366-8C91-A585AF306CBE}" destId="{AAD617B5-E12D-4254-A367-66C901E9981A}" srcOrd="0" destOrd="0" presId="urn:microsoft.com/office/officeart/2018/2/layout/IconVerticalSolidList"/>
    <dgm:cxn modelId="{0394DB7E-1978-43D6-8D0C-5FA838E8944A}" type="presParOf" srcId="{D1C18EB3-AD92-4366-8C91-A585AF306CBE}" destId="{B5517A13-A069-4F1F-A4B5-4D04870EF221}" srcOrd="1" destOrd="0" presId="urn:microsoft.com/office/officeart/2018/2/layout/IconVerticalSolidList"/>
    <dgm:cxn modelId="{3A5DDE6C-CDF2-47BD-B9E6-068DB51D4DF5}" type="presParOf" srcId="{D1C18EB3-AD92-4366-8C91-A585AF306CBE}" destId="{325CB71C-9862-4E64-B9EF-EF8B19D6D465}" srcOrd="2" destOrd="0" presId="urn:microsoft.com/office/officeart/2018/2/layout/IconVerticalSolidList"/>
    <dgm:cxn modelId="{6D3A725D-E8BF-4684-A1D7-4B69356923BD}" type="presParOf" srcId="{D1C18EB3-AD92-4366-8C91-A585AF306CBE}" destId="{813C106D-BFA7-4372-8882-12045EC042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A98FC8-0BD3-4667-AF31-5D3758F033C5}" type="doc">
      <dgm:prSet loTypeId="urn:microsoft.com/office/officeart/2008/layout/PictureAccent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DE"/>
        </a:p>
      </dgm:t>
    </dgm:pt>
    <dgm:pt modelId="{52ECD486-8348-4F67-8934-4B75381237E7}">
      <dgm:prSet phldrT="[Text]"/>
      <dgm:spPr/>
      <dgm:t>
        <a:bodyPr/>
        <a:lstStyle/>
        <a:p>
          <a:r>
            <a:rPr lang="en-US"/>
            <a:t>Home Credit </a:t>
          </a:r>
          <a:r>
            <a:rPr lang="en-US" err="1"/>
            <a:t>B.v</a:t>
          </a:r>
          <a:endParaRPr lang="en-DE"/>
        </a:p>
      </dgm:t>
    </dgm:pt>
    <dgm:pt modelId="{691283E5-B361-44D6-9996-7CCB1DD0B825}" type="parTrans" cxnId="{305372F4-722F-444A-8705-64C59268F56E}">
      <dgm:prSet/>
      <dgm:spPr/>
      <dgm:t>
        <a:bodyPr/>
        <a:lstStyle/>
        <a:p>
          <a:endParaRPr lang="en-DE"/>
        </a:p>
      </dgm:t>
    </dgm:pt>
    <dgm:pt modelId="{212D31B9-E548-4226-8E72-5ACA490D4827}" type="sibTrans" cxnId="{305372F4-722F-444A-8705-64C59268F56E}">
      <dgm:prSet/>
      <dgm:spPr/>
      <dgm:t>
        <a:bodyPr/>
        <a:lstStyle/>
        <a:p>
          <a:endParaRPr lang="en-DE"/>
        </a:p>
      </dgm:t>
    </dgm:pt>
    <dgm:pt modelId="{78D2BBEB-AE1F-45FB-A387-D554D0A74CE7}">
      <dgm:prSet phldrT="[Text]"/>
      <dgm:spPr/>
      <dgm:t>
        <a:bodyPr/>
        <a:lstStyle/>
        <a:p>
          <a:r>
            <a:rPr lang="en-US"/>
            <a:t>Objective: Provide safe and positive borrowing experience</a:t>
          </a:r>
          <a:endParaRPr lang="en-DE"/>
        </a:p>
      </dgm:t>
    </dgm:pt>
    <dgm:pt modelId="{E1E04684-D25A-4A3F-BCB4-A82B8DBE60A3}" type="parTrans" cxnId="{4F6A41AC-A005-48A2-B243-2EB950E30638}">
      <dgm:prSet/>
      <dgm:spPr/>
      <dgm:t>
        <a:bodyPr/>
        <a:lstStyle/>
        <a:p>
          <a:endParaRPr lang="en-DE"/>
        </a:p>
      </dgm:t>
    </dgm:pt>
    <dgm:pt modelId="{65742112-D61F-43B8-97EF-946079D63CCF}" type="sibTrans" cxnId="{4F6A41AC-A005-48A2-B243-2EB950E30638}">
      <dgm:prSet/>
      <dgm:spPr/>
      <dgm:t>
        <a:bodyPr/>
        <a:lstStyle/>
        <a:p>
          <a:endParaRPr lang="en-DE"/>
        </a:p>
      </dgm:t>
    </dgm:pt>
    <dgm:pt modelId="{93193E7C-E594-4CC3-8B9F-0F128FD00849}">
      <dgm:prSet phldrT="[Text]"/>
      <dgm:spPr/>
      <dgm:t>
        <a:bodyPr/>
        <a:lstStyle/>
        <a:p>
          <a:r>
            <a:rPr lang="en-US"/>
            <a:t>Dilemma: Clients have little to none previous credit history</a:t>
          </a:r>
          <a:endParaRPr lang="en-DE"/>
        </a:p>
      </dgm:t>
    </dgm:pt>
    <dgm:pt modelId="{774C5A12-4387-4F3C-80A4-4E48B0E5F2CA}" type="parTrans" cxnId="{DC050E36-1201-46C6-8327-DDEAB88C9C70}">
      <dgm:prSet/>
      <dgm:spPr/>
      <dgm:t>
        <a:bodyPr/>
        <a:lstStyle/>
        <a:p>
          <a:endParaRPr lang="en-DE"/>
        </a:p>
      </dgm:t>
    </dgm:pt>
    <dgm:pt modelId="{B6008569-0FD4-4967-BEB9-9EE4289A004E}" type="sibTrans" cxnId="{DC050E36-1201-46C6-8327-DDEAB88C9C70}">
      <dgm:prSet/>
      <dgm:spPr/>
      <dgm:t>
        <a:bodyPr/>
        <a:lstStyle/>
        <a:p>
          <a:endParaRPr lang="en-DE"/>
        </a:p>
      </dgm:t>
    </dgm:pt>
    <dgm:pt modelId="{08757B45-618D-4496-AED3-18E468CFA351}" type="pres">
      <dgm:prSet presAssocID="{63A98FC8-0BD3-4667-AF31-5D3758F033C5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8E92865C-416F-44F9-BA3D-3BF7680A198A}" type="pres">
      <dgm:prSet presAssocID="{52ECD486-8348-4F67-8934-4B75381237E7}" presName="root" presStyleCnt="0">
        <dgm:presLayoutVars>
          <dgm:chMax/>
          <dgm:chPref val="4"/>
        </dgm:presLayoutVars>
      </dgm:prSet>
      <dgm:spPr/>
    </dgm:pt>
    <dgm:pt modelId="{D1AEF200-BC42-429C-8216-368C6B0E7745}" type="pres">
      <dgm:prSet presAssocID="{52ECD486-8348-4F67-8934-4B75381237E7}" presName="rootComposite" presStyleCnt="0">
        <dgm:presLayoutVars/>
      </dgm:prSet>
      <dgm:spPr/>
    </dgm:pt>
    <dgm:pt modelId="{D863E379-DE14-4903-906F-BD6D742A3CD3}" type="pres">
      <dgm:prSet presAssocID="{52ECD486-8348-4F67-8934-4B75381237E7}" presName="rootText" presStyleLbl="node0" presStyleIdx="0" presStyleCnt="1" custLinFactNeighborY="883">
        <dgm:presLayoutVars>
          <dgm:chMax/>
          <dgm:chPref val="4"/>
        </dgm:presLayoutVars>
      </dgm:prSet>
      <dgm:spPr/>
    </dgm:pt>
    <dgm:pt modelId="{5253B69D-D397-4F88-A505-330E80CF9A28}" type="pres">
      <dgm:prSet presAssocID="{52ECD486-8348-4F67-8934-4B75381237E7}" presName="childShape" presStyleCnt="0">
        <dgm:presLayoutVars>
          <dgm:chMax val="0"/>
          <dgm:chPref val="0"/>
        </dgm:presLayoutVars>
      </dgm:prSet>
      <dgm:spPr/>
    </dgm:pt>
    <dgm:pt modelId="{5DB8E17E-DA2A-4982-9B6E-51BF5F640ECA}" type="pres">
      <dgm:prSet presAssocID="{78D2BBEB-AE1F-45FB-A387-D554D0A74CE7}" presName="childComposite" presStyleCnt="0">
        <dgm:presLayoutVars>
          <dgm:chMax val="0"/>
          <dgm:chPref val="0"/>
        </dgm:presLayoutVars>
      </dgm:prSet>
      <dgm:spPr/>
    </dgm:pt>
    <dgm:pt modelId="{0E491899-A4F1-44B8-9638-DD91C3BF2D56}" type="pres">
      <dgm:prSet presAssocID="{78D2BBEB-AE1F-45FB-A387-D554D0A74CE7}" presName="Image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fe with solid fill"/>
        </a:ext>
      </dgm:extLst>
    </dgm:pt>
    <dgm:pt modelId="{78840F50-AAD8-450E-B83A-2F1D0434A1FA}" type="pres">
      <dgm:prSet presAssocID="{78D2BBEB-AE1F-45FB-A387-D554D0A74CE7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</dgm:pt>
    <dgm:pt modelId="{BB3FB7A0-9559-4185-8E1C-D4BF0A9E4A04}" type="pres">
      <dgm:prSet presAssocID="{93193E7C-E594-4CC3-8B9F-0F128FD00849}" presName="childComposite" presStyleCnt="0">
        <dgm:presLayoutVars>
          <dgm:chMax val="0"/>
          <dgm:chPref val="0"/>
        </dgm:presLayoutVars>
      </dgm:prSet>
      <dgm:spPr/>
    </dgm:pt>
    <dgm:pt modelId="{7CC2D180-2CC1-4214-BF5E-56F88CDE727B}" type="pres">
      <dgm:prSet presAssocID="{93193E7C-E594-4CC3-8B9F-0F128FD00849}" presName="Image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ress Book outline"/>
        </a:ext>
      </dgm:extLst>
    </dgm:pt>
    <dgm:pt modelId="{7CADACA0-D648-4D83-B862-A77F7F388FE3}" type="pres">
      <dgm:prSet presAssocID="{93193E7C-E594-4CC3-8B9F-0F128FD00849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70CB4E06-FEA5-4C4C-A211-28ABE56A2656}" type="presOf" srcId="{52ECD486-8348-4F67-8934-4B75381237E7}" destId="{D863E379-DE14-4903-906F-BD6D742A3CD3}" srcOrd="0" destOrd="0" presId="urn:microsoft.com/office/officeart/2008/layout/PictureAccentList"/>
    <dgm:cxn modelId="{2DD6FA2E-C803-449A-BCCD-7257AAB3FD24}" type="presOf" srcId="{63A98FC8-0BD3-4667-AF31-5D3758F033C5}" destId="{08757B45-618D-4496-AED3-18E468CFA351}" srcOrd="0" destOrd="0" presId="urn:microsoft.com/office/officeart/2008/layout/PictureAccentList"/>
    <dgm:cxn modelId="{DC050E36-1201-46C6-8327-DDEAB88C9C70}" srcId="{52ECD486-8348-4F67-8934-4B75381237E7}" destId="{93193E7C-E594-4CC3-8B9F-0F128FD00849}" srcOrd="1" destOrd="0" parTransId="{774C5A12-4387-4F3C-80A4-4E48B0E5F2CA}" sibTransId="{B6008569-0FD4-4967-BEB9-9EE4289A004E}"/>
    <dgm:cxn modelId="{38D0583E-65CB-4BC4-8B8F-55B3DA1D9897}" type="presOf" srcId="{78D2BBEB-AE1F-45FB-A387-D554D0A74CE7}" destId="{78840F50-AAD8-450E-B83A-2F1D0434A1FA}" srcOrd="0" destOrd="0" presId="urn:microsoft.com/office/officeart/2008/layout/PictureAccentList"/>
    <dgm:cxn modelId="{4F6A41AC-A005-48A2-B243-2EB950E30638}" srcId="{52ECD486-8348-4F67-8934-4B75381237E7}" destId="{78D2BBEB-AE1F-45FB-A387-D554D0A74CE7}" srcOrd="0" destOrd="0" parTransId="{E1E04684-D25A-4A3F-BCB4-A82B8DBE60A3}" sibTransId="{65742112-D61F-43B8-97EF-946079D63CCF}"/>
    <dgm:cxn modelId="{3794DDB7-FEBD-4875-890F-74735F58CB58}" type="presOf" srcId="{93193E7C-E594-4CC3-8B9F-0F128FD00849}" destId="{7CADACA0-D648-4D83-B862-A77F7F388FE3}" srcOrd="0" destOrd="0" presId="urn:microsoft.com/office/officeart/2008/layout/PictureAccentList"/>
    <dgm:cxn modelId="{305372F4-722F-444A-8705-64C59268F56E}" srcId="{63A98FC8-0BD3-4667-AF31-5D3758F033C5}" destId="{52ECD486-8348-4F67-8934-4B75381237E7}" srcOrd="0" destOrd="0" parTransId="{691283E5-B361-44D6-9996-7CCB1DD0B825}" sibTransId="{212D31B9-E548-4226-8E72-5ACA490D4827}"/>
    <dgm:cxn modelId="{E030609A-DD57-43A6-A146-25FE0F3BB163}" type="presParOf" srcId="{08757B45-618D-4496-AED3-18E468CFA351}" destId="{8E92865C-416F-44F9-BA3D-3BF7680A198A}" srcOrd="0" destOrd="0" presId="urn:microsoft.com/office/officeart/2008/layout/PictureAccentList"/>
    <dgm:cxn modelId="{528AC587-A08C-43C9-B532-0D546605988C}" type="presParOf" srcId="{8E92865C-416F-44F9-BA3D-3BF7680A198A}" destId="{D1AEF200-BC42-429C-8216-368C6B0E7745}" srcOrd="0" destOrd="0" presId="urn:microsoft.com/office/officeart/2008/layout/PictureAccentList"/>
    <dgm:cxn modelId="{D2C08316-599A-4039-BB02-D240B8081FB6}" type="presParOf" srcId="{D1AEF200-BC42-429C-8216-368C6B0E7745}" destId="{D863E379-DE14-4903-906F-BD6D742A3CD3}" srcOrd="0" destOrd="0" presId="urn:microsoft.com/office/officeart/2008/layout/PictureAccentList"/>
    <dgm:cxn modelId="{B4D53755-1772-4FAC-870A-709955481FBA}" type="presParOf" srcId="{8E92865C-416F-44F9-BA3D-3BF7680A198A}" destId="{5253B69D-D397-4F88-A505-330E80CF9A28}" srcOrd="1" destOrd="0" presId="urn:microsoft.com/office/officeart/2008/layout/PictureAccentList"/>
    <dgm:cxn modelId="{C3306138-0A62-4EA3-9581-1D82C8091BD7}" type="presParOf" srcId="{5253B69D-D397-4F88-A505-330E80CF9A28}" destId="{5DB8E17E-DA2A-4982-9B6E-51BF5F640ECA}" srcOrd="0" destOrd="0" presId="urn:microsoft.com/office/officeart/2008/layout/PictureAccentList"/>
    <dgm:cxn modelId="{D03B4628-F534-422D-8A55-AE5D5F101228}" type="presParOf" srcId="{5DB8E17E-DA2A-4982-9B6E-51BF5F640ECA}" destId="{0E491899-A4F1-44B8-9638-DD91C3BF2D56}" srcOrd="0" destOrd="0" presId="urn:microsoft.com/office/officeart/2008/layout/PictureAccentList"/>
    <dgm:cxn modelId="{02D3ADE7-3213-479E-8C0E-086343141CE4}" type="presParOf" srcId="{5DB8E17E-DA2A-4982-9B6E-51BF5F640ECA}" destId="{78840F50-AAD8-450E-B83A-2F1D0434A1FA}" srcOrd="1" destOrd="0" presId="urn:microsoft.com/office/officeart/2008/layout/PictureAccentList"/>
    <dgm:cxn modelId="{61A93454-05BA-4A24-9BF8-88A2A51CC8D8}" type="presParOf" srcId="{5253B69D-D397-4F88-A505-330E80CF9A28}" destId="{BB3FB7A0-9559-4185-8E1C-D4BF0A9E4A04}" srcOrd="1" destOrd="0" presId="urn:microsoft.com/office/officeart/2008/layout/PictureAccentList"/>
    <dgm:cxn modelId="{AA277A59-7670-4CA4-95BF-86953175150D}" type="presParOf" srcId="{BB3FB7A0-9559-4185-8E1C-D4BF0A9E4A04}" destId="{7CC2D180-2CC1-4214-BF5E-56F88CDE727B}" srcOrd="0" destOrd="0" presId="urn:microsoft.com/office/officeart/2008/layout/PictureAccentList"/>
    <dgm:cxn modelId="{1116E9A5-77CD-480D-8FFF-2E2927D024D3}" type="presParOf" srcId="{BB3FB7A0-9559-4185-8E1C-D4BF0A9E4A04}" destId="{7CADACA0-D648-4D83-B862-A77F7F388FE3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315451-F0F7-4CC0-81C6-47553D2BE8E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EEE947BB-757F-41E3-B5C5-110285C56662}">
      <dgm:prSet phldrT="[Text]" custT="1"/>
      <dgm:spPr/>
      <dgm:t>
        <a:bodyPr/>
        <a:lstStyle/>
        <a:p>
          <a:r>
            <a:rPr lang="en-US" sz="2800" b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Status Quo</a:t>
          </a:r>
          <a:endParaRPr lang="en-DE" sz="2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4233261-46D1-4592-98F2-078EA86D50D6}" type="parTrans" cxnId="{6922B9F2-8DCF-4102-BD62-E6BFE667E2B0}">
      <dgm:prSet/>
      <dgm:spPr/>
      <dgm:t>
        <a:bodyPr/>
        <a:lstStyle/>
        <a:p>
          <a:endParaRPr lang="en-DE"/>
        </a:p>
      </dgm:t>
    </dgm:pt>
    <dgm:pt modelId="{FBF16961-79E8-4D09-8D20-7E6A4FFFC34E}" type="sibTrans" cxnId="{6922B9F2-8DCF-4102-BD62-E6BFE667E2B0}">
      <dgm:prSet/>
      <dgm:spPr/>
      <dgm:t>
        <a:bodyPr/>
        <a:lstStyle/>
        <a:p>
          <a:endParaRPr lang="en-DE"/>
        </a:p>
      </dgm:t>
    </dgm:pt>
    <dgm:pt modelId="{0783F187-C929-4652-BA9C-A959CD974B89}">
      <dgm:prSet phldrT="[Text]" custT="1"/>
      <dgm:spPr/>
      <dgm:t>
        <a:bodyPr/>
        <a:lstStyle/>
        <a:p>
          <a:r>
            <a:rPr lang="en-US" sz="2800" b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Process</a:t>
          </a:r>
          <a:r>
            <a:rPr lang="en-US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endParaRPr lang="en-DE" sz="2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E39F073-66DF-47C2-8E07-89A7DB6014B3}" type="parTrans" cxnId="{54F9003A-A290-43BC-B015-86643EA47114}">
      <dgm:prSet/>
      <dgm:spPr/>
      <dgm:t>
        <a:bodyPr/>
        <a:lstStyle/>
        <a:p>
          <a:endParaRPr lang="en-DE"/>
        </a:p>
      </dgm:t>
    </dgm:pt>
    <dgm:pt modelId="{BA5EBAE2-AD2F-49C4-900D-2E5652F22B86}" type="sibTrans" cxnId="{54F9003A-A290-43BC-B015-86643EA47114}">
      <dgm:prSet/>
      <dgm:spPr/>
      <dgm:t>
        <a:bodyPr/>
        <a:lstStyle/>
        <a:p>
          <a:endParaRPr lang="en-DE"/>
        </a:p>
      </dgm:t>
    </dgm:pt>
    <dgm:pt modelId="{04CADE1F-C1D3-40B2-B1BB-E65767BA79D7}">
      <dgm:prSet phldrT="[Text]" custT="1"/>
      <dgm:spPr/>
      <dgm:t>
        <a:bodyPr/>
        <a:lstStyle/>
        <a:p>
          <a:r>
            <a:rPr lang="en-US" sz="2800" b="1">
              <a:latin typeface="Calibri" panose="020F0502020204030204" pitchFamily="34" charset="0"/>
              <a:cs typeface="Calibri" panose="020F0502020204030204" pitchFamily="34" charset="0"/>
            </a:rPr>
            <a:t>Goal</a:t>
          </a:r>
          <a:r>
            <a:rPr lang="en-US" sz="280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endParaRPr lang="en-DE" sz="2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9E6F588-CF90-4939-A7FB-C40B89D61D25}" type="parTrans" cxnId="{B1ECEA88-63C5-4F55-844E-2A3A84F4A04A}">
      <dgm:prSet/>
      <dgm:spPr/>
      <dgm:t>
        <a:bodyPr/>
        <a:lstStyle/>
        <a:p>
          <a:endParaRPr lang="en-DE"/>
        </a:p>
      </dgm:t>
    </dgm:pt>
    <dgm:pt modelId="{A6D2272E-EDD8-414B-A11D-C045E50F8A4E}" type="sibTrans" cxnId="{B1ECEA88-63C5-4F55-844E-2A3A84F4A04A}">
      <dgm:prSet/>
      <dgm:spPr/>
      <dgm:t>
        <a:bodyPr/>
        <a:lstStyle/>
        <a:p>
          <a:endParaRPr lang="en-DE"/>
        </a:p>
      </dgm:t>
    </dgm:pt>
    <dgm:pt modelId="{30FA18F0-DC69-4F48-AF72-F70F6FB68377}">
      <dgm:prSet custT="1"/>
      <dgm:spPr/>
      <dgm:t>
        <a:bodyPr/>
        <a:lstStyle/>
        <a:p>
          <a:r>
            <a: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Already existing statistical methods aiming to predict defaulters.</a:t>
          </a:r>
          <a:endParaRPr lang="en-DE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7249D2D-C20C-4ED7-953D-B29A4F692C0A}" type="parTrans" cxnId="{F3C40AB5-DE2C-4121-B5AC-DE9E84EA4C80}">
      <dgm:prSet/>
      <dgm:spPr/>
      <dgm:t>
        <a:bodyPr/>
        <a:lstStyle/>
        <a:p>
          <a:endParaRPr lang="en-DE"/>
        </a:p>
      </dgm:t>
    </dgm:pt>
    <dgm:pt modelId="{17A75DBC-7ACA-46BC-BD8C-84B5BF503FCB}" type="sibTrans" cxnId="{F3C40AB5-DE2C-4121-B5AC-DE9E84EA4C80}">
      <dgm:prSet/>
      <dgm:spPr/>
      <dgm:t>
        <a:bodyPr/>
        <a:lstStyle/>
        <a:p>
          <a:endParaRPr lang="en-DE"/>
        </a:p>
      </dgm:t>
    </dgm:pt>
    <dgm:pt modelId="{6BF407DC-22FC-4AFD-92AB-C4486F031C03}">
      <dgm:prSet custT="1"/>
      <dgm:spPr/>
      <dgm:t>
        <a:bodyPr/>
        <a:lstStyle/>
        <a:p>
          <a:r>
            <a:rPr lang="en-US" sz="1800">
              <a:latin typeface="Calibri" panose="020F0502020204030204" pitchFamily="34" charset="0"/>
              <a:cs typeface="Calibri" panose="020F0502020204030204" pitchFamily="34" charset="0"/>
            </a:rPr>
            <a:t>Exploratory Data Analysis into previous client's information. </a:t>
          </a:r>
          <a:endParaRPr lang="en-DE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9BFD1F4-AD5E-4E70-917E-9ED42B29B5DB}" type="parTrans" cxnId="{748D58B7-8FB2-4524-9109-0ECD5DEE35D4}">
      <dgm:prSet/>
      <dgm:spPr/>
      <dgm:t>
        <a:bodyPr/>
        <a:lstStyle/>
        <a:p>
          <a:endParaRPr lang="en-DE"/>
        </a:p>
      </dgm:t>
    </dgm:pt>
    <dgm:pt modelId="{C8FB7F6B-A91D-45C3-98CB-B38F4AFD3B45}" type="sibTrans" cxnId="{748D58B7-8FB2-4524-9109-0ECD5DEE35D4}">
      <dgm:prSet/>
      <dgm:spPr/>
      <dgm:t>
        <a:bodyPr/>
        <a:lstStyle/>
        <a:p>
          <a:endParaRPr lang="en-DE"/>
        </a:p>
      </dgm:t>
    </dgm:pt>
    <dgm:pt modelId="{5AAE09C4-A1D8-4A56-A1DD-3DE19BCA9BF6}">
      <dgm:prSet custT="1"/>
      <dgm:spPr/>
      <dgm:t>
        <a:bodyPr/>
        <a:lstStyle/>
        <a:p>
          <a:r>
            <a:rPr lang="en-US" sz="1800">
              <a:latin typeface="Calibri" panose="020F0502020204030204" pitchFamily="34" charset="0"/>
              <a:cs typeface="Calibri" panose="020F0502020204030204" pitchFamily="34" charset="0"/>
            </a:rPr>
            <a:t>Detecting the most important features from possible loan takers. </a:t>
          </a:r>
          <a:endParaRPr lang="en-DE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E0361C4-74F5-46E0-B05C-3C3E09888287}" type="parTrans" cxnId="{1DEE9867-5144-40EB-9DCC-CA123BC71AE4}">
      <dgm:prSet/>
      <dgm:spPr/>
      <dgm:t>
        <a:bodyPr/>
        <a:lstStyle/>
        <a:p>
          <a:endParaRPr lang="en-DE"/>
        </a:p>
      </dgm:t>
    </dgm:pt>
    <dgm:pt modelId="{B93DFBFF-25B3-49DE-84CC-73A4CA0B33DB}" type="sibTrans" cxnId="{1DEE9867-5144-40EB-9DCC-CA123BC71AE4}">
      <dgm:prSet/>
      <dgm:spPr/>
      <dgm:t>
        <a:bodyPr/>
        <a:lstStyle/>
        <a:p>
          <a:endParaRPr lang="en-DE"/>
        </a:p>
      </dgm:t>
    </dgm:pt>
    <dgm:pt modelId="{2F47B824-998A-4FFD-A546-1AD298FB1FF5}" type="pres">
      <dgm:prSet presAssocID="{87315451-F0F7-4CC0-81C6-47553D2BE8E3}" presName="Name0" presStyleCnt="0">
        <dgm:presLayoutVars>
          <dgm:dir/>
          <dgm:animLvl val="lvl"/>
          <dgm:resizeHandles val="exact"/>
        </dgm:presLayoutVars>
      </dgm:prSet>
      <dgm:spPr/>
    </dgm:pt>
    <dgm:pt modelId="{CAE5FE1D-201A-4046-9D7B-067CA15F9E15}" type="pres">
      <dgm:prSet presAssocID="{87315451-F0F7-4CC0-81C6-47553D2BE8E3}" presName="tSp" presStyleCnt="0"/>
      <dgm:spPr/>
    </dgm:pt>
    <dgm:pt modelId="{837E26F1-7363-4D13-AB81-48F71D9EE7F3}" type="pres">
      <dgm:prSet presAssocID="{87315451-F0F7-4CC0-81C6-47553D2BE8E3}" presName="bSp" presStyleCnt="0"/>
      <dgm:spPr/>
    </dgm:pt>
    <dgm:pt modelId="{880C6577-3F94-4101-A949-2C622FC0EDF5}" type="pres">
      <dgm:prSet presAssocID="{87315451-F0F7-4CC0-81C6-47553D2BE8E3}" presName="process" presStyleCnt="0"/>
      <dgm:spPr/>
    </dgm:pt>
    <dgm:pt modelId="{BAC5FB6D-5BD9-4847-8A1F-5E6A42CEC1EA}" type="pres">
      <dgm:prSet presAssocID="{EEE947BB-757F-41E3-B5C5-110285C56662}" presName="composite1" presStyleCnt="0"/>
      <dgm:spPr/>
    </dgm:pt>
    <dgm:pt modelId="{AAFFFF9F-7CAD-4373-8AD2-36FAD6CFD9E0}" type="pres">
      <dgm:prSet presAssocID="{EEE947BB-757F-41E3-B5C5-110285C56662}" presName="dummyNode1" presStyleLbl="node1" presStyleIdx="0" presStyleCnt="3"/>
      <dgm:spPr/>
    </dgm:pt>
    <dgm:pt modelId="{686BACC3-6491-491B-BCB7-054D3C4728EA}" type="pres">
      <dgm:prSet presAssocID="{EEE947BB-757F-41E3-B5C5-110285C56662}" presName="childNode1" presStyleLbl="bgAcc1" presStyleIdx="0" presStyleCnt="3" custLinFactNeighborX="-101">
        <dgm:presLayoutVars>
          <dgm:bulletEnabled val="1"/>
        </dgm:presLayoutVars>
      </dgm:prSet>
      <dgm:spPr/>
    </dgm:pt>
    <dgm:pt modelId="{F0569E89-FDBE-4DE0-8D43-A9E8671AA565}" type="pres">
      <dgm:prSet presAssocID="{EEE947BB-757F-41E3-B5C5-110285C56662}" presName="childNode1tx" presStyleLbl="bgAcc1" presStyleIdx="0" presStyleCnt="3">
        <dgm:presLayoutVars>
          <dgm:bulletEnabled val="1"/>
        </dgm:presLayoutVars>
      </dgm:prSet>
      <dgm:spPr/>
    </dgm:pt>
    <dgm:pt modelId="{8C1C9BB9-8792-4E48-8EB9-36D67F881619}" type="pres">
      <dgm:prSet presAssocID="{EEE947BB-757F-41E3-B5C5-110285C56662}" presName="parentNode1" presStyleLbl="node1" presStyleIdx="0" presStyleCnt="3" custLinFactNeighborY="6275">
        <dgm:presLayoutVars>
          <dgm:chMax val="1"/>
          <dgm:bulletEnabled val="1"/>
        </dgm:presLayoutVars>
      </dgm:prSet>
      <dgm:spPr/>
    </dgm:pt>
    <dgm:pt modelId="{93478C0D-2737-4A1A-AC61-F5EEF3D1B614}" type="pres">
      <dgm:prSet presAssocID="{EEE947BB-757F-41E3-B5C5-110285C56662}" presName="connSite1" presStyleCnt="0"/>
      <dgm:spPr/>
    </dgm:pt>
    <dgm:pt modelId="{8BD1E2A6-28CD-44A3-983B-89E9DE8B9643}" type="pres">
      <dgm:prSet presAssocID="{FBF16961-79E8-4D09-8D20-7E6A4FFFC34E}" presName="Name9" presStyleLbl="sibTrans2D1" presStyleIdx="0" presStyleCnt="2"/>
      <dgm:spPr/>
    </dgm:pt>
    <dgm:pt modelId="{F56B71C7-D5BA-4898-BB90-8E0E14AFB680}" type="pres">
      <dgm:prSet presAssocID="{0783F187-C929-4652-BA9C-A959CD974B89}" presName="composite2" presStyleCnt="0"/>
      <dgm:spPr/>
    </dgm:pt>
    <dgm:pt modelId="{03CB8DBC-9B8F-4383-A94B-CA473BFAE58A}" type="pres">
      <dgm:prSet presAssocID="{0783F187-C929-4652-BA9C-A959CD974B89}" presName="dummyNode2" presStyleLbl="node1" presStyleIdx="0" presStyleCnt="3"/>
      <dgm:spPr/>
    </dgm:pt>
    <dgm:pt modelId="{0DD7CB18-DCB4-465C-937D-2F2655C3C68A}" type="pres">
      <dgm:prSet presAssocID="{0783F187-C929-4652-BA9C-A959CD974B89}" presName="childNode2" presStyleLbl="bgAcc1" presStyleIdx="1" presStyleCnt="3">
        <dgm:presLayoutVars>
          <dgm:bulletEnabled val="1"/>
        </dgm:presLayoutVars>
      </dgm:prSet>
      <dgm:spPr/>
    </dgm:pt>
    <dgm:pt modelId="{AE60FFEF-BD8A-4935-B132-2821D756B642}" type="pres">
      <dgm:prSet presAssocID="{0783F187-C929-4652-BA9C-A959CD974B89}" presName="childNode2tx" presStyleLbl="bgAcc1" presStyleIdx="1" presStyleCnt="3">
        <dgm:presLayoutVars>
          <dgm:bulletEnabled val="1"/>
        </dgm:presLayoutVars>
      </dgm:prSet>
      <dgm:spPr/>
    </dgm:pt>
    <dgm:pt modelId="{A626FCF0-721C-490F-B910-3EDBEA5D2F2E}" type="pres">
      <dgm:prSet presAssocID="{0783F187-C929-4652-BA9C-A959CD974B89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20C12B8-E60C-442F-8831-52C13D056E53}" type="pres">
      <dgm:prSet presAssocID="{0783F187-C929-4652-BA9C-A959CD974B89}" presName="connSite2" presStyleCnt="0"/>
      <dgm:spPr/>
    </dgm:pt>
    <dgm:pt modelId="{62494621-DF5C-45C8-ADCF-4C16B7CCDE77}" type="pres">
      <dgm:prSet presAssocID="{BA5EBAE2-AD2F-49C4-900D-2E5652F22B86}" presName="Name18" presStyleLbl="sibTrans2D1" presStyleIdx="1" presStyleCnt="2"/>
      <dgm:spPr/>
    </dgm:pt>
    <dgm:pt modelId="{F01E2E5F-FA33-4072-8FBD-AECAE52E8779}" type="pres">
      <dgm:prSet presAssocID="{04CADE1F-C1D3-40B2-B1BB-E65767BA79D7}" presName="composite1" presStyleCnt="0"/>
      <dgm:spPr/>
    </dgm:pt>
    <dgm:pt modelId="{1347CB64-F273-4C62-8D9E-1685AFB04D14}" type="pres">
      <dgm:prSet presAssocID="{04CADE1F-C1D3-40B2-B1BB-E65767BA79D7}" presName="dummyNode1" presStyleLbl="node1" presStyleIdx="1" presStyleCnt="3"/>
      <dgm:spPr/>
    </dgm:pt>
    <dgm:pt modelId="{BED27B72-097C-4895-92BC-E7A0957545E5}" type="pres">
      <dgm:prSet presAssocID="{04CADE1F-C1D3-40B2-B1BB-E65767BA79D7}" presName="childNode1" presStyleLbl="bgAcc1" presStyleIdx="2" presStyleCnt="3" custScaleX="99452" custScaleY="100006" custLinFactNeighborY="-555">
        <dgm:presLayoutVars>
          <dgm:bulletEnabled val="1"/>
        </dgm:presLayoutVars>
      </dgm:prSet>
      <dgm:spPr/>
    </dgm:pt>
    <dgm:pt modelId="{61672A41-9DFB-4188-9511-DF0AB8A1A030}" type="pres">
      <dgm:prSet presAssocID="{04CADE1F-C1D3-40B2-B1BB-E65767BA79D7}" presName="childNode1tx" presStyleLbl="bgAcc1" presStyleIdx="2" presStyleCnt="3">
        <dgm:presLayoutVars>
          <dgm:bulletEnabled val="1"/>
        </dgm:presLayoutVars>
      </dgm:prSet>
      <dgm:spPr/>
    </dgm:pt>
    <dgm:pt modelId="{A0F3DA13-A1E5-4DEF-8DFF-8516B0BAD6CE}" type="pres">
      <dgm:prSet presAssocID="{04CADE1F-C1D3-40B2-B1BB-E65767BA79D7}" presName="parentNode1" presStyleLbl="node1" presStyleIdx="2" presStyleCnt="3" custLinFactNeighborY="-1295">
        <dgm:presLayoutVars>
          <dgm:chMax val="1"/>
          <dgm:bulletEnabled val="1"/>
        </dgm:presLayoutVars>
      </dgm:prSet>
      <dgm:spPr/>
    </dgm:pt>
    <dgm:pt modelId="{3BE900EC-A059-4BE1-B523-00E422FFF421}" type="pres">
      <dgm:prSet presAssocID="{04CADE1F-C1D3-40B2-B1BB-E65767BA79D7}" presName="connSite1" presStyleCnt="0"/>
      <dgm:spPr/>
    </dgm:pt>
  </dgm:ptLst>
  <dgm:cxnLst>
    <dgm:cxn modelId="{7B3F0D2D-DFCD-49B1-8BCC-A6CAA23C8CB1}" type="presOf" srcId="{04CADE1F-C1D3-40B2-B1BB-E65767BA79D7}" destId="{A0F3DA13-A1E5-4DEF-8DFF-8516B0BAD6CE}" srcOrd="0" destOrd="0" presId="urn:microsoft.com/office/officeart/2005/8/layout/hProcess4"/>
    <dgm:cxn modelId="{35A3BF2F-16DA-47BD-B904-23F1DBFA8F75}" type="presOf" srcId="{87315451-F0F7-4CC0-81C6-47553D2BE8E3}" destId="{2F47B824-998A-4FFD-A546-1AD298FB1FF5}" srcOrd="0" destOrd="0" presId="urn:microsoft.com/office/officeart/2005/8/layout/hProcess4"/>
    <dgm:cxn modelId="{8627FF33-078E-4550-B003-AB3A12E752D8}" type="presOf" srcId="{BA5EBAE2-AD2F-49C4-900D-2E5652F22B86}" destId="{62494621-DF5C-45C8-ADCF-4C16B7CCDE77}" srcOrd="0" destOrd="0" presId="urn:microsoft.com/office/officeart/2005/8/layout/hProcess4"/>
    <dgm:cxn modelId="{54F9003A-A290-43BC-B015-86643EA47114}" srcId="{87315451-F0F7-4CC0-81C6-47553D2BE8E3}" destId="{0783F187-C929-4652-BA9C-A959CD974B89}" srcOrd="1" destOrd="0" parTransId="{5E39F073-66DF-47C2-8E07-89A7DB6014B3}" sibTransId="{BA5EBAE2-AD2F-49C4-900D-2E5652F22B86}"/>
    <dgm:cxn modelId="{D5991064-B543-4480-9B3A-88BA212AB64E}" type="presOf" srcId="{30FA18F0-DC69-4F48-AF72-F70F6FB68377}" destId="{F0569E89-FDBE-4DE0-8D43-A9E8671AA565}" srcOrd="1" destOrd="0" presId="urn:microsoft.com/office/officeart/2005/8/layout/hProcess4"/>
    <dgm:cxn modelId="{1DEE9867-5144-40EB-9DCC-CA123BC71AE4}" srcId="{04CADE1F-C1D3-40B2-B1BB-E65767BA79D7}" destId="{5AAE09C4-A1D8-4A56-A1DD-3DE19BCA9BF6}" srcOrd="0" destOrd="0" parTransId="{4E0361C4-74F5-46E0-B05C-3C3E09888287}" sibTransId="{B93DFBFF-25B3-49DE-84CC-73A4CA0B33DB}"/>
    <dgm:cxn modelId="{C1709787-F40B-466E-B1CA-FDC2375B8EE1}" type="presOf" srcId="{EEE947BB-757F-41E3-B5C5-110285C56662}" destId="{8C1C9BB9-8792-4E48-8EB9-36D67F881619}" srcOrd="0" destOrd="0" presId="urn:microsoft.com/office/officeart/2005/8/layout/hProcess4"/>
    <dgm:cxn modelId="{B1ECEA88-63C5-4F55-844E-2A3A84F4A04A}" srcId="{87315451-F0F7-4CC0-81C6-47553D2BE8E3}" destId="{04CADE1F-C1D3-40B2-B1BB-E65767BA79D7}" srcOrd="2" destOrd="0" parTransId="{59E6F588-CF90-4939-A7FB-C40B89D61D25}" sibTransId="{A6D2272E-EDD8-414B-A11D-C045E50F8A4E}"/>
    <dgm:cxn modelId="{B6A6608F-EEFD-4869-8486-38603BD4FDA5}" type="presOf" srcId="{30FA18F0-DC69-4F48-AF72-F70F6FB68377}" destId="{686BACC3-6491-491B-BCB7-054D3C4728EA}" srcOrd="0" destOrd="0" presId="urn:microsoft.com/office/officeart/2005/8/layout/hProcess4"/>
    <dgm:cxn modelId="{E9696F90-7AFE-4B3C-A598-EEB73888F9CE}" type="presOf" srcId="{6BF407DC-22FC-4AFD-92AB-C4486F031C03}" destId="{0DD7CB18-DCB4-465C-937D-2F2655C3C68A}" srcOrd="0" destOrd="0" presId="urn:microsoft.com/office/officeart/2005/8/layout/hProcess4"/>
    <dgm:cxn modelId="{ABCEE8A3-4843-4376-8F56-324532788A69}" type="presOf" srcId="{5AAE09C4-A1D8-4A56-A1DD-3DE19BCA9BF6}" destId="{61672A41-9DFB-4188-9511-DF0AB8A1A030}" srcOrd="1" destOrd="0" presId="urn:microsoft.com/office/officeart/2005/8/layout/hProcess4"/>
    <dgm:cxn modelId="{A8470DAE-944F-4747-AAC2-943D9EA64327}" type="presOf" srcId="{FBF16961-79E8-4D09-8D20-7E6A4FFFC34E}" destId="{8BD1E2A6-28CD-44A3-983B-89E9DE8B9643}" srcOrd="0" destOrd="0" presId="urn:microsoft.com/office/officeart/2005/8/layout/hProcess4"/>
    <dgm:cxn modelId="{F3C40AB5-DE2C-4121-B5AC-DE9E84EA4C80}" srcId="{EEE947BB-757F-41E3-B5C5-110285C56662}" destId="{30FA18F0-DC69-4F48-AF72-F70F6FB68377}" srcOrd="0" destOrd="0" parTransId="{77249D2D-C20C-4ED7-953D-B29A4F692C0A}" sibTransId="{17A75DBC-7ACA-46BC-BD8C-84B5BF503FCB}"/>
    <dgm:cxn modelId="{748D58B7-8FB2-4524-9109-0ECD5DEE35D4}" srcId="{0783F187-C929-4652-BA9C-A959CD974B89}" destId="{6BF407DC-22FC-4AFD-92AB-C4486F031C03}" srcOrd="0" destOrd="0" parTransId="{39BFD1F4-AD5E-4E70-917E-9ED42B29B5DB}" sibTransId="{C8FB7F6B-A91D-45C3-98CB-B38F4AFD3B45}"/>
    <dgm:cxn modelId="{E09EA3D0-54CF-47E4-B060-C03789AC8345}" type="presOf" srcId="{0783F187-C929-4652-BA9C-A959CD974B89}" destId="{A626FCF0-721C-490F-B910-3EDBEA5D2F2E}" srcOrd="0" destOrd="0" presId="urn:microsoft.com/office/officeart/2005/8/layout/hProcess4"/>
    <dgm:cxn modelId="{D67CD7D3-D6B2-40A3-83CB-50B54AA5A7AD}" type="presOf" srcId="{6BF407DC-22FC-4AFD-92AB-C4486F031C03}" destId="{AE60FFEF-BD8A-4935-B132-2821D756B642}" srcOrd="1" destOrd="0" presId="urn:microsoft.com/office/officeart/2005/8/layout/hProcess4"/>
    <dgm:cxn modelId="{6922B9F2-8DCF-4102-BD62-E6BFE667E2B0}" srcId="{87315451-F0F7-4CC0-81C6-47553D2BE8E3}" destId="{EEE947BB-757F-41E3-B5C5-110285C56662}" srcOrd="0" destOrd="0" parTransId="{C4233261-46D1-4592-98F2-078EA86D50D6}" sibTransId="{FBF16961-79E8-4D09-8D20-7E6A4FFFC34E}"/>
    <dgm:cxn modelId="{FD901BFE-AC04-499C-A86C-9BFC5E7A0F2E}" type="presOf" srcId="{5AAE09C4-A1D8-4A56-A1DD-3DE19BCA9BF6}" destId="{BED27B72-097C-4895-92BC-E7A0957545E5}" srcOrd="0" destOrd="0" presId="urn:microsoft.com/office/officeart/2005/8/layout/hProcess4"/>
    <dgm:cxn modelId="{1B89D5DD-347A-4BAA-982D-971A1F797419}" type="presParOf" srcId="{2F47B824-998A-4FFD-A546-1AD298FB1FF5}" destId="{CAE5FE1D-201A-4046-9D7B-067CA15F9E15}" srcOrd="0" destOrd="0" presId="urn:microsoft.com/office/officeart/2005/8/layout/hProcess4"/>
    <dgm:cxn modelId="{7BAD181D-86F4-46B4-8321-83AE103700EB}" type="presParOf" srcId="{2F47B824-998A-4FFD-A546-1AD298FB1FF5}" destId="{837E26F1-7363-4D13-AB81-48F71D9EE7F3}" srcOrd="1" destOrd="0" presId="urn:microsoft.com/office/officeart/2005/8/layout/hProcess4"/>
    <dgm:cxn modelId="{C7CFB13C-BA72-4DE1-8630-B77EEA6B832F}" type="presParOf" srcId="{2F47B824-998A-4FFD-A546-1AD298FB1FF5}" destId="{880C6577-3F94-4101-A949-2C622FC0EDF5}" srcOrd="2" destOrd="0" presId="urn:microsoft.com/office/officeart/2005/8/layout/hProcess4"/>
    <dgm:cxn modelId="{47A442C8-7505-4413-8CE3-EEACD060C386}" type="presParOf" srcId="{880C6577-3F94-4101-A949-2C622FC0EDF5}" destId="{BAC5FB6D-5BD9-4847-8A1F-5E6A42CEC1EA}" srcOrd="0" destOrd="0" presId="urn:microsoft.com/office/officeart/2005/8/layout/hProcess4"/>
    <dgm:cxn modelId="{FBA5B614-6842-4316-AA0A-876F1B83B49B}" type="presParOf" srcId="{BAC5FB6D-5BD9-4847-8A1F-5E6A42CEC1EA}" destId="{AAFFFF9F-7CAD-4373-8AD2-36FAD6CFD9E0}" srcOrd="0" destOrd="0" presId="urn:microsoft.com/office/officeart/2005/8/layout/hProcess4"/>
    <dgm:cxn modelId="{28AD4CFC-5537-4937-A455-92D33FB03B5B}" type="presParOf" srcId="{BAC5FB6D-5BD9-4847-8A1F-5E6A42CEC1EA}" destId="{686BACC3-6491-491B-BCB7-054D3C4728EA}" srcOrd="1" destOrd="0" presId="urn:microsoft.com/office/officeart/2005/8/layout/hProcess4"/>
    <dgm:cxn modelId="{B88422C4-7309-4326-9894-0AA9F536DD98}" type="presParOf" srcId="{BAC5FB6D-5BD9-4847-8A1F-5E6A42CEC1EA}" destId="{F0569E89-FDBE-4DE0-8D43-A9E8671AA565}" srcOrd="2" destOrd="0" presId="urn:microsoft.com/office/officeart/2005/8/layout/hProcess4"/>
    <dgm:cxn modelId="{F8C033B4-2B15-47BC-A530-244DF5898451}" type="presParOf" srcId="{BAC5FB6D-5BD9-4847-8A1F-5E6A42CEC1EA}" destId="{8C1C9BB9-8792-4E48-8EB9-36D67F881619}" srcOrd="3" destOrd="0" presId="urn:microsoft.com/office/officeart/2005/8/layout/hProcess4"/>
    <dgm:cxn modelId="{78572811-A3F2-4F76-946B-588EBB0AB418}" type="presParOf" srcId="{BAC5FB6D-5BD9-4847-8A1F-5E6A42CEC1EA}" destId="{93478C0D-2737-4A1A-AC61-F5EEF3D1B614}" srcOrd="4" destOrd="0" presId="urn:microsoft.com/office/officeart/2005/8/layout/hProcess4"/>
    <dgm:cxn modelId="{0AB3AF2E-BD14-48A3-B63E-694A3198F4D9}" type="presParOf" srcId="{880C6577-3F94-4101-A949-2C622FC0EDF5}" destId="{8BD1E2A6-28CD-44A3-983B-89E9DE8B9643}" srcOrd="1" destOrd="0" presId="urn:microsoft.com/office/officeart/2005/8/layout/hProcess4"/>
    <dgm:cxn modelId="{539E96F4-2EA3-436E-B99C-E73BD1AC94D1}" type="presParOf" srcId="{880C6577-3F94-4101-A949-2C622FC0EDF5}" destId="{F56B71C7-D5BA-4898-BB90-8E0E14AFB680}" srcOrd="2" destOrd="0" presId="urn:microsoft.com/office/officeart/2005/8/layout/hProcess4"/>
    <dgm:cxn modelId="{A60DEE4E-F9B7-42CD-B884-0273C18AD330}" type="presParOf" srcId="{F56B71C7-D5BA-4898-BB90-8E0E14AFB680}" destId="{03CB8DBC-9B8F-4383-A94B-CA473BFAE58A}" srcOrd="0" destOrd="0" presId="urn:microsoft.com/office/officeart/2005/8/layout/hProcess4"/>
    <dgm:cxn modelId="{E045E692-6522-4235-92F6-46816E888CC6}" type="presParOf" srcId="{F56B71C7-D5BA-4898-BB90-8E0E14AFB680}" destId="{0DD7CB18-DCB4-465C-937D-2F2655C3C68A}" srcOrd="1" destOrd="0" presId="urn:microsoft.com/office/officeart/2005/8/layout/hProcess4"/>
    <dgm:cxn modelId="{2F379A33-A202-47F7-9620-F23F04B3D8A0}" type="presParOf" srcId="{F56B71C7-D5BA-4898-BB90-8E0E14AFB680}" destId="{AE60FFEF-BD8A-4935-B132-2821D756B642}" srcOrd="2" destOrd="0" presId="urn:microsoft.com/office/officeart/2005/8/layout/hProcess4"/>
    <dgm:cxn modelId="{F2113F67-7D10-4AD0-923B-DCA8F56DB609}" type="presParOf" srcId="{F56B71C7-D5BA-4898-BB90-8E0E14AFB680}" destId="{A626FCF0-721C-490F-B910-3EDBEA5D2F2E}" srcOrd="3" destOrd="0" presId="urn:microsoft.com/office/officeart/2005/8/layout/hProcess4"/>
    <dgm:cxn modelId="{F7FF8D9D-B0D4-4EFD-8DC5-3C4C430BC0BE}" type="presParOf" srcId="{F56B71C7-D5BA-4898-BB90-8E0E14AFB680}" destId="{B20C12B8-E60C-442F-8831-52C13D056E53}" srcOrd="4" destOrd="0" presId="urn:microsoft.com/office/officeart/2005/8/layout/hProcess4"/>
    <dgm:cxn modelId="{72EFE4FE-C383-413D-850E-F9469F7DB35F}" type="presParOf" srcId="{880C6577-3F94-4101-A949-2C622FC0EDF5}" destId="{62494621-DF5C-45C8-ADCF-4C16B7CCDE77}" srcOrd="3" destOrd="0" presId="urn:microsoft.com/office/officeart/2005/8/layout/hProcess4"/>
    <dgm:cxn modelId="{320B9A45-C9F0-4830-AFCD-A9635BA79C8A}" type="presParOf" srcId="{880C6577-3F94-4101-A949-2C622FC0EDF5}" destId="{F01E2E5F-FA33-4072-8FBD-AECAE52E8779}" srcOrd="4" destOrd="0" presId="urn:microsoft.com/office/officeart/2005/8/layout/hProcess4"/>
    <dgm:cxn modelId="{0338768F-5163-4444-9FB8-0EC0A355386E}" type="presParOf" srcId="{F01E2E5F-FA33-4072-8FBD-AECAE52E8779}" destId="{1347CB64-F273-4C62-8D9E-1685AFB04D14}" srcOrd="0" destOrd="0" presId="urn:microsoft.com/office/officeart/2005/8/layout/hProcess4"/>
    <dgm:cxn modelId="{E5B5764B-C813-4BD5-B3BC-6127413733F5}" type="presParOf" srcId="{F01E2E5F-FA33-4072-8FBD-AECAE52E8779}" destId="{BED27B72-097C-4895-92BC-E7A0957545E5}" srcOrd="1" destOrd="0" presId="urn:microsoft.com/office/officeart/2005/8/layout/hProcess4"/>
    <dgm:cxn modelId="{A7EBD542-1AB6-4C6E-ABFB-C083EC339FD1}" type="presParOf" srcId="{F01E2E5F-FA33-4072-8FBD-AECAE52E8779}" destId="{61672A41-9DFB-4188-9511-DF0AB8A1A030}" srcOrd="2" destOrd="0" presId="urn:microsoft.com/office/officeart/2005/8/layout/hProcess4"/>
    <dgm:cxn modelId="{96356915-5E5A-40A8-9608-6356D2DB069C}" type="presParOf" srcId="{F01E2E5F-FA33-4072-8FBD-AECAE52E8779}" destId="{A0F3DA13-A1E5-4DEF-8DFF-8516B0BAD6CE}" srcOrd="3" destOrd="0" presId="urn:microsoft.com/office/officeart/2005/8/layout/hProcess4"/>
    <dgm:cxn modelId="{C6B87E39-333B-4E30-B34D-727142FDC67B}" type="presParOf" srcId="{F01E2E5F-FA33-4072-8FBD-AECAE52E8779}" destId="{3BE900EC-A059-4BE1-B523-00E422FFF42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640045-BC0B-4906-B7E6-1AFF97C07E07}" type="doc">
      <dgm:prSet loTypeId="urn:microsoft.com/office/officeart/2008/layout/PictureStrips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DE"/>
        </a:p>
      </dgm:t>
    </dgm:pt>
    <dgm:pt modelId="{B1EA911A-03DB-4D38-A333-64EBFB300894}">
      <dgm:prSet phldrT="[Text]"/>
      <dgm:spPr/>
      <dgm:t>
        <a:bodyPr/>
        <a:lstStyle/>
        <a:p>
          <a:r>
            <a:rPr lang="en-US"/>
            <a:t>The devil is in the details</a:t>
          </a:r>
          <a:endParaRPr lang="en-DE"/>
        </a:p>
      </dgm:t>
    </dgm:pt>
    <dgm:pt modelId="{48519EC1-C042-4DCA-AAD0-F28D8A50D524}" type="parTrans" cxnId="{0FB7E2DD-BDEB-4656-AE7C-A500968E296F}">
      <dgm:prSet/>
      <dgm:spPr/>
      <dgm:t>
        <a:bodyPr/>
        <a:lstStyle/>
        <a:p>
          <a:endParaRPr lang="en-DE"/>
        </a:p>
      </dgm:t>
    </dgm:pt>
    <dgm:pt modelId="{5DDBD4C2-773D-4B53-8248-173F11713276}" type="sibTrans" cxnId="{0FB7E2DD-BDEB-4656-AE7C-A500968E296F}">
      <dgm:prSet/>
      <dgm:spPr/>
      <dgm:t>
        <a:bodyPr/>
        <a:lstStyle/>
        <a:p>
          <a:endParaRPr lang="en-DE"/>
        </a:p>
      </dgm:t>
    </dgm:pt>
    <dgm:pt modelId="{6FA7E908-DBAD-46EA-BF89-B803CD45D6A6}">
      <dgm:prSet phldrT="[Text]" custT="1"/>
      <dgm:spPr/>
      <dgm:t>
        <a:bodyPr/>
        <a:lstStyle/>
        <a:p>
          <a:r>
            <a:rPr lang="en-US" sz="1800" b="1"/>
            <a:t>Credit History</a:t>
          </a:r>
          <a:endParaRPr lang="en-DE" sz="2800" b="1"/>
        </a:p>
      </dgm:t>
    </dgm:pt>
    <dgm:pt modelId="{2320FC1F-5516-464D-B36F-FE75EAB7C0AA}" type="sibTrans" cxnId="{E5C8318A-D741-4714-955E-60F38ABB9B42}">
      <dgm:prSet/>
      <dgm:spPr/>
      <dgm:t>
        <a:bodyPr/>
        <a:lstStyle/>
        <a:p>
          <a:endParaRPr lang="en-DE"/>
        </a:p>
      </dgm:t>
    </dgm:pt>
    <dgm:pt modelId="{44AB16FF-B6F9-4AE3-8BC9-73AFCF881D70}" type="parTrans" cxnId="{E5C8318A-D741-4714-955E-60F38ABB9B42}">
      <dgm:prSet/>
      <dgm:spPr/>
      <dgm:t>
        <a:bodyPr/>
        <a:lstStyle/>
        <a:p>
          <a:endParaRPr lang="en-DE"/>
        </a:p>
      </dgm:t>
    </dgm:pt>
    <dgm:pt modelId="{E8956CAC-A150-4FAD-8570-F51165117268}">
      <dgm:prSet phldrT="[Text]"/>
      <dgm:spPr/>
      <dgm:t>
        <a:bodyPr/>
        <a:lstStyle/>
        <a:p>
          <a:r>
            <a:rPr lang="en-US" b="1"/>
            <a:t>Client’s ID: </a:t>
          </a:r>
          <a:r>
            <a:rPr lang="en-DE"/>
            <a:t>111148</a:t>
          </a:r>
        </a:p>
      </dgm:t>
    </dgm:pt>
    <dgm:pt modelId="{AA935DBB-F8FB-4E0E-A531-6D75200F20D6}" type="sibTrans" cxnId="{E8CA4FA0-F70C-41B1-9DB5-88B99DB00AD4}">
      <dgm:prSet/>
      <dgm:spPr/>
      <dgm:t>
        <a:bodyPr/>
        <a:lstStyle/>
        <a:p>
          <a:endParaRPr lang="en-DE"/>
        </a:p>
      </dgm:t>
    </dgm:pt>
    <dgm:pt modelId="{3FC78899-067D-4D25-BE63-02F5EC29A4A7}" type="parTrans" cxnId="{E8CA4FA0-F70C-41B1-9DB5-88B99DB00AD4}">
      <dgm:prSet/>
      <dgm:spPr/>
      <dgm:t>
        <a:bodyPr/>
        <a:lstStyle/>
        <a:p>
          <a:endParaRPr lang="en-DE"/>
        </a:p>
      </dgm:t>
    </dgm:pt>
    <dgm:pt modelId="{7278FA19-1D0C-4B9F-B114-5CA90CD65F1E}" type="pres">
      <dgm:prSet presAssocID="{41640045-BC0B-4906-B7E6-1AFF97C07E07}" presName="Name0" presStyleCnt="0">
        <dgm:presLayoutVars>
          <dgm:dir/>
          <dgm:resizeHandles val="exact"/>
        </dgm:presLayoutVars>
      </dgm:prSet>
      <dgm:spPr/>
    </dgm:pt>
    <dgm:pt modelId="{8AD1FC85-361F-47F5-99B1-15FAE2B8A562}" type="pres">
      <dgm:prSet presAssocID="{6FA7E908-DBAD-46EA-BF89-B803CD45D6A6}" presName="composite" presStyleCnt="0"/>
      <dgm:spPr/>
    </dgm:pt>
    <dgm:pt modelId="{D19DC68D-642B-4424-9E6E-887BBC8B8EE1}" type="pres">
      <dgm:prSet presAssocID="{6FA7E908-DBAD-46EA-BF89-B803CD45D6A6}" presName="rect1" presStyleLbl="trAlignAcc1" presStyleIdx="0" presStyleCnt="3">
        <dgm:presLayoutVars>
          <dgm:bulletEnabled val="1"/>
        </dgm:presLayoutVars>
      </dgm:prSet>
      <dgm:spPr/>
    </dgm:pt>
    <dgm:pt modelId="{F3DB21D7-E511-47BC-B8AE-DA1FBC135BC6}" type="pres">
      <dgm:prSet presAssocID="{6FA7E908-DBAD-46EA-BF89-B803CD45D6A6}" presName="rect2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ooks with solid fill"/>
        </a:ext>
      </dgm:extLst>
    </dgm:pt>
    <dgm:pt modelId="{B7F2A595-B11F-4B24-A92E-13AB0F0578D2}" type="pres">
      <dgm:prSet presAssocID="{2320FC1F-5516-464D-B36F-FE75EAB7C0AA}" presName="sibTrans" presStyleCnt="0"/>
      <dgm:spPr/>
    </dgm:pt>
    <dgm:pt modelId="{EB2DB45A-C48E-4395-80E7-19E9E2A554B7}" type="pres">
      <dgm:prSet presAssocID="{E8956CAC-A150-4FAD-8570-F51165117268}" presName="composite" presStyleCnt="0"/>
      <dgm:spPr/>
    </dgm:pt>
    <dgm:pt modelId="{13AD3B43-E0F3-47E0-8353-0AAC4F3F72E2}" type="pres">
      <dgm:prSet presAssocID="{E8956CAC-A150-4FAD-8570-F51165117268}" presName="rect1" presStyleLbl="trAlignAcc1" presStyleIdx="1" presStyleCnt="3">
        <dgm:presLayoutVars>
          <dgm:bulletEnabled val="1"/>
        </dgm:presLayoutVars>
      </dgm:prSet>
      <dgm:spPr/>
    </dgm:pt>
    <dgm:pt modelId="{61654A8B-AF16-4DEC-8E01-987010F3B876}" type="pres">
      <dgm:prSet presAssocID="{E8956CAC-A150-4FAD-8570-F51165117268}" presName="rect2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Address Book with solid fill"/>
        </a:ext>
      </dgm:extLst>
    </dgm:pt>
    <dgm:pt modelId="{00792F1C-0B76-41FA-8C66-3810FAE57F4D}" type="pres">
      <dgm:prSet presAssocID="{AA935DBB-F8FB-4E0E-A531-6D75200F20D6}" presName="sibTrans" presStyleCnt="0"/>
      <dgm:spPr/>
    </dgm:pt>
    <dgm:pt modelId="{595185A8-A5D5-4A5C-86BB-A83203C54127}" type="pres">
      <dgm:prSet presAssocID="{B1EA911A-03DB-4D38-A333-64EBFB300894}" presName="composite" presStyleCnt="0"/>
      <dgm:spPr/>
    </dgm:pt>
    <dgm:pt modelId="{3419E099-3D76-40EE-A8E6-6613A61C9120}" type="pres">
      <dgm:prSet presAssocID="{B1EA911A-03DB-4D38-A333-64EBFB300894}" presName="rect1" presStyleLbl="trAlignAcc1" presStyleIdx="2" presStyleCnt="3">
        <dgm:presLayoutVars>
          <dgm:bulletEnabled val="1"/>
        </dgm:presLayoutVars>
      </dgm:prSet>
      <dgm:spPr/>
    </dgm:pt>
    <dgm:pt modelId="{E978C8C2-A789-476A-9854-DAD6E558A147}" type="pres">
      <dgm:prSet presAssocID="{B1EA911A-03DB-4D38-A333-64EBFB300894}" presName="rect2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Magnifying glass with solid fill"/>
        </a:ext>
      </dgm:extLst>
    </dgm:pt>
  </dgm:ptLst>
  <dgm:cxnLst>
    <dgm:cxn modelId="{F8A71405-5DF5-4EA5-98D5-3643AC2E6EFE}" type="presOf" srcId="{E8956CAC-A150-4FAD-8570-F51165117268}" destId="{13AD3B43-E0F3-47E0-8353-0AAC4F3F72E2}" srcOrd="0" destOrd="0" presId="urn:microsoft.com/office/officeart/2008/layout/PictureStrips"/>
    <dgm:cxn modelId="{735C936D-FA54-4330-9E9E-A1E14E4F79EA}" type="presOf" srcId="{41640045-BC0B-4906-B7E6-1AFF97C07E07}" destId="{7278FA19-1D0C-4B9F-B114-5CA90CD65F1E}" srcOrd="0" destOrd="0" presId="urn:microsoft.com/office/officeart/2008/layout/PictureStrips"/>
    <dgm:cxn modelId="{A71F9082-C8AF-4E8E-BB6B-6FF2E2EA4E28}" type="presOf" srcId="{B1EA911A-03DB-4D38-A333-64EBFB300894}" destId="{3419E099-3D76-40EE-A8E6-6613A61C9120}" srcOrd="0" destOrd="0" presId="urn:microsoft.com/office/officeart/2008/layout/PictureStrips"/>
    <dgm:cxn modelId="{E5C8318A-D741-4714-955E-60F38ABB9B42}" srcId="{41640045-BC0B-4906-B7E6-1AFF97C07E07}" destId="{6FA7E908-DBAD-46EA-BF89-B803CD45D6A6}" srcOrd="0" destOrd="0" parTransId="{44AB16FF-B6F9-4AE3-8BC9-73AFCF881D70}" sibTransId="{2320FC1F-5516-464D-B36F-FE75EAB7C0AA}"/>
    <dgm:cxn modelId="{E8CA4FA0-F70C-41B1-9DB5-88B99DB00AD4}" srcId="{41640045-BC0B-4906-B7E6-1AFF97C07E07}" destId="{E8956CAC-A150-4FAD-8570-F51165117268}" srcOrd="1" destOrd="0" parTransId="{3FC78899-067D-4D25-BE63-02F5EC29A4A7}" sibTransId="{AA935DBB-F8FB-4E0E-A531-6D75200F20D6}"/>
    <dgm:cxn modelId="{07E435D8-004D-4936-9620-C3CFEBC96302}" type="presOf" srcId="{6FA7E908-DBAD-46EA-BF89-B803CD45D6A6}" destId="{D19DC68D-642B-4424-9E6E-887BBC8B8EE1}" srcOrd="0" destOrd="0" presId="urn:microsoft.com/office/officeart/2008/layout/PictureStrips"/>
    <dgm:cxn modelId="{0FB7E2DD-BDEB-4656-AE7C-A500968E296F}" srcId="{41640045-BC0B-4906-B7E6-1AFF97C07E07}" destId="{B1EA911A-03DB-4D38-A333-64EBFB300894}" srcOrd="2" destOrd="0" parTransId="{48519EC1-C042-4DCA-AAD0-F28D8A50D524}" sibTransId="{5DDBD4C2-773D-4B53-8248-173F11713276}"/>
    <dgm:cxn modelId="{EE78124D-F09D-416E-9656-23DF3A96CF5D}" type="presParOf" srcId="{7278FA19-1D0C-4B9F-B114-5CA90CD65F1E}" destId="{8AD1FC85-361F-47F5-99B1-15FAE2B8A562}" srcOrd="0" destOrd="0" presId="urn:microsoft.com/office/officeart/2008/layout/PictureStrips"/>
    <dgm:cxn modelId="{06A9E941-C56B-47CD-996A-0555C95A7746}" type="presParOf" srcId="{8AD1FC85-361F-47F5-99B1-15FAE2B8A562}" destId="{D19DC68D-642B-4424-9E6E-887BBC8B8EE1}" srcOrd="0" destOrd="0" presId="urn:microsoft.com/office/officeart/2008/layout/PictureStrips"/>
    <dgm:cxn modelId="{E66135F6-ACA2-4BBC-94A3-F37F7FA3D30F}" type="presParOf" srcId="{8AD1FC85-361F-47F5-99B1-15FAE2B8A562}" destId="{F3DB21D7-E511-47BC-B8AE-DA1FBC135BC6}" srcOrd="1" destOrd="0" presId="urn:microsoft.com/office/officeart/2008/layout/PictureStrips"/>
    <dgm:cxn modelId="{98F4DA7F-BC70-4396-8A2D-1726A4DA6EA1}" type="presParOf" srcId="{7278FA19-1D0C-4B9F-B114-5CA90CD65F1E}" destId="{B7F2A595-B11F-4B24-A92E-13AB0F0578D2}" srcOrd="1" destOrd="0" presId="urn:microsoft.com/office/officeart/2008/layout/PictureStrips"/>
    <dgm:cxn modelId="{5DA0B9A5-4BF4-4617-9024-21F9209BA7F6}" type="presParOf" srcId="{7278FA19-1D0C-4B9F-B114-5CA90CD65F1E}" destId="{EB2DB45A-C48E-4395-80E7-19E9E2A554B7}" srcOrd="2" destOrd="0" presId="urn:microsoft.com/office/officeart/2008/layout/PictureStrips"/>
    <dgm:cxn modelId="{C4A7DFFB-4DE4-4481-A30D-92EDFA3D9CFD}" type="presParOf" srcId="{EB2DB45A-C48E-4395-80E7-19E9E2A554B7}" destId="{13AD3B43-E0F3-47E0-8353-0AAC4F3F72E2}" srcOrd="0" destOrd="0" presId="urn:microsoft.com/office/officeart/2008/layout/PictureStrips"/>
    <dgm:cxn modelId="{2172D546-8666-40B8-B21F-D01D9C4DF0D8}" type="presParOf" srcId="{EB2DB45A-C48E-4395-80E7-19E9E2A554B7}" destId="{61654A8B-AF16-4DEC-8E01-987010F3B876}" srcOrd="1" destOrd="0" presId="urn:microsoft.com/office/officeart/2008/layout/PictureStrips"/>
    <dgm:cxn modelId="{2B3AC7E1-1D44-453B-B5A8-093EB838CB19}" type="presParOf" srcId="{7278FA19-1D0C-4B9F-B114-5CA90CD65F1E}" destId="{00792F1C-0B76-41FA-8C66-3810FAE57F4D}" srcOrd="3" destOrd="0" presId="urn:microsoft.com/office/officeart/2008/layout/PictureStrips"/>
    <dgm:cxn modelId="{3F33CCE5-A405-4BFD-9C73-7BDADA4E0CA7}" type="presParOf" srcId="{7278FA19-1D0C-4B9F-B114-5CA90CD65F1E}" destId="{595185A8-A5D5-4A5C-86BB-A83203C54127}" srcOrd="4" destOrd="0" presId="urn:microsoft.com/office/officeart/2008/layout/PictureStrips"/>
    <dgm:cxn modelId="{CCC55ECD-6D0E-401C-B548-B190B753A069}" type="presParOf" srcId="{595185A8-A5D5-4A5C-86BB-A83203C54127}" destId="{3419E099-3D76-40EE-A8E6-6613A61C9120}" srcOrd="0" destOrd="0" presId="urn:microsoft.com/office/officeart/2008/layout/PictureStrips"/>
    <dgm:cxn modelId="{CA8FDCB7-A313-44F1-8512-4BA0D58BB1BD}" type="presParOf" srcId="{595185A8-A5D5-4A5C-86BB-A83203C54127}" destId="{E978C8C2-A789-476A-9854-DAD6E558A147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5C1DBF-EA86-4F2F-8CBC-0630F8D55015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83C5A05-47C0-45B8-B8BC-6CEC3290BACD}">
      <dgm:prSet/>
      <dgm:spPr/>
      <dgm:t>
        <a:bodyPr/>
        <a:lstStyle/>
        <a:p>
          <a:r>
            <a:rPr lang="en-IN"/>
            <a:t>Accuracy =  0.91920</a:t>
          </a:r>
          <a:endParaRPr lang="en-US"/>
        </a:p>
      </dgm:t>
    </dgm:pt>
    <dgm:pt modelId="{B18B5289-273A-4B25-B507-5F68722D1A4A}" type="parTrans" cxnId="{A65C9D3B-CEF8-4638-A939-A301B68BE169}">
      <dgm:prSet/>
      <dgm:spPr/>
      <dgm:t>
        <a:bodyPr/>
        <a:lstStyle/>
        <a:p>
          <a:endParaRPr lang="en-US"/>
        </a:p>
      </dgm:t>
    </dgm:pt>
    <dgm:pt modelId="{B050E8FD-062E-405E-8AA6-51CC6E5948A2}" type="sibTrans" cxnId="{A65C9D3B-CEF8-4638-A939-A301B68BE169}">
      <dgm:prSet/>
      <dgm:spPr/>
      <dgm:t>
        <a:bodyPr/>
        <a:lstStyle/>
        <a:p>
          <a:endParaRPr lang="en-US"/>
        </a:p>
      </dgm:t>
    </dgm:pt>
    <dgm:pt modelId="{1998A473-013C-47A7-AF62-622104E3566F}">
      <dgm:prSet/>
      <dgm:spPr/>
      <dgm:t>
        <a:bodyPr/>
        <a:lstStyle/>
        <a:p>
          <a:r>
            <a:rPr lang="en-IN"/>
            <a:t>Precision =  0.34000</a:t>
          </a:r>
          <a:endParaRPr lang="en-US"/>
        </a:p>
      </dgm:t>
    </dgm:pt>
    <dgm:pt modelId="{7F7EB02F-632D-49B7-948F-731D69ED3933}" type="parTrans" cxnId="{6289C61B-9964-4C81-A35D-55ADC9FC875E}">
      <dgm:prSet/>
      <dgm:spPr/>
      <dgm:t>
        <a:bodyPr/>
        <a:lstStyle/>
        <a:p>
          <a:endParaRPr lang="en-US"/>
        </a:p>
      </dgm:t>
    </dgm:pt>
    <dgm:pt modelId="{A35B7EBE-86A3-46E6-A0ED-FDC81039DDE3}" type="sibTrans" cxnId="{6289C61B-9964-4C81-A35D-55ADC9FC875E}">
      <dgm:prSet/>
      <dgm:spPr/>
      <dgm:t>
        <a:bodyPr/>
        <a:lstStyle/>
        <a:p>
          <a:endParaRPr lang="en-US"/>
        </a:p>
      </dgm:t>
    </dgm:pt>
    <dgm:pt modelId="{13DF7FC6-F775-4F38-943A-B2DC3DB46297}">
      <dgm:prSet/>
      <dgm:spPr/>
      <dgm:t>
        <a:bodyPr/>
        <a:lstStyle/>
        <a:p>
          <a:r>
            <a:rPr lang="en-IN"/>
            <a:t>Recall =  0.00013</a:t>
          </a:r>
          <a:endParaRPr lang="en-US"/>
        </a:p>
      </dgm:t>
    </dgm:pt>
    <dgm:pt modelId="{2B9AA7EA-5065-4934-88F3-937268DA2692}" type="parTrans" cxnId="{9CE2ECA1-E82A-4C3A-9733-6FFAF5EF8606}">
      <dgm:prSet/>
      <dgm:spPr/>
      <dgm:t>
        <a:bodyPr/>
        <a:lstStyle/>
        <a:p>
          <a:endParaRPr lang="en-US"/>
        </a:p>
      </dgm:t>
    </dgm:pt>
    <dgm:pt modelId="{4AE6F8D9-705B-4966-B9CB-A8C1A9614CE6}" type="sibTrans" cxnId="{9CE2ECA1-E82A-4C3A-9733-6FFAF5EF8606}">
      <dgm:prSet/>
      <dgm:spPr/>
      <dgm:t>
        <a:bodyPr/>
        <a:lstStyle/>
        <a:p>
          <a:endParaRPr lang="en-US"/>
        </a:p>
      </dgm:t>
    </dgm:pt>
    <dgm:pt modelId="{7DD14382-F26A-41A9-B232-A133242A9AC1}">
      <dgm:prSet/>
      <dgm:spPr/>
      <dgm:t>
        <a:bodyPr/>
        <a:lstStyle/>
        <a:p>
          <a:r>
            <a:rPr lang="en-IN"/>
            <a:t>F1 Score =  0.00026</a:t>
          </a:r>
          <a:endParaRPr lang="en-US"/>
        </a:p>
      </dgm:t>
    </dgm:pt>
    <dgm:pt modelId="{EA50507E-3274-4EF1-93E6-79C248254A5F}" type="parTrans" cxnId="{499AD00F-8A3D-484F-BAE7-56FC7134F25F}">
      <dgm:prSet/>
      <dgm:spPr/>
      <dgm:t>
        <a:bodyPr/>
        <a:lstStyle/>
        <a:p>
          <a:endParaRPr lang="en-US"/>
        </a:p>
      </dgm:t>
    </dgm:pt>
    <dgm:pt modelId="{8FDBFBA8-2544-4033-A0D0-A2DFA9BDACD6}" type="sibTrans" cxnId="{499AD00F-8A3D-484F-BAE7-56FC7134F25F}">
      <dgm:prSet/>
      <dgm:spPr/>
      <dgm:t>
        <a:bodyPr/>
        <a:lstStyle/>
        <a:p>
          <a:endParaRPr lang="en-US"/>
        </a:p>
      </dgm:t>
    </dgm:pt>
    <dgm:pt modelId="{6E0FE40F-655E-43F5-A8F9-9CC2BFA16E37}" type="pres">
      <dgm:prSet presAssocID="{625C1DBF-EA86-4F2F-8CBC-0630F8D55015}" presName="linear" presStyleCnt="0">
        <dgm:presLayoutVars>
          <dgm:dir/>
          <dgm:animLvl val="lvl"/>
          <dgm:resizeHandles val="exact"/>
        </dgm:presLayoutVars>
      </dgm:prSet>
      <dgm:spPr/>
    </dgm:pt>
    <dgm:pt modelId="{D57A190F-7541-419D-843E-CB4238627132}" type="pres">
      <dgm:prSet presAssocID="{083C5A05-47C0-45B8-B8BC-6CEC3290BACD}" presName="parentLin" presStyleCnt="0"/>
      <dgm:spPr/>
    </dgm:pt>
    <dgm:pt modelId="{C37F3F14-0D62-4378-B148-B19D70B5FFDE}" type="pres">
      <dgm:prSet presAssocID="{083C5A05-47C0-45B8-B8BC-6CEC3290BACD}" presName="parentLeftMargin" presStyleLbl="node1" presStyleIdx="0" presStyleCnt="4"/>
      <dgm:spPr/>
    </dgm:pt>
    <dgm:pt modelId="{2C6DB017-4D09-4D75-B8A9-473A01B0ADD0}" type="pres">
      <dgm:prSet presAssocID="{083C5A05-47C0-45B8-B8BC-6CEC3290BAC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1F74D20-FEFF-47EA-BF3A-A49C532537D0}" type="pres">
      <dgm:prSet presAssocID="{083C5A05-47C0-45B8-B8BC-6CEC3290BACD}" presName="negativeSpace" presStyleCnt="0"/>
      <dgm:spPr/>
    </dgm:pt>
    <dgm:pt modelId="{7BFE3062-B394-4AB8-BE8F-4F184FD139C5}" type="pres">
      <dgm:prSet presAssocID="{083C5A05-47C0-45B8-B8BC-6CEC3290BACD}" presName="childText" presStyleLbl="conFgAcc1" presStyleIdx="0" presStyleCnt="4">
        <dgm:presLayoutVars>
          <dgm:bulletEnabled val="1"/>
        </dgm:presLayoutVars>
      </dgm:prSet>
      <dgm:spPr/>
    </dgm:pt>
    <dgm:pt modelId="{B1AEAC88-0CB6-4669-A6F3-1FC5B17F0E64}" type="pres">
      <dgm:prSet presAssocID="{B050E8FD-062E-405E-8AA6-51CC6E5948A2}" presName="spaceBetweenRectangles" presStyleCnt="0"/>
      <dgm:spPr/>
    </dgm:pt>
    <dgm:pt modelId="{7A605DA8-1163-4964-9812-4E3226BD7BA3}" type="pres">
      <dgm:prSet presAssocID="{1998A473-013C-47A7-AF62-622104E3566F}" presName="parentLin" presStyleCnt="0"/>
      <dgm:spPr/>
    </dgm:pt>
    <dgm:pt modelId="{605ED5E5-5351-40CE-BC25-2B31D1BAAC09}" type="pres">
      <dgm:prSet presAssocID="{1998A473-013C-47A7-AF62-622104E3566F}" presName="parentLeftMargin" presStyleLbl="node1" presStyleIdx="0" presStyleCnt="4"/>
      <dgm:spPr/>
    </dgm:pt>
    <dgm:pt modelId="{AB8B0C17-3DB4-4C72-87AB-D81606565F40}" type="pres">
      <dgm:prSet presAssocID="{1998A473-013C-47A7-AF62-622104E3566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6BEEE0A-9B20-440F-BECB-698B9FE34ABA}" type="pres">
      <dgm:prSet presAssocID="{1998A473-013C-47A7-AF62-622104E3566F}" presName="negativeSpace" presStyleCnt="0"/>
      <dgm:spPr/>
    </dgm:pt>
    <dgm:pt modelId="{A71D7599-8B42-40A7-A5F7-0D5894EAEBF4}" type="pres">
      <dgm:prSet presAssocID="{1998A473-013C-47A7-AF62-622104E3566F}" presName="childText" presStyleLbl="conFgAcc1" presStyleIdx="1" presStyleCnt="4">
        <dgm:presLayoutVars>
          <dgm:bulletEnabled val="1"/>
        </dgm:presLayoutVars>
      </dgm:prSet>
      <dgm:spPr/>
    </dgm:pt>
    <dgm:pt modelId="{ADE01D3E-2092-486B-B547-38F30A470D1C}" type="pres">
      <dgm:prSet presAssocID="{A35B7EBE-86A3-46E6-A0ED-FDC81039DDE3}" presName="spaceBetweenRectangles" presStyleCnt="0"/>
      <dgm:spPr/>
    </dgm:pt>
    <dgm:pt modelId="{C166EED7-A4F1-4A26-A9B1-D614D8F40581}" type="pres">
      <dgm:prSet presAssocID="{13DF7FC6-F775-4F38-943A-B2DC3DB46297}" presName="parentLin" presStyleCnt="0"/>
      <dgm:spPr/>
    </dgm:pt>
    <dgm:pt modelId="{BA019F1B-9276-4DC7-B996-5515FFA58C07}" type="pres">
      <dgm:prSet presAssocID="{13DF7FC6-F775-4F38-943A-B2DC3DB46297}" presName="parentLeftMargin" presStyleLbl="node1" presStyleIdx="1" presStyleCnt="4"/>
      <dgm:spPr/>
    </dgm:pt>
    <dgm:pt modelId="{17C436AC-0B9C-4B80-A43E-FA3C53D4008F}" type="pres">
      <dgm:prSet presAssocID="{13DF7FC6-F775-4F38-943A-B2DC3DB4629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FF2062C-1624-4F62-874A-D0BAE5576425}" type="pres">
      <dgm:prSet presAssocID="{13DF7FC6-F775-4F38-943A-B2DC3DB46297}" presName="negativeSpace" presStyleCnt="0"/>
      <dgm:spPr/>
    </dgm:pt>
    <dgm:pt modelId="{4F709772-DF08-4B80-BD6C-795153C583DE}" type="pres">
      <dgm:prSet presAssocID="{13DF7FC6-F775-4F38-943A-B2DC3DB46297}" presName="childText" presStyleLbl="conFgAcc1" presStyleIdx="2" presStyleCnt="4">
        <dgm:presLayoutVars>
          <dgm:bulletEnabled val="1"/>
        </dgm:presLayoutVars>
      </dgm:prSet>
      <dgm:spPr/>
    </dgm:pt>
    <dgm:pt modelId="{D8638606-9997-401A-B263-0FFF22385FAE}" type="pres">
      <dgm:prSet presAssocID="{4AE6F8D9-705B-4966-B9CB-A8C1A9614CE6}" presName="spaceBetweenRectangles" presStyleCnt="0"/>
      <dgm:spPr/>
    </dgm:pt>
    <dgm:pt modelId="{B4E0F9A6-760E-4F0F-A2B6-45218E5077D5}" type="pres">
      <dgm:prSet presAssocID="{7DD14382-F26A-41A9-B232-A133242A9AC1}" presName="parentLin" presStyleCnt="0"/>
      <dgm:spPr/>
    </dgm:pt>
    <dgm:pt modelId="{854C0E59-D3C4-40E0-821C-099CB8F3AAE5}" type="pres">
      <dgm:prSet presAssocID="{7DD14382-F26A-41A9-B232-A133242A9AC1}" presName="parentLeftMargin" presStyleLbl="node1" presStyleIdx="2" presStyleCnt="4"/>
      <dgm:spPr/>
    </dgm:pt>
    <dgm:pt modelId="{778C7FAF-87B8-43B0-B0ED-1534486A823C}" type="pres">
      <dgm:prSet presAssocID="{7DD14382-F26A-41A9-B232-A133242A9AC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922A354-BAD5-4970-9F25-516D8646A606}" type="pres">
      <dgm:prSet presAssocID="{7DD14382-F26A-41A9-B232-A133242A9AC1}" presName="negativeSpace" presStyleCnt="0"/>
      <dgm:spPr/>
    </dgm:pt>
    <dgm:pt modelId="{252D51C9-538E-4004-B31F-49D4930C0799}" type="pres">
      <dgm:prSet presAssocID="{7DD14382-F26A-41A9-B232-A133242A9AC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99AD00F-8A3D-484F-BAE7-56FC7134F25F}" srcId="{625C1DBF-EA86-4F2F-8CBC-0630F8D55015}" destId="{7DD14382-F26A-41A9-B232-A133242A9AC1}" srcOrd="3" destOrd="0" parTransId="{EA50507E-3274-4EF1-93E6-79C248254A5F}" sibTransId="{8FDBFBA8-2544-4033-A0D0-A2DFA9BDACD6}"/>
    <dgm:cxn modelId="{6289C61B-9964-4C81-A35D-55ADC9FC875E}" srcId="{625C1DBF-EA86-4F2F-8CBC-0630F8D55015}" destId="{1998A473-013C-47A7-AF62-622104E3566F}" srcOrd="1" destOrd="0" parTransId="{7F7EB02F-632D-49B7-948F-731D69ED3933}" sibTransId="{A35B7EBE-86A3-46E6-A0ED-FDC81039DDE3}"/>
    <dgm:cxn modelId="{010D4A38-9289-418E-A28E-52ED51DB1ED6}" type="presOf" srcId="{13DF7FC6-F775-4F38-943A-B2DC3DB46297}" destId="{17C436AC-0B9C-4B80-A43E-FA3C53D4008F}" srcOrd="1" destOrd="0" presId="urn:microsoft.com/office/officeart/2005/8/layout/list1"/>
    <dgm:cxn modelId="{A65C9D3B-CEF8-4638-A939-A301B68BE169}" srcId="{625C1DBF-EA86-4F2F-8CBC-0630F8D55015}" destId="{083C5A05-47C0-45B8-B8BC-6CEC3290BACD}" srcOrd="0" destOrd="0" parTransId="{B18B5289-273A-4B25-B507-5F68722D1A4A}" sibTransId="{B050E8FD-062E-405E-8AA6-51CC6E5948A2}"/>
    <dgm:cxn modelId="{FAC4E36F-690E-41A4-9F85-16B7607B111F}" type="presOf" srcId="{083C5A05-47C0-45B8-B8BC-6CEC3290BACD}" destId="{2C6DB017-4D09-4D75-B8A9-473A01B0ADD0}" srcOrd="1" destOrd="0" presId="urn:microsoft.com/office/officeart/2005/8/layout/list1"/>
    <dgm:cxn modelId="{31FC7C73-5A5F-4ED6-B31D-B0DC9C0CE84B}" type="presOf" srcId="{1998A473-013C-47A7-AF62-622104E3566F}" destId="{605ED5E5-5351-40CE-BC25-2B31D1BAAC09}" srcOrd="0" destOrd="0" presId="urn:microsoft.com/office/officeart/2005/8/layout/list1"/>
    <dgm:cxn modelId="{0B63AF7E-0027-4E1A-B490-23426ED251BF}" type="presOf" srcId="{13DF7FC6-F775-4F38-943A-B2DC3DB46297}" destId="{BA019F1B-9276-4DC7-B996-5515FFA58C07}" srcOrd="0" destOrd="0" presId="urn:microsoft.com/office/officeart/2005/8/layout/list1"/>
    <dgm:cxn modelId="{09E8A19E-FA8F-49CC-8CEF-8087748B8AA3}" type="presOf" srcId="{7DD14382-F26A-41A9-B232-A133242A9AC1}" destId="{854C0E59-D3C4-40E0-821C-099CB8F3AAE5}" srcOrd="0" destOrd="0" presId="urn:microsoft.com/office/officeart/2005/8/layout/list1"/>
    <dgm:cxn modelId="{9CE2ECA1-E82A-4C3A-9733-6FFAF5EF8606}" srcId="{625C1DBF-EA86-4F2F-8CBC-0630F8D55015}" destId="{13DF7FC6-F775-4F38-943A-B2DC3DB46297}" srcOrd="2" destOrd="0" parTransId="{2B9AA7EA-5065-4934-88F3-937268DA2692}" sibTransId="{4AE6F8D9-705B-4966-B9CB-A8C1A9614CE6}"/>
    <dgm:cxn modelId="{F2F3B8A8-31AA-4E67-9CBA-9DED4F35BFD9}" type="presOf" srcId="{1998A473-013C-47A7-AF62-622104E3566F}" destId="{AB8B0C17-3DB4-4C72-87AB-D81606565F40}" srcOrd="1" destOrd="0" presId="urn:microsoft.com/office/officeart/2005/8/layout/list1"/>
    <dgm:cxn modelId="{635206BE-903E-4D33-B9B2-18528892ED73}" type="presOf" srcId="{625C1DBF-EA86-4F2F-8CBC-0630F8D55015}" destId="{6E0FE40F-655E-43F5-A8F9-9CC2BFA16E37}" srcOrd="0" destOrd="0" presId="urn:microsoft.com/office/officeart/2005/8/layout/list1"/>
    <dgm:cxn modelId="{F76E42CE-D2D2-45FE-9762-4306F08553F2}" type="presOf" srcId="{7DD14382-F26A-41A9-B232-A133242A9AC1}" destId="{778C7FAF-87B8-43B0-B0ED-1534486A823C}" srcOrd="1" destOrd="0" presId="urn:microsoft.com/office/officeart/2005/8/layout/list1"/>
    <dgm:cxn modelId="{B14654E8-870A-4949-AD62-5543906F784F}" type="presOf" srcId="{083C5A05-47C0-45B8-B8BC-6CEC3290BACD}" destId="{C37F3F14-0D62-4378-B148-B19D70B5FFDE}" srcOrd="0" destOrd="0" presId="urn:microsoft.com/office/officeart/2005/8/layout/list1"/>
    <dgm:cxn modelId="{86675536-FF2F-4C3B-A8A7-9F2290EF9566}" type="presParOf" srcId="{6E0FE40F-655E-43F5-A8F9-9CC2BFA16E37}" destId="{D57A190F-7541-419D-843E-CB4238627132}" srcOrd="0" destOrd="0" presId="urn:microsoft.com/office/officeart/2005/8/layout/list1"/>
    <dgm:cxn modelId="{2F4C3FEB-8D2F-4AD3-9E7E-678E48F7F92B}" type="presParOf" srcId="{D57A190F-7541-419D-843E-CB4238627132}" destId="{C37F3F14-0D62-4378-B148-B19D70B5FFDE}" srcOrd="0" destOrd="0" presId="urn:microsoft.com/office/officeart/2005/8/layout/list1"/>
    <dgm:cxn modelId="{F365A789-B785-4F9D-9559-08244399CC86}" type="presParOf" srcId="{D57A190F-7541-419D-843E-CB4238627132}" destId="{2C6DB017-4D09-4D75-B8A9-473A01B0ADD0}" srcOrd="1" destOrd="0" presId="urn:microsoft.com/office/officeart/2005/8/layout/list1"/>
    <dgm:cxn modelId="{7BF4CC07-B3B5-4E01-822F-623FF40AD009}" type="presParOf" srcId="{6E0FE40F-655E-43F5-A8F9-9CC2BFA16E37}" destId="{A1F74D20-FEFF-47EA-BF3A-A49C532537D0}" srcOrd="1" destOrd="0" presId="urn:microsoft.com/office/officeart/2005/8/layout/list1"/>
    <dgm:cxn modelId="{DEF8C747-DE54-4576-901A-18E3BCAC103D}" type="presParOf" srcId="{6E0FE40F-655E-43F5-A8F9-9CC2BFA16E37}" destId="{7BFE3062-B394-4AB8-BE8F-4F184FD139C5}" srcOrd="2" destOrd="0" presId="urn:microsoft.com/office/officeart/2005/8/layout/list1"/>
    <dgm:cxn modelId="{E0E7DAEC-1F21-40BE-BC7D-F6BAD7909A10}" type="presParOf" srcId="{6E0FE40F-655E-43F5-A8F9-9CC2BFA16E37}" destId="{B1AEAC88-0CB6-4669-A6F3-1FC5B17F0E64}" srcOrd="3" destOrd="0" presId="urn:microsoft.com/office/officeart/2005/8/layout/list1"/>
    <dgm:cxn modelId="{87A9BCDB-4EBF-4F68-A8F6-9142947B0D12}" type="presParOf" srcId="{6E0FE40F-655E-43F5-A8F9-9CC2BFA16E37}" destId="{7A605DA8-1163-4964-9812-4E3226BD7BA3}" srcOrd="4" destOrd="0" presId="urn:microsoft.com/office/officeart/2005/8/layout/list1"/>
    <dgm:cxn modelId="{E6A650F5-E6E1-4A54-B09D-923BA13D30B4}" type="presParOf" srcId="{7A605DA8-1163-4964-9812-4E3226BD7BA3}" destId="{605ED5E5-5351-40CE-BC25-2B31D1BAAC09}" srcOrd="0" destOrd="0" presId="urn:microsoft.com/office/officeart/2005/8/layout/list1"/>
    <dgm:cxn modelId="{375B058F-B67E-4789-B425-66E8B9E141DA}" type="presParOf" srcId="{7A605DA8-1163-4964-9812-4E3226BD7BA3}" destId="{AB8B0C17-3DB4-4C72-87AB-D81606565F40}" srcOrd="1" destOrd="0" presId="urn:microsoft.com/office/officeart/2005/8/layout/list1"/>
    <dgm:cxn modelId="{77810669-A968-4565-AEDE-2AFB4252D93D}" type="presParOf" srcId="{6E0FE40F-655E-43F5-A8F9-9CC2BFA16E37}" destId="{D6BEEE0A-9B20-440F-BECB-698B9FE34ABA}" srcOrd="5" destOrd="0" presId="urn:microsoft.com/office/officeart/2005/8/layout/list1"/>
    <dgm:cxn modelId="{25980E93-3BC2-42BF-BC8D-3C54DC418D0F}" type="presParOf" srcId="{6E0FE40F-655E-43F5-A8F9-9CC2BFA16E37}" destId="{A71D7599-8B42-40A7-A5F7-0D5894EAEBF4}" srcOrd="6" destOrd="0" presId="urn:microsoft.com/office/officeart/2005/8/layout/list1"/>
    <dgm:cxn modelId="{ECD603FF-2E23-4CF0-8792-295E0982648A}" type="presParOf" srcId="{6E0FE40F-655E-43F5-A8F9-9CC2BFA16E37}" destId="{ADE01D3E-2092-486B-B547-38F30A470D1C}" srcOrd="7" destOrd="0" presId="urn:microsoft.com/office/officeart/2005/8/layout/list1"/>
    <dgm:cxn modelId="{CCC8F094-A047-469E-99F6-B5BEEF3309C4}" type="presParOf" srcId="{6E0FE40F-655E-43F5-A8F9-9CC2BFA16E37}" destId="{C166EED7-A4F1-4A26-A9B1-D614D8F40581}" srcOrd="8" destOrd="0" presId="urn:microsoft.com/office/officeart/2005/8/layout/list1"/>
    <dgm:cxn modelId="{4BA5894C-0FF5-48B6-BEA7-FABEE4EFDFBF}" type="presParOf" srcId="{C166EED7-A4F1-4A26-A9B1-D614D8F40581}" destId="{BA019F1B-9276-4DC7-B996-5515FFA58C07}" srcOrd="0" destOrd="0" presId="urn:microsoft.com/office/officeart/2005/8/layout/list1"/>
    <dgm:cxn modelId="{CCE81962-2852-4DEC-AD5E-8CA9023EB7F6}" type="presParOf" srcId="{C166EED7-A4F1-4A26-A9B1-D614D8F40581}" destId="{17C436AC-0B9C-4B80-A43E-FA3C53D4008F}" srcOrd="1" destOrd="0" presId="urn:microsoft.com/office/officeart/2005/8/layout/list1"/>
    <dgm:cxn modelId="{C1DB3AA8-437A-47F6-85EB-382519DE4A05}" type="presParOf" srcId="{6E0FE40F-655E-43F5-A8F9-9CC2BFA16E37}" destId="{EFF2062C-1624-4F62-874A-D0BAE5576425}" srcOrd="9" destOrd="0" presId="urn:microsoft.com/office/officeart/2005/8/layout/list1"/>
    <dgm:cxn modelId="{E966F8BA-812F-41FD-A4CC-A1F4BBD0B0F7}" type="presParOf" srcId="{6E0FE40F-655E-43F5-A8F9-9CC2BFA16E37}" destId="{4F709772-DF08-4B80-BD6C-795153C583DE}" srcOrd="10" destOrd="0" presId="urn:microsoft.com/office/officeart/2005/8/layout/list1"/>
    <dgm:cxn modelId="{7F6DFE97-8196-401E-8B8E-25A0453B664C}" type="presParOf" srcId="{6E0FE40F-655E-43F5-A8F9-9CC2BFA16E37}" destId="{D8638606-9997-401A-B263-0FFF22385FAE}" srcOrd="11" destOrd="0" presId="urn:microsoft.com/office/officeart/2005/8/layout/list1"/>
    <dgm:cxn modelId="{DDB01CB4-76A8-4908-9F9E-33E847B3DBDE}" type="presParOf" srcId="{6E0FE40F-655E-43F5-A8F9-9CC2BFA16E37}" destId="{B4E0F9A6-760E-4F0F-A2B6-45218E5077D5}" srcOrd="12" destOrd="0" presId="urn:microsoft.com/office/officeart/2005/8/layout/list1"/>
    <dgm:cxn modelId="{FC871844-E5AE-4AE0-B5CB-849F0B86C04F}" type="presParOf" srcId="{B4E0F9A6-760E-4F0F-A2B6-45218E5077D5}" destId="{854C0E59-D3C4-40E0-821C-099CB8F3AAE5}" srcOrd="0" destOrd="0" presId="urn:microsoft.com/office/officeart/2005/8/layout/list1"/>
    <dgm:cxn modelId="{B4FD39A8-A6F8-4DE2-B4CE-0E4642E95402}" type="presParOf" srcId="{B4E0F9A6-760E-4F0F-A2B6-45218E5077D5}" destId="{778C7FAF-87B8-43B0-B0ED-1534486A823C}" srcOrd="1" destOrd="0" presId="urn:microsoft.com/office/officeart/2005/8/layout/list1"/>
    <dgm:cxn modelId="{EB62E7CB-CF0E-4860-A169-E498363ABC22}" type="presParOf" srcId="{6E0FE40F-655E-43F5-A8F9-9CC2BFA16E37}" destId="{5922A354-BAD5-4970-9F25-516D8646A606}" srcOrd="13" destOrd="0" presId="urn:microsoft.com/office/officeart/2005/8/layout/list1"/>
    <dgm:cxn modelId="{07E5F958-9781-4BB1-850A-A1EDC970A112}" type="presParOf" srcId="{6E0FE40F-655E-43F5-A8F9-9CC2BFA16E37}" destId="{252D51C9-538E-4004-B31F-49D4930C079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4F170-2A6B-4EA0-8407-1E3AEFBAEF69}">
      <dsp:nvSpPr>
        <dsp:cNvPr id="0" name=""/>
        <dsp:cNvSpPr/>
      </dsp:nvSpPr>
      <dsp:spPr>
        <a:xfrm>
          <a:off x="0" y="1628"/>
          <a:ext cx="6132236" cy="6940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49C24-A163-4A69-9DC0-87BB3077F0C7}">
      <dsp:nvSpPr>
        <dsp:cNvPr id="0" name=""/>
        <dsp:cNvSpPr/>
      </dsp:nvSpPr>
      <dsp:spPr>
        <a:xfrm>
          <a:off x="209943" y="157785"/>
          <a:ext cx="381715" cy="3817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19F0C-BC9B-4428-9647-3BBAFDDDCB12}">
      <dsp:nvSpPr>
        <dsp:cNvPr id="0" name=""/>
        <dsp:cNvSpPr/>
      </dsp:nvSpPr>
      <dsp:spPr>
        <a:xfrm>
          <a:off x="801603" y="1628"/>
          <a:ext cx="5330633" cy="694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51" tIns="73451" rIns="73451" bIns="7345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1. Business Case Introduction</a:t>
          </a:r>
        </a:p>
      </dsp:txBody>
      <dsp:txXfrm>
        <a:off x="801603" y="1628"/>
        <a:ext cx="5330633" cy="694028"/>
      </dsp:txXfrm>
    </dsp:sp>
    <dsp:sp modelId="{28A482CF-D674-4A76-8151-D909F4F5A8B5}">
      <dsp:nvSpPr>
        <dsp:cNvPr id="0" name=""/>
        <dsp:cNvSpPr/>
      </dsp:nvSpPr>
      <dsp:spPr>
        <a:xfrm>
          <a:off x="0" y="869164"/>
          <a:ext cx="6132236" cy="6940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CBE73-EAC5-4493-95CB-A4F9F5F8BD8A}">
      <dsp:nvSpPr>
        <dsp:cNvPr id="0" name=""/>
        <dsp:cNvSpPr/>
      </dsp:nvSpPr>
      <dsp:spPr>
        <a:xfrm>
          <a:off x="219772" y="995829"/>
          <a:ext cx="381715" cy="38171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0D359-B28A-44C9-8588-E305984CCD9E}">
      <dsp:nvSpPr>
        <dsp:cNvPr id="0" name=""/>
        <dsp:cNvSpPr/>
      </dsp:nvSpPr>
      <dsp:spPr>
        <a:xfrm>
          <a:off x="801603" y="869164"/>
          <a:ext cx="5330633" cy="694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51" tIns="73451" rIns="73451" bIns="7345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 Data Transformation</a:t>
          </a:r>
        </a:p>
      </dsp:txBody>
      <dsp:txXfrm>
        <a:off x="801603" y="869164"/>
        <a:ext cx="5330633" cy="694028"/>
      </dsp:txXfrm>
    </dsp:sp>
    <dsp:sp modelId="{71926BE3-DAF9-49A6-84AE-511081267141}">
      <dsp:nvSpPr>
        <dsp:cNvPr id="0" name=""/>
        <dsp:cNvSpPr/>
      </dsp:nvSpPr>
      <dsp:spPr>
        <a:xfrm>
          <a:off x="0" y="1736700"/>
          <a:ext cx="6132236" cy="6940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0C0E5-990D-44F5-AFC4-82A3CE6D04D0}">
      <dsp:nvSpPr>
        <dsp:cNvPr id="0" name=""/>
        <dsp:cNvSpPr/>
      </dsp:nvSpPr>
      <dsp:spPr>
        <a:xfrm>
          <a:off x="209943" y="1892857"/>
          <a:ext cx="381715" cy="3817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D680A-9E04-45B3-A6DB-22C6E2E8A89B}">
      <dsp:nvSpPr>
        <dsp:cNvPr id="0" name=""/>
        <dsp:cNvSpPr/>
      </dsp:nvSpPr>
      <dsp:spPr>
        <a:xfrm>
          <a:off x="801603" y="1736700"/>
          <a:ext cx="5330633" cy="694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51" tIns="73451" rIns="73451" bIns="7345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3.  Data Interpretation and Pattern Findings</a:t>
          </a:r>
        </a:p>
      </dsp:txBody>
      <dsp:txXfrm>
        <a:off x="801603" y="1736700"/>
        <a:ext cx="5330633" cy="694028"/>
      </dsp:txXfrm>
    </dsp:sp>
    <dsp:sp modelId="{52B31BC5-7FDB-4818-9466-200E51BD6C7B}">
      <dsp:nvSpPr>
        <dsp:cNvPr id="0" name=""/>
        <dsp:cNvSpPr/>
      </dsp:nvSpPr>
      <dsp:spPr>
        <a:xfrm>
          <a:off x="0" y="2604236"/>
          <a:ext cx="6132236" cy="6940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169B55-9B26-4114-A810-3EDF6EF6DA8A}">
      <dsp:nvSpPr>
        <dsp:cNvPr id="0" name=""/>
        <dsp:cNvSpPr/>
      </dsp:nvSpPr>
      <dsp:spPr>
        <a:xfrm>
          <a:off x="209943" y="2760393"/>
          <a:ext cx="381715" cy="3817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350E1-0044-48DB-8CB6-229FF3EE1FA9}">
      <dsp:nvSpPr>
        <dsp:cNvPr id="0" name=""/>
        <dsp:cNvSpPr/>
      </dsp:nvSpPr>
      <dsp:spPr>
        <a:xfrm>
          <a:off x="801603" y="2604236"/>
          <a:ext cx="5330633" cy="694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51" tIns="73451" rIns="73451" bIns="7345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4.  Applied Machine Learning Model </a:t>
          </a:r>
        </a:p>
      </dsp:txBody>
      <dsp:txXfrm>
        <a:off x="801603" y="2604236"/>
        <a:ext cx="5330633" cy="694028"/>
      </dsp:txXfrm>
    </dsp:sp>
    <dsp:sp modelId="{16D16C70-6B53-47FE-BE7F-601CAB3B8795}">
      <dsp:nvSpPr>
        <dsp:cNvPr id="0" name=""/>
        <dsp:cNvSpPr/>
      </dsp:nvSpPr>
      <dsp:spPr>
        <a:xfrm>
          <a:off x="0" y="3471772"/>
          <a:ext cx="6132236" cy="6940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02C528-50B9-4948-BEC0-B7940C8D79DD}">
      <dsp:nvSpPr>
        <dsp:cNvPr id="0" name=""/>
        <dsp:cNvSpPr/>
      </dsp:nvSpPr>
      <dsp:spPr>
        <a:xfrm>
          <a:off x="209943" y="3627929"/>
          <a:ext cx="381715" cy="3817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F1CDA-68F6-419A-9D28-5B453B0833E4}">
      <dsp:nvSpPr>
        <dsp:cNvPr id="0" name=""/>
        <dsp:cNvSpPr/>
      </dsp:nvSpPr>
      <dsp:spPr>
        <a:xfrm>
          <a:off x="801603" y="3471772"/>
          <a:ext cx="5330633" cy="694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51" tIns="73451" rIns="73451" bIns="7345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5. Conclusion</a:t>
          </a:r>
        </a:p>
      </dsp:txBody>
      <dsp:txXfrm>
        <a:off x="801603" y="3471772"/>
        <a:ext cx="5330633" cy="694028"/>
      </dsp:txXfrm>
    </dsp:sp>
    <dsp:sp modelId="{AAD617B5-E12D-4254-A367-66C901E9981A}">
      <dsp:nvSpPr>
        <dsp:cNvPr id="0" name=""/>
        <dsp:cNvSpPr/>
      </dsp:nvSpPr>
      <dsp:spPr>
        <a:xfrm>
          <a:off x="0" y="4339308"/>
          <a:ext cx="6132236" cy="6940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517A13-A069-4F1F-A4B5-4D04870EF221}">
      <dsp:nvSpPr>
        <dsp:cNvPr id="0" name=""/>
        <dsp:cNvSpPr/>
      </dsp:nvSpPr>
      <dsp:spPr>
        <a:xfrm>
          <a:off x="209943" y="4495464"/>
          <a:ext cx="381715" cy="38171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C106D-BFA7-4372-8882-12045EC0429D}">
      <dsp:nvSpPr>
        <dsp:cNvPr id="0" name=""/>
        <dsp:cNvSpPr/>
      </dsp:nvSpPr>
      <dsp:spPr>
        <a:xfrm>
          <a:off x="801603" y="4339308"/>
          <a:ext cx="5330633" cy="694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51" tIns="73451" rIns="73451" bIns="7345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 6. Q&amp;A Feedback </a:t>
          </a:r>
          <a:r>
            <a:rPr lang="en-US" sz="1900" kern="1200">
              <a:latin typeface="Sitka Banner"/>
            </a:rPr>
            <a:t> </a:t>
          </a:r>
          <a:endParaRPr lang="en-US" sz="1900" kern="1200"/>
        </a:p>
      </dsp:txBody>
      <dsp:txXfrm>
        <a:off x="801603" y="4339308"/>
        <a:ext cx="5330633" cy="694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3E379-DE14-4903-906F-BD6D742A3CD3}">
      <dsp:nvSpPr>
        <dsp:cNvPr id="0" name=""/>
        <dsp:cNvSpPr/>
      </dsp:nvSpPr>
      <dsp:spPr>
        <a:xfrm>
          <a:off x="0" y="263503"/>
          <a:ext cx="5337174" cy="7343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Home Credit </a:t>
          </a:r>
          <a:r>
            <a:rPr lang="en-US" sz="4200" kern="1200" err="1"/>
            <a:t>B.v</a:t>
          </a:r>
          <a:endParaRPr lang="en-DE" sz="4200" kern="1200"/>
        </a:p>
      </dsp:txBody>
      <dsp:txXfrm>
        <a:off x="21508" y="285011"/>
        <a:ext cx="5294158" cy="691324"/>
      </dsp:txXfrm>
    </dsp:sp>
    <dsp:sp modelId="{0E491899-A4F1-44B8-9638-DD91C3BF2D56}">
      <dsp:nvSpPr>
        <dsp:cNvPr id="0" name=""/>
        <dsp:cNvSpPr/>
      </dsp:nvSpPr>
      <dsp:spPr>
        <a:xfrm>
          <a:off x="0" y="1123540"/>
          <a:ext cx="734340" cy="73434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40F50-AAD8-450E-B83A-2F1D0434A1FA}">
      <dsp:nvSpPr>
        <dsp:cNvPr id="0" name=""/>
        <dsp:cNvSpPr/>
      </dsp:nvSpPr>
      <dsp:spPr>
        <a:xfrm>
          <a:off x="778400" y="1123540"/>
          <a:ext cx="4558773" cy="734340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Objective: Provide safe and positive borrowing experience</a:t>
          </a:r>
          <a:endParaRPr lang="en-DE" sz="1500" kern="1200"/>
        </a:p>
      </dsp:txBody>
      <dsp:txXfrm>
        <a:off x="814254" y="1159394"/>
        <a:ext cx="4487065" cy="662632"/>
      </dsp:txXfrm>
    </dsp:sp>
    <dsp:sp modelId="{7CC2D180-2CC1-4214-BF5E-56F88CDE727B}">
      <dsp:nvSpPr>
        <dsp:cNvPr id="0" name=""/>
        <dsp:cNvSpPr/>
      </dsp:nvSpPr>
      <dsp:spPr>
        <a:xfrm>
          <a:off x="0" y="1946002"/>
          <a:ext cx="734340" cy="73434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DACA0-D648-4D83-B862-A77F7F388FE3}">
      <dsp:nvSpPr>
        <dsp:cNvPr id="0" name=""/>
        <dsp:cNvSpPr/>
      </dsp:nvSpPr>
      <dsp:spPr>
        <a:xfrm>
          <a:off x="778400" y="1946002"/>
          <a:ext cx="4558773" cy="734340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Dilemma: Clients have little to none previous credit history</a:t>
          </a:r>
          <a:endParaRPr lang="en-DE" sz="1500" kern="1200"/>
        </a:p>
      </dsp:txBody>
      <dsp:txXfrm>
        <a:off x="814254" y="1981856"/>
        <a:ext cx="4487065" cy="6626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BACC3-6491-491B-BCB7-054D3C4728EA}">
      <dsp:nvSpPr>
        <dsp:cNvPr id="0" name=""/>
        <dsp:cNvSpPr/>
      </dsp:nvSpPr>
      <dsp:spPr>
        <a:xfrm>
          <a:off x="0" y="1784806"/>
          <a:ext cx="2212781" cy="18250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Already existing statistical methods aiming to predict defaulters.</a:t>
          </a:r>
          <a:endParaRPr lang="en-DE" sz="18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2000" y="1826806"/>
        <a:ext cx="2128781" cy="1349993"/>
      </dsp:txXfrm>
    </dsp:sp>
    <dsp:sp modelId="{8BD1E2A6-28CD-44A3-983B-89E9DE8B9643}">
      <dsp:nvSpPr>
        <dsp:cNvPr id="0" name=""/>
        <dsp:cNvSpPr/>
      </dsp:nvSpPr>
      <dsp:spPr>
        <a:xfrm>
          <a:off x="1258200" y="2344668"/>
          <a:ext cx="2291799" cy="2291799"/>
        </a:xfrm>
        <a:prstGeom prst="leftCircularArrow">
          <a:avLst>
            <a:gd name="adj1" fmla="val 2507"/>
            <a:gd name="adj2" fmla="val 303856"/>
            <a:gd name="adj3" fmla="val 1989827"/>
            <a:gd name="adj4" fmla="val 8934949"/>
            <a:gd name="adj5" fmla="val 292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C9BB9-8792-4E48-8EB9-36D67F881619}">
      <dsp:nvSpPr>
        <dsp:cNvPr id="0" name=""/>
        <dsp:cNvSpPr/>
      </dsp:nvSpPr>
      <dsp:spPr>
        <a:xfrm>
          <a:off x="492583" y="3267881"/>
          <a:ext cx="1966917" cy="782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Status Quo</a:t>
          </a:r>
          <a:endParaRPr lang="en-DE" sz="28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15492" y="3290790"/>
        <a:ext cx="1921099" cy="736360"/>
      </dsp:txXfrm>
    </dsp:sp>
    <dsp:sp modelId="{0DD7CB18-DCB4-465C-937D-2F2655C3C68A}">
      <dsp:nvSpPr>
        <dsp:cNvPr id="0" name=""/>
        <dsp:cNvSpPr/>
      </dsp:nvSpPr>
      <dsp:spPr>
        <a:xfrm>
          <a:off x="2733076" y="1784806"/>
          <a:ext cx="2212781" cy="18250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Calibri" panose="020F0502020204030204" pitchFamily="34" charset="0"/>
              <a:cs typeface="Calibri" panose="020F0502020204030204" pitchFamily="34" charset="0"/>
            </a:rPr>
            <a:t>Exploratory Data Analysis into previous client's information. </a:t>
          </a:r>
          <a:endParaRPr lang="en-DE" sz="18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775076" y="2217895"/>
        <a:ext cx="2128781" cy="1349993"/>
      </dsp:txXfrm>
    </dsp:sp>
    <dsp:sp modelId="{62494621-DF5C-45C8-ADCF-4C16B7CCDE77}">
      <dsp:nvSpPr>
        <dsp:cNvPr id="0" name=""/>
        <dsp:cNvSpPr/>
      </dsp:nvSpPr>
      <dsp:spPr>
        <a:xfrm>
          <a:off x="3989149" y="706496"/>
          <a:ext cx="2573836" cy="2573836"/>
        </a:xfrm>
        <a:prstGeom prst="circularArrow">
          <a:avLst>
            <a:gd name="adj1" fmla="val 2232"/>
            <a:gd name="adj2" fmla="val 268849"/>
            <a:gd name="adj3" fmla="val 19539291"/>
            <a:gd name="adj4" fmla="val 12559161"/>
            <a:gd name="adj5" fmla="val 260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6FCF0-721C-490F-B910-3EDBEA5D2F2E}">
      <dsp:nvSpPr>
        <dsp:cNvPr id="0" name=""/>
        <dsp:cNvSpPr/>
      </dsp:nvSpPr>
      <dsp:spPr>
        <a:xfrm>
          <a:off x="3224805" y="1393717"/>
          <a:ext cx="1966917" cy="782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Process</a:t>
          </a:r>
          <a:r>
            <a:rPr lang="en-US" sz="28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endParaRPr lang="en-DE" sz="28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247714" y="1416626"/>
        <a:ext cx="1921099" cy="736360"/>
      </dsp:txXfrm>
    </dsp:sp>
    <dsp:sp modelId="{BED27B72-097C-4895-92BC-E7A0957545E5}">
      <dsp:nvSpPr>
        <dsp:cNvPr id="0" name=""/>
        <dsp:cNvSpPr/>
      </dsp:nvSpPr>
      <dsp:spPr>
        <a:xfrm>
          <a:off x="5471361" y="1774622"/>
          <a:ext cx="2200655" cy="1825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Calibri" panose="020F0502020204030204" pitchFamily="34" charset="0"/>
              <a:cs typeface="Calibri" panose="020F0502020204030204" pitchFamily="34" charset="0"/>
            </a:rPr>
            <a:t>Detecting the most important features from possible loan takers. </a:t>
          </a:r>
          <a:endParaRPr lang="en-DE" sz="18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513364" y="1816625"/>
        <a:ext cx="2116649" cy="1350073"/>
      </dsp:txXfrm>
    </dsp:sp>
    <dsp:sp modelId="{A0F3DA13-A1E5-4DEF-8DFF-8516B0BAD6CE}">
      <dsp:nvSpPr>
        <dsp:cNvPr id="0" name=""/>
        <dsp:cNvSpPr/>
      </dsp:nvSpPr>
      <dsp:spPr>
        <a:xfrm>
          <a:off x="5957027" y="3208670"/>
          <a:ext cx="1966917" cy="782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Calibri" panose="020F0502020204030204" pitchFamily="34" charset="0"/>
              <a:cs typeface="Calibri" panose="020F0502020204030204" pitchFamily="34" charset="0"/>
            </a:rPr>
            <a:t>Goal</a:t>
          </a:r>
          <a:r>
            <a:rPr lang="en-US" sz="2800" kern="120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endParaRPr lang="en-DE" sz="28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979936" y="3231579"/>
        <a:ext cx="1921099" cy="7363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DC68D-642B-4424-9E6E-887BBC8B8EE1}">
      <dsp:nvSpPr>
        <dsp:cNvPr id="0" name=""/>
        <dsp:cNvSpPr/>
      </dsp:nvSpPr>
      <dsp:spPr>
        <a:xfrm>
          <a:off x="86271" y="490325"/>
          <a:ext cx="2047510" cy="639846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339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Credit History</a:t>
          </a:r>
          <a:endParaRPr lang="en-DE" sz="2800" b="1" kern="1200"/>
        </a:p>
      </dsp:txBody>
      <dsp:txXfrm>
        <a:off x="86271" y="490325"/>
        <a:ext cx="2047510" cy="639846"/>
      </dsp:txXfrm>
    </dsp:sp>
    <dsp:sp modelId="{F3DB21D7-E511-47BC-B8AE-DA1FBC135BC6}">
      <dsp:nvSpPr>
        <dsp:cNvPr id="0" name=""/>
        <dsp:cNvSpPr/>
      </dsp:nvSpPr>
      <dsp:spPr>
        <a:xfrm>
          <a:off x="958" y="397903"/>
          <a:ext cx="447892" cy="671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AD3B43-E0F3-47E0-8353-0AAC4F3F72E2}">
      <dsp:nvSpPr>
        <dsp:cNvPr id="0" name=""/>
        <dsp:cNvSpPr/>
      </dsp:nvSpPr>
      <dsp:spPr>
        <a:xfrm>
          <a:off x="2332696" y="490325"/>
          <a:ext cx="2047510" cy="639846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339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Client’s ID: </a:t>
          </a:r>
          <a:r>
            <a:rPr lang="en-DE" sz="1800" kern="1200"/>
            <a:t>111148</a:t>
          </a:r>
        </a:p>
      </dsp:txBody>
      <dsp:txXfrm>
        <a:off x="2332696" y="490325"/>
        <a:ext cx="2047510" cy="639846"/>
      </dsp:txXfrm>
    </dsp:sp>
    <dsp:sp modelId="{61654A8B-AF16-4DEC-8E01-987010F3B876}">
      <dsp:nvSpPr>
        <dsp:cNvPr id="0" name=""/>
        <dsp:cNvSpPr/>
      </dsp:nvSpPr>
      <dsp:spPr>
        <a:xfrm>
          <a:off x="2247383" y="397903"/>
          <a:ext cx="447892" cy="6718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9E099-3D76-40EE-A8E6-6613A61C9120}">
      <dsp:nvSpPr>
        <dsp:cNvPr id="0" name=""/>
        <dsp:cNvSpPr/>
      </dsp:nvSpPr>
      <dsp:spPr>
        <a:xfrm>
          <a:off x="1209483" y="1295821"/>
          <a:ext cx="2047510" cy="639846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339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devil is in the details</a:t>
          </a:r>
          <a:endParaRPr lang="en-DE" sz="1800" kern="1200"/>
        </a:p>
      </dsp:txBody>
      <dsp:txXfrm>
        <a:off x="1209483" y="1295821"/>
        <a:ext cx="2047510" cy="639846"/>
      </dsp:txXfrm>
    </dsp:sp>
    <dsp:sp modelId="{E978C8C2-A789-476A-9854-DAD6E558A147}">
      <dsp:nvSpPr>
        <dsp:cNvPr id="0" name=""/>
        <dsp:cNvSpPr/>
      </dsp:nvSpPr>
      <dsp:spPr>
        <a:xfrm>
          <a:off x="1124170" y="1203399"/>
          <a:ext cx="447892" cy="6718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E3062-B394-4AB8-BE8F-4F184FD139C5}">
      <dsp:nvSpPr>
        <dsp:cNvPr id="0" name=""/>
        <dsp:cNvSpPr/>
      </dsp:nvSpPr>
      <dsp:spPr>
        <a:xfrm>
          <a:off x="0" y="466202"/>
          <a:ext cx="6132236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DB017-4D09-4D75-B8A9-473A01B0ADD0}">
      <dsp:nvSpPr>
        <dsp:cNvPr id="0" name=""/>
        <dsp:cNvSpPr/>
      </dsp:nvSpPr>
      <dsp:spPr>
        <a:xfrm>
          <a:off x="306611" y="52922"/>
          <a:ext cx="4292565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49" tIns="0" rIns="16224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Accuracy =  0.91920</a:t>
          </a:r>
          <a:endParaRPr lang="en-US" sz="2800" kern="1200"/>
        </a:p>
      </dsp:txBody>
      <dsp:txXfrm>
        <a:off x="346960" y="93271"/>
        <a:ext cx="4211867" cy="745862"/>
      </dsp:txXfrm>
    </dsp:sp>
    <dsp:sp modelId="{A71D7599-8B42-40A7-A5F7-0D5894EAEBF4}">
      <dsp:nvSpPr>
        <dsp:cNvPr id="0" name=""/>
        <dsp:cNvSpPr/>
      </dsp:nvSpPr>
      <dsp:spPr>
        <a:xfrm>
          <a:off x="0" y="1736282"/>
          <a:ext cx="6132236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8B0C17-3DB4-4C72-87AB-D81606565F40}">
      <dsp:nvSpPr>
        <dsp:cNvPr id="0" name=""/>
        <dsp:cNvSpPr/>
      </dsp:nvSpPr>
      <dsp:spPr>
        <a:xfrm>
          <a:off x="306611" y="1323002"/>
          <a:ext cx="4292565" cy="826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49" tIns="0" rIns="16224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Precision =  0.34000</a:t>
          </a:r>
          <a:endParaRPr lang="en-US" sz="2800" kern="1200"/>
        </a:p>
      </dsp:txBody>
      <dsp:txXfrm>
        <a:off x="346960" y="1363351"/>
        <a:ext cx="4211867" cy="745862"/>
      </dsp:txXfrm>
    </dsp:sp>
    <dsp:sp modelId="{4F709772-DF08-4B80-BD6C-795153C583DE}">
      <dsp:nvSpPr>
        <dsp:cNvPr id="0" name=""/>
        <dsp:cNvSpPr/>
      </dsp:nvSpPr>
      <dsp:spPr>
        <a:xfrm>
          <a:off x="0" y="3006362"/>
          <a:ext cx="6132236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436AC-0B9C-4B80-A43E-FA3C53D4008F}">
      <dsp:nvSpPr>
        <dsp:cNvPr id="0" name=""/>
        <dsp:cNvSpPr/>
      </dsp:nvSpPr>
      <dsp:spPr>
        <a:xfrm>
          <a:off x="306611" y="2593083"/>
          <a:ext cx="4292565" cy="8265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49" tIns="0" rIns="16224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Recall =  0.00013</a:t>
          </a:r>
          <a:endParaRPr lang="en-US" sz="2800" kern="1200"/>
        </a:p>
      </dsp:txBody>
      <dsp:txXfrm>
        <a:off x="346960" y="2633432"/>
        <a:ext cx="4211867" cy="745862"/>
      </dsp:txXfrm>
    </dsp:sp>
    <dsp:sp modelId="{252D51C9-538E-4004-B31F-49D4930C0799}">
      <dsp:nvSpPr>
        <dsp:cNvPr id="0" name=""/>
        <dsp:cNvSpPr/>
      </dsp:nvSpPr>
      <dsp:spPr>
        <a:xfrm>
          <a:off x="0" y="4276443"/>
          <a:ext cx="6132236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8C7FAF-87B8-43B0-B0ED-1534486A823C}">
      <dsp:nvSpPr>
        <dsp:cNvPr id="0" name=""/>
        <dsp:cNvSpPr/>
      </dsp:nvSpPr>
      <dsp:spPr>
        <a:xfrm>
          <a:off x="306611" y="3863163"/>
          <a:ext cx="4292565" cy="826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49" tIns="0" rIns="16224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F1 Score =  0.00026</a:t>
          </a:r>
          <a:endParaRPr lang="en-US" sz="2800" kern="1200"/>
        </a:p>
      </dsp:txBody>
      <dsp:txXfrm>
        <a:off x="346960" y="3903512"/>
        <a:ext cx="4211867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68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7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1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9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5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11/14/2021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998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11/14/2021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5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11/14/2021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6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1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11/14/2021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616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11/14/2021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296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1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54" r:id="rId6"/>
    <p:sldLayoutId id="2147483750" r:id="rId7"/>
    <p:sldLayoutId id="2147483751" r:id="rId8"/>
    <p:sldLayoutId id="2147483752" r:id="rId9"/>
    <p:sldLayoutId id="2147483753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4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openxmlformats.org/officeDocument/2006/relationships/image" Target="../media/image32.png"/><Relationship Id="rId4" Type="http://schemas.openxmlformats.org/officeDocument/2006/relationships/diagramData" Target="../diagrams/data4.xml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public.tableau.com/app/profile/mvs.chaitanya/viz/CreditRiskAnalysis_16362852398140/Analysis_2#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public.tableau.com/app/profile/mvs.chaitanya/viz/CreditRiskAnalysis_16362852398140/Analysis_2#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mvs.chaitanya/viz/CreditRiskAnalysis_16362852398140/Analysis_2#1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public.tableau.com/app/profile/mvs.chaitanya/viz/CreditRiskAnalysis_16362852398140/Analysis_2#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home-credit-default-risk" TargetMode="External"/><Relationship Id="rId2" Type="http://schemas.openxmlformats.org/officeDocument/2006/relationships/hyperlink" Target="https://public.tableau.com/app/profile/mvs.chaitanya/viz/CreditRiskAnalysis_16362852398140/External_sources_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haitanya2593/home_credit_risk_analysis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5CBD-19B7-4C39-99C7-484C99B08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Home Credit Risk Analysis</a:t>
            </a:r>
            <a:endParaRPr lang="en-IN" sz="60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C25D8-7952-4211-95E8-5D2B28B62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</a:rPr>
              <a:t>by Chaitanya </a:t>
            </a:r>
            <a:r>
              <a:rPr lang="en-US" sz="1400" err="1">
                <a:solidFill>
                  <a:schemeClr val="bg1"/>
                </a:solidFill>
              </a:rPr>
              <a:t>Madduri</a:t>
            </a:r>
            <a:r>
              <a:rPr lang="en-US" sz="140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</a:rPr>
              <a:t>Diego Zucchino, 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</a:rPr>
              <a:t>Kartik Vijay</a:t>
            </a: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CA7FAE0-E5F5-48A8-9D78-2EEA74A368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38" r="13240" b="1"/>
          <a:stretch/>
        </p:blipFill>
        <p:spPr>
          <a:xfrm>
            <a:off x="1" y="10"/>
            <a:ext cx="5201386" cy="684000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DD8F45E-5FB7-423A-81B0-5BCC9CEA5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218" y="286737"/>
            <a:ext cx="2743200" cy="88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82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7155-3B22-47C0-96A5-DF426C99D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063255"/>
            <a:ext cx="3575304" cy="4807541"/>
          </a:xfrm>
        </p:spPr>
        <p:txBody>
          <a:bodyPr>
            <a:normAutofit/>
          </a:bodyPr>
          <a:lstStyle/>
          <a:p>
            <a:r>
              <a:rPr lang="en-US"/>
              <a:t> </a:t>
            </a:r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55ED9BE-D7FE-45B4-AE3E-8D4B4F9368F3}"/>
              </a:ext>
            </a:extLst>
          </p:cNvPr>
          <p:cNvSpPr txBox="1">
            <a:spLocks/>
          </p:cNvSpPr>
          <p:nvPr/>
        </p:nvSpPr>
        <p:spPr>
          <a:xfrm>
            <a:off x="758952" y="85842"/>
            <a:ext cx="10671048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>
                <a:solidFill>
                  <a:schemeClr val="tx1"/>
                </a:solidFill>
              </a:rPr>
              <a:t>Installment Payments 	&amp; Cash </a:t>
            </a:r>
            <a:r>
              <a:rPr lang="en-US" sz="4800">
                <a:solidFill>
                  <a:schemeClr val="tx1"/>
                </a:solidFill>
              </a:rPr>
              <a:t>Balance</a:t>
            </a:r>
            <a:r>
              <a:rPr lang="en-US" sz="5400">
                <a:solidFill>
                  <a:schemeClr val="tx1"/>
                </a:solidFill>
              </a:rPr>
              <a:t> </a:t>
            </a:r>
            <a:endParaRPr lang="en-IN" sz="540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14A7B6-BAB8-44EC-B739-709E53C64519}"/>
              </a:ext>
            </a:extLst>
          </p:cNvPr>
          <p:cNvCxnSpPr>
            <a:cxnSpLocks/>
          </p:cNvCxnSpPr>
          <p:nvPr/>
        </p:nvCxnSpPr>
        <p:spPr>
          <a:xfrm>
            <a:off x="5219536" y="677227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EB10438-EBFD-4347-A5B1-40ACA707BD1F}"/>
              </a:ext>
            </a:extLst>
          </p:cNvPr>
          <p:cNvCxnSpPr>
            <a:cxnSpLocks/>
          </p:cNvCxnSpPr>
          <p:nvPr/>
        </p:nvCxnSpPr>
        <p:spPr>
          <a:xfrm>
            <a:off x="4560448" y="1404835"/>
            <a:ext cx="0" cy="5385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FA8585E4-C665-4278-89A3-42B90E94C3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"/>
          <a:stretch/>
        </p:blipFill>
        <p:spPr>
          <a:xfrm>
            <a:off x="8335162" y="4651765"/>
            <a:ext cx="3474000" cy="20736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1965B6D6-FB6E-4042-B454-85159935D2C2}"/>
              </a:ext>
            </a:extLst>
          </p:cNvPr>
          <p:cNvSpPr/>
          <p:nvPr/>
        </p:nvSpPr>
        <p:spPr>
          <a:xfrm>
            <a:off x="10034486" y="5972604"/>
            <a:ext cx="533399" cy="2617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14.98 Years</a:t>
            </a:r>
            <a:endParaRPr lang="en-DE" sz="7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F7A20D-7BA4-48CB-93FC-CDCAAA9CEF96}"/>
              </a:ext>
            </a:extLst>
          </p:cNvPr>
          <p:cNvSpPr/>
          <p:nvPr/>
        </p:nvSpPr>
        <p:spPr>
          <a:xfrm>
            <a:off x="11234636" y="5234126"/>
            <a:ext cx="533399" cy="2617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15,17  Years</a:t>
            </a:r>
            <a:endParaRPr lang="en-DE" sz="70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D592200-0A95-426B-A206-4C9E31AAD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5" y="4651765"/>
            <a:ext cx="3474000" cy="2077475"/>
          </a:xfrm>
          <a:prstGeom prst="rect">
            <a:avLst/>
          </a:prstGeom>
        </p:spPr>
      </p:pic>
      <p:graphicFrame>
        <p:nvGraphicFramePr>
          <p:cNvPr id="61" name="Diagram 60">
            <a:extLst>
              <a:ext uri="{FF2B5EF4-FFF2-40B4-BE49-F238E27FC236}">
                <a16:creationId xmlns:a16="http://schemas.microsoft.com/office/drawing/2014/main" id="{95BC77D2-3F4A-42F8-9A83-5E332880D0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2065214"/>
              </p:ext>
            </p:extLst>
          </p:nvPr>
        </p:nvGraphicFramePr>
        <p:xfrm>
          <a:off x="76201" y="1419278"/>
          <a:ext cx="4381165" cy="2333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6" name="Group 65">
            <a:extLst>
              <a:ext uri="{FF2B5EF4-FFF2-40B4-BE49-F238E27FC236}">
                <a16:creationId xmlns:a16="http://schemas.microsoft.com/office/drawing/2014/main" id="{25A48335-7044-4B2E-9B52-47D136EB3276}"/>
              </a:ext>
            </a:extLst>
          </p:cNvPr>
          <p:cNvGrpSpPr/>
          <p:nvPr/>
        </p:nvGrpSpPr>
        <p:grpSpPr>
          <a:xfrm>
            <a:off x="423965" y="3831022"/>
            <a:ext cx="3424394" cy="1976931"/>
            <a:chOff x="4737761" y="2251083"/>
            <a:chExt cx="3424394" cy="19769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DDF2AEB-0717-47B7-923B-714097F4DF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39766" r="57144" b="7612"/>
            <a:stretch/>
          </p:blipFill>
          <p:spPr>
            <a:xfrm>
              <a:off x="4737761" y="2629986"/>
              <a:ext cx="3424394" cy="1598028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D7630A4-C9F2-4E48-81D2-EB6ADBDA2858}"/>
                </a:ext>
              </a:extLst>
            </p:cNvPr>
            <p:cNvSpPr/>
            <p:nvPr/>
          </p:nvSpPr>
          <p:spPr>
            <a:xfrm>
              <a:off x="5485445" y="2251083"/>
              <a:ext cx="1929027" cy="3789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Missing Data</a:t>
              </a:r>
              <a:endParaRPr lang="en-DE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E07AAAC-A041-4E43-AF6F-A8A49D75D724}"/>
              </a:ext>
            </a:extLst>
          </p:cNvPr>
          <p:cNvGrpSpPr/>
          <p:nvPr/>
        </p:nvGrpSpPr>
        <p:grpSpPr>
          <a:xfrm>
            <a:off x="6388323" y="1309149"/>
            <a:ext cx="3729063" cy="3226080"/>
            <a:chOff x="6388323" y="1309149"/>
            <a:chExt cx="3729063" cy="322608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754C69C-B9ED-4090-887D-45B50AB8A90F}"/>
                </a:ext>
              </a:extLst>
            </p:cNvPr>
            <p:cNvGrpSpPr/>
            <p:nvPr/>
          </p:nvGrpSpPr>
          <p:grpSpPr>
            <a:xfrm>
              <a:off x="6388323" y="1310202"/>
              <a:ext cx="3683344" cy="3225027"/>
              <a:chOff x="6527456" y="1300677"/>
              <a:chExt cx="3474990" cy="3042598"/>
            </a:xfrm>
          </p:grpSpPr>
          <p:pic>
            <p:nvPicPr>
              <p:cNvPr id="64" name="Picture 63" descr="Chart, line chart&#10;&#10;Description automatically generated">
                <a:extLst>
                  <a:ext uri="{FF2B5EF4-FFF2-40B4-BE49-F238E27FC236}">
                    <a16:creationId xmlns:a16="http://schemas.microsoft.com/office/drawing/2014/main" id="{EDEB16C9-66A1-4D38-8B2B-5D08F20F58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509" t="7036" b="4925"/>
              <a:stretch/>
            </p:blipFill>
            <p:spPr>
              <a:xfrm>
                <a:off x="6527456" y="1628582"/>
                <a:ext cx="3474990" cy="2532028"/>
              </a:xfrm>
              <a:prstGeom prst="rect">
                <a:avLst/>
              </a:prstGeom>
            </p:spPr>
          </p:pic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209EFEF-40B2-4DC3-99E3-584D6141ACAE}"/>
                  </a:ext>
                </a:extLst>
              </p:cNvPr>
              <p:cNvSpPr/>
              <p:nvPr/>
            </p:nvSpPr>
            <p:spPr>
              <a:xfrm>
                <a:off x="6527456" y="4153823"/>
                <a:ext cx="3474990" cy="18945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/>
                  <a:t>Installment Number</a:t>
                </a:r>
                <a:endParaRPr lang="en-DE" sz="100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B7D7789-132F-4EE4-A36A-7DB257201BA5}"/>
                  </a:ext>
                </a:extLst>
              </p:cNvPr>
              <p:cNvSpPr/>
              <p:nvPr/>
            </p:nvSpPr>
            <p:spPr>
              <a:xfrm>
                <a:off x="6527456" y="1300677"/>
                <a:ext cx="3474990" cy="31340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/>
                  <a:t>Client 111148 – Credit History</a:t>
                </a:r>
                <a:endParaRPr lang="en-DE" sz="1200" b="1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750908C-438B-462E-B25A-728EC8B480EB}"/>
                  </a:ext>
                </a:extLst>
              </p:cNvPr>
              <p:cNvSpPr/>
              <p:nvPr/>
            </p:nvSpPr>
            <p:spPr>
              <a:xfrm rot="16200000">
                <a:off x="5365706" y="2775829"/>
                <a:ext cx="2539744" cy="21624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/>
                  <a:t>Installment Amount</a:t>
                </a:r>
                <a:endParaRPr lang="en-DE" sz="1000"/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0535C0D-45EA-40BF-93FB-5993053141AD}"/>
                </a:ext>
              </a:extLst>
            </p:cNvPr>
            <p:cNvSpPr/>
            <p:nvPr/>
          </p:nvSpPr>
          <p:spPr>
            <a:xfrm>
              <a:off x="10071667" y="1309149"/>
              <a:ext cx="45719" cy="3225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427025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7155-3B22-47C0-96A5-DF426C9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 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C9F8C-CF31-4D36-B6BE-17F61B494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901" y="2220398"/>
            <a:ext cx="10671048" cy="3450560"/>
          </a:xfrm>
        </p:spPr>
        <p:txBody>
          <a:bodyPr>
            <a:normAutofit/>
          </a:bodyPr>
          <a:lstStyle/>
          <a:p>
            <a:r>
              <a:rPr lang="en-US" i="0">
                <a:latin typeface="Inter"/>
              </a:rPr>
              <a:t>Description: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Inter"/>
              </a:rPr>
              <a:t>	All client's previous credits provided by other financial institutions that were reported to Credit Bureau (for clients who have a loan in our sample).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Inter"/>
              </a:rPr>
              <a:t>For every loan in our sample, there are as many rows as number of credits the client had in Credit Bureau before the application date</a:t>
            </a:r>
            <a:endParaRPr lang="en-US" i="0">
              <a:latin typeface="Inte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0">
              <a:latin typeface="Inter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55ED9BE-D7FE-45B4-AE3E-8D4B4F9368F3}"/>
              </a:ext>
            </a:extLst>
          </p:cNvPr>
          <p:cNvSpPr txBox="1">
            <a:spLocks/>
          </p:cNvSpPr>
          <p:nvPr/>
        </p:nvSpPr>
        <p:spPr>
          <a:xfrm>
            <a:off x="758952" y="295392"/>
            <a:ext cx="10671048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Analysis on Bureau Data </a:t>
            </a:r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29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55ED9BE-D7FE-45B4-AE3E-8D4B4F9368F3}"/>
              </a:ext>
            </a:extLst>
          </p:cNvPr>
          <p:cNvSpPr txBox="1">
            <a:spLocks/>
          </p:cNvSpPr>
          <p:nvPr/>
        </p:nvSpPr>
        <p:spPr>
          <a:xfrm>
            <a:off x="758952" y="295392"/>
            <a:ext cx="10671048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Bureau Data Transformation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A75F40-A2CF-4B90-8DAE-CF166078E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77" y="1543050"/>
            <a:ext cx="4756023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19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5C584-498C-4E45-AAE0-3192B620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Processed Table Scheme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1111-CBA3-4B96-A9E1-A0C5853F156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660900"/>
            <a:ext cx="3448050" cy="11255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br>
              <a:rPr lang="en-US" sz="2200">
                <a:solidFill>
                  <a:schemeClr val="bg1"/>
                </a:solidFill>
              </a:rPr>
            </a:br>
            <a:endParaRPr lang="en-US" sz="220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71AD78-D389-480E-9F6E-C1C5A6E5D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651061"/>
            <a:ext cx="5448902" cy="51355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3E9169-74E7-4410-AB8D-B1F9B1C3B3B1}"/>
              </a:ext>
            </a:extLst>
          </p:cNvPr>
          <p:cNvSpPr txBox="1"/>
          <p:nvPr/>
        </p:nvSpPr>
        <p:spPr>
          <a:xfrm>
            <a:off x="5415280" y="6238240"/>
            <a:ext cx="580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After data cleaning and extraction, the Volume of the raw data is reduced by almost </a:t>
            </a:r>
            <a:r>
              <a:rPr lang="en-US" b="1"/>
              <a:t>6 times</a:t>
            </a:r>
            <a:r>
              <a:rPr lang="en-US"/>
              <a:t>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674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5C584-498C-4E45-AAE0-3192B620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95392"/>
            <a:ext cx="10671048" cy="1554480"/>
          </a:xfrm>
        </p:spPr>
        <p:txBody>
          <a:bodyPr anchor="ctr"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3. </a:t>
            </a:r>
            <a:r>
              <a:rPr lang="en-GB">
                <a:solidFill>
                  <a:schemeClr val="tx1"/>
                </a:solidFill>
              </a:rPr>
              <a:t>Data Interpretation and Pattern Findings</a:t>
            </a:r>
            <a:r>
              <a:rPr lang="en-US">
                <a:solidFill>
                  <a:schemeClr val="tx1"/>
                </a:solidFill>
              </a:rPr>
              <a:t>	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1111-CBA3-4B96-A9E1-A0C5853F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609207"/>
            <a:ext cx="8412480" cy="42487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666666"/>
                </a:solidFill>
                <a:latin typeface="Segoe UI" panose="020B0502040204020203" pitchFamily="34" charset="0"/>
              </a:rPr>
              <a:t>Amongst all occupations, Laborers(17.95%)  accounted for the most number of loans </a:t>
            </a:r>
          </a:p>
          <a:p>
            <a:r>
              <a:rPr lang="en-US">
                <a:solidFill>
                  <a:srgbClr val="666666"/>
                </a:solidFill>
                <a:latin typeface="Segoe UI" panose="020B0502040204020203" pitchFamily="34" charset="0"/>
              </a:rPr>
              <a:t>The age group of 30-40 has seen more defaulters than the other age groups </a:t>
            </a:r>
          </a:p>
          <a:p>
            <a:r>
              <a:rPr lang="en-US">
                <a:solidFill>
                  <a:srgbClr val="666666"/>
                </a:solidFill>
                <a:latin typeface="Segoe UI" panose="020B0502040204020203" pitchFamily="34" charset="0"/>
              </a:rPr>
              <a:t>In the entire cohort, female comprise of approximately 65% of the population. However, males seem to default more than females</a:t>
            </a:r>
          </a:p>
          <a:p>
            <a:r>
              <a:rPr lang="en-US">
                <a:solidFill>
                  <a:srgbClr val="666666"/>
                </a:solidFill>
                <a:latin typeface="Segoe UI" panose="020B0502040204020203" pitchFamily="34" charset="0"/>
              </a:rPr>
              <a:t>59.82% of the population falls under the family status of married</a:t>
            </a:r>
          </a:p>
          <a:p>
            <a:r>
              <a:rPr lang="en-US">
                <a:solidFill>
                  <a:srgbClr val="666666"/>
                </a:solidFill>
                <a:latin typeface="Segoe UI" panose="020B0502040204020203" pitchFamily="34" charset="0"/>
              </a:rPr>
              <a:t>71% of the cohort group have completed secondary education while 24% have completed higher education only</a:t>
            </a:r>
          </a:p>
          <a:p>
            <a:endParaRPr lang="en-US">
              <a:solidFill>
                <a:srgbClr val="666666"/>
              </a:solidFill>
              <a:latin typeface="Segoe UI" panose="020B0502040204020203" pitchFamily="34" charset="0"/>
            </a:endParaRPr>
          </a:p>
          <a:p>
            <a:endParaRPr lang="en-US">
              <a:solidFill>
                <a:srgbClr val="666666"/>
              </a:solidFill>
              <a:latin typeface="Segoe UI" panose="020B0502040204020203" pitchFamily="34" charset="0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954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5C584-498C-4E45-AAE0-3192B620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093746"/>
          </a:xfrm>
        </p:spPr>
        <p:txBody>
          <a:bodyPr anchor="ctr">
            <a:normAutofit/>
          </a:bodyPr>
          <a:lstStyle/>
          <a:p>
            <a:r>
              <a:rPr lang="en-US" sz="4200"/>
              <a:t>3. </a:t>
            </a:r>
            <a:r>
              <a:rPr lang="en-GB" sz="4200"/>
              <a:t>Data Interpretation and Pattern Findings</a:t>
            </a:r>
            <a:r>
              <a:rPr lang="en-US" sz="4200"/>
              <a:t>	</a:t>
            </a:r>
            <a:endParaRPr lang="en-IN" sz="4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1111-CBA3-4B96-A9E1-A0C5853F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5745" y="2218310"/>
            <a:ext cx="3541205" cy="357978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latin typeface="Segoe UI" panose="020B0502040204020203" pitchFamily="34" charset="0"/>
            </a:endParaRPr>
          </a:p>
          <a:p>
            <a:endParaRPr lang="en-US">
              <a:latin typeface="Segoe UI" panose="020B0502040204020203" pitchFamily="34" charset="0"/>
            </a:endParaRPr>
          </a:p>
          <a:p>
            <a:endParaRPr lang="en-US">
              <a:latin typeface="Segoe UI" panose="020B0502040204020203" pitchFamily="34" charset="0"/>
            </a:endParaRPr>
          </a:p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55F173-476E-49C1-BB92-9C6170804FB7}"/>
              </a:ext>
            </a:extLst>
          </p:cNvPr>
          <p:cNvSpPr txBox="1"/>
          <p:nvPr/>
        </p:nvSpPr>
        <p:spPr>
          <a:xfrm>
            <a:off x="842683" y="5151690"/>
            <a:ext cx="4849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666666"/>
                </a:solidFill>
                <a:latin typeface="Segoe UI" panose="020B0502040204020203" pitchFamily="34" charset="0"/>
              </a:rPr>
              <a:t>Amongst all occupations, Laborers(17.95%)  accounted for the most number of loans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2DAA01-F1A8-41D3-911D-AA2AB14C7D21}"/>
              </a:ext>
            </a:extLst>
          </p:cNvPr>
          <p:cNvSpPr txBox="1"/>
          <p:nvPr/>
        </p:nvSpPr>
        <p:spPr>
          <a:xfrm>
            <a:off x="0" y="6611779"/>
            <a:ext cx="8987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err="1"/>
              <a:t>Link:</a:t>
            </a:r>
            <a:r>
              <a:rPr lang="en-US" sz="1000" err="1">
                <a:hlinkClick r:id="rId2"/>
              </a:rPr>
              <a:t>https</a:t>
            </a:r>
            <a:r>
              <a:rPr lang="en-US" sz="1000">
                <a:hlinkClick r:id="rId2"/>
              </a:rPr>
              <a:t>://public.tableau.com/app/profile/</a:t>
            </a:r>
            <a:r>
              <a:rPr lang="en-US" sz="1000" err="1">
                <a:hlinkClick r:id="rId2"/>
              </a:rPr>
              <a:t>mvs.chaitanya</a:t>
            </a:r>
            <a:r>
              <a:rPr lang="en-US" sz="1000">
                <a:hlinkClick r:id="rId2"/>
              </a:rPr>
              <a:t>/viz/CreditRiskAnalysis_16362852398140/Analysis_2#1</a:t>
            </a:r>
            <a:endParaRPr lang="en-IN" sz="10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33CF71-0903-4682-A758-5D21184C6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2" y="1419256"/>
            <a:ext cx="5048955" cy="35533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13379B-63E0-463E-992B-85F348B53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95" y="1864659"/>
            <a:ext cx="5473181" cy="31079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64C8A3B-2A8B-4F54-9D1A-282980A6D2B0}"/>
              </a:ext>
            </a:extLst>
          </p:cNvPr>
          <p:cNvSpPr txBox="1"/>
          <p:nvPr/>
        </p:nvSpPr>
        <p:spPr>
          <a:xfrm>
            <a:off x="6499411" y="5086139"/>
            <a:ext cx="4849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666666"/>
                </a:solidFill>
                <a:latin typeface="Segoe UI" panose="020B0502040204020203" pitchFamily="34" charset="0"/>
              </a:rPr>
              <a:t>30-40 age group has the highest number of defaulters. 40-50 age group has applied for the highest amount of loans</a:t>
            </a:r>
          </a:p>
        </p:txBody>
      </p:sp>
    </p:spTree>
    <p:extLst>
      <p:ext uri="{BB962C8B-B14F-4D97-AF65-F5344CB8AC3E}">
        <p14:creationId xmlns:p14="http://schemas.microsoft.com/office/powerpoint/2010/main" val="3205558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5C584-498C-4E45-AAE0-3192B620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093746"/>
          </a:xfrm>
        </p:spPr>
        <p:txBody>
          <a:bodyPr anchor="ctr">
            <a:normAutofit/>
          </a:bodyPr>
          <a:lstStyle/>
          <a:p>
            <a:r>
              <a:rPr lang="en-US" sz="4200"/>
              <a:t>3. </a:t>
            </a:r>
            <a:r>
              <a:rPr lang="en-GB" sz="4200"/>
              <a:t>Data Interpretation and Pattern Findings</a:t>
            </a:r>
            <a:r>
              <a:rPr lang="en-US" sz="4200"/>
              <a:t>	</a:t>
            </a:r>
            <a:endParaRPr lang="en-IN" sz="4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1111-CBA3-4B96-A9E1-A0C5853F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202302"/>
            <a:ext cx="3541205" cy="357978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latin typeface="Segoe UI" panose="020B0502040204020203" pitchFamily="34" charset="0"/>
            </a:endParaRPr>
          </a:p>
          <a:p>
            <a:endParaRPr lang="en-US">
              <a:latin typeface="Segoe UI" panose="020B0502040204020203" pitchFamily="34" charset="0"/>
            </a:endParaRPr>
          </a:p>
          <a:p>
            <a:endParaRPr lang="en-US">
              <a:latin typeface="Segoe UI" panose="020B0502040204020203" pitchFamily="34" charset="0"/>
            </a:endParaRPr>
          </a:p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2FA59-EAA8-4173-908A-7839C1651855}"/>
              </a:ext>
            </a:extLst>
          </p:cNvPr>
          <p:cNvSpPr txBox="1"/>
          <p:nvPr/>
        </p:nvSpPr>
        <p:spPr>
          <a:xfrm>
            <a:off x="0" y="6611779"/>
            <a:ext cx="8987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err="1"/>
              <a:t>Link:</a:t>
            </a:r>
            <a:r>
              <a:rPr lang="en-US" sz="1000" err="1">
                <a:hlinkClick r:id="rId2"/>
              </a:rPr>
              <a:t>https</a:t>
            </a:r>
            <a:r>
              <a:rPr lang="en-US" sz="1000">
                <a:hlinkClick r:id="rId2"/>
              </a:rPr>
              <a:t>://public.tableau.com/app/profile/</a:t>
            </a:r>
            <a:r>
              <a:rPr lang="en-US" sz="1000" err="1">
                <a:hlinkClick r:id="rId2"/>
              </a:rPr>
              <a:t>mvs.chaitanya</a:t>
            </a:r>
            <a:r>
              <a:rPr lang="en-US" sz="1000">
                <a:hlinkClick r:id="rId2"/>
              </a:rPr>
              <a:t>/viz/CreditRiskAnalysis_16362852398140/Analysis_2#1</a:t>
            </a:r>
            <a:endParaRPr lang="en-IN" sz="1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1B0F8D-2147-458B-AEF9-3BA303C18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08" y="1514371"/>
            <a:ext cx="5034746" cy="31802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7BDA26-59B0-4CD0-84C6-0670B1089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004" y="1855694"/>
            <a:ext cx="4615880" cy="28389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187F59-3C87-460A-9674-15B9212B608D}"/>
              </a:ext>
            </a:extLst>
          </p:cNvPr>
          <p:cNvSpPr txBox="1"/>
          <p:nvPr/>
        </p:nvSpPr>
        <p:spPr>
          <a:xfrm>
            <a:off x="842683" y="5151690"/>
            <a:ext cx="4849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666666"/>
                </a:solidFill>
                <a:latin typeface="Segoe UI" panose="020B0502040204020203" pitchFamily="34" charset="0"/>
              </a:rPr>
              <a:t>The working income type has the highest proportion of non-defaulters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4ECD9A-B857-4C8C-A488-64EEB9D74664}"/>
              </a:ext>
            </a:extLst>
          </p:cNvPr>
          <p:cNvSpPr txBox="1"/>
          <p:nvPr/>
        </p:nvSpPr>
        <p:spPr>
          <a:xfrm>
            <a:off x="6092951" y="5081424"/>
            <a:ext cx="5256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666666"/>
                </a:solidFill>
                <a:latin typeface="Segoe UI" panose="020B0502040204020203" pitchFamily="34" charset="0"/>
              </a:rPr>
              <a:t>In the entire cohort, female comprise of approximately 61% of the population and default more than the male population</a:t>
            </a:r>
          </a:p>
        </p:txBody>
      </p:sp>
    </p:spTree>
    <p:extLst>
      <p:ext uri="{BB962C8B-B14F-4D97-AF65-F5344CB8AC3E}">
        <p14:creationId xmlns:p14="http://schemas.microsoft.com/office/powerpoint/2010/main" val="3372802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5C584-498C-4E45-AAE0-3192B620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093746"/>
          </a:xfrm>
        </p:spPr>
        <p:txBody>
          <a:bodyPr anchor="ctr">
            <a:normAutofit/>
          </a:bodyPr>
          <a:lstStyle/>
          <a:p>
            <a:r>
              <a:rPr lang="en-US" sz="4200"/>
              <a:t>3. </a:t>
            </a:r>
            <a:r>
              <a:rPr lang="en-GB" sz="4200"/>
              <a:t>Data Interpretation and Pattern Findings</a:t>
            </a:r>
            <a:r>
              <a:rPr lang="en-US" sz="4200"/>
              <a:t>	</a:t>
            </a:r>
            <a:endParaRPr lang="en-IN" sz="4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1111-CBA3-4B96-A9E1-A0C5853F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202302"/>
            <a:ext cx="3541205" cy="357978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latin typeface="Segoe UI" panose="020B0502040204020203" pitchFamily="34" charset="0"/>
            </a:endParaRPr>
          </a:p>
          <a:p>
            <a:endParaRPr lang="en-US">
              <a:latin typeface="Segoe UI" panose="020B0502040204020203" pitchFamily="34" charset="0"/>
            </a:endParaRPr>
          </a:p>
          <a:p>
            <a:endParaRPr lang="en-US">
              <a:latin typeface="Segoe UI" panose="020B0502040204020203" pitchFamily="34" charset="0"/>
            </a:endParaRPr>
          </a:p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2FA59-EAA8-4173-908A-7839C1651855}"/>
              </a:ext>
            </a:extLst>
          </p:cNvPr>
          <p:cNvSpPr txBox="1"/>
          <p:nvPr/>
        </p:nvSpPr>
        <p:spPr>
          <a:xfrm>
            <a:off x="0" y="6611779"/>
            <a:ext cx="8987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err="1"/>
              <a:t>Link:</a:t>
            </a:r>
            <a:r>
              <a:rPr lang="en-US" sz="1000" err="1">
                <a:hlinkClick r:id="rId3"/>
              </a:rPr>
              <a:t>https</a:t>
            </a:r>
            <a:r>
              <a:rPr lang="en-US" sz="1000">
                <a:hlinkClick r:id="rId3"/>
              </a:rPr>
              <a:t>://public.tableau.com/app/profile/</a:t>
            </a:r>
            <a:r>
              <a:rPr lang="en-US" sz="1000" err="1">
                <a:hlinkClick r:id="rId3"/>
              </a:rPr>
              <a:t>mvs.chaitanya</a:t>
            </a:r>
            <a:r>
              <a:rPr lang="en-US" sz="1000">
                <a:hlinkClick r:id="rId3"/>
              </a:rPr>
              <a:t>/viz/CreditRiskAnalysis_16362852398140/Analysis_2#1</a:t>
            </a:r>
            <a:endParaRPr lang="en-IN" sz="10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5F5E27-4167-4013-918F-DD9BAD4CA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339" y="1385094"/>
            <a:ext cx="3772426" cy="36390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72FA2B-FB25-447A-9FE8-46C2D6C9FA4C}"/>
              </a:ext>
            </a:extLst>
          </p:cNvPr>
          <p:cNvSpPr txBox="1"/>
          <p:nvPr/>
        </p:nvSpPr>
        <p:spPr>
          <a:xfrm>
            <a:off x="6431379" y="4958934"/>
            <a:ext cx="484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6666"/>
                </a:solidFill>
                <a:latin typeface="Segoe UI" panose="020B0502040204020203" pitchFamily="34" charset="0"/>
              </a:rPr>
              <a:t>Majority of the Applicants are Married.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F759A9-17D8-4765-B570-C6003A8BC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36" y="1453551"/>
            <a:ext cx="4585405" cy="43038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DC58F1F-7475-4F2C-B617-14CBEB68D188}"/>
              </a:ext>
            </a:extLst>
          </p:cNvPr>
          <p:cNvSpPr txBox="1"/>
          <p:nvPr/>
        </p:nvSpPr>
        <p:spPr>
          <a:xfrm>
            <a:off x="1168400" y="5696624"/>
            <a:ext cx="4849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6666"/>
                </a:solidFill>
                <a:latin typeface="Segoe UI" panose="020B0502040204020203" pitchFamily="34" charset="0"/>
              </a:rPr>
              <a:t>Most of the applications are living in House/Apartment.</a:t>
            </a:r>
          </a:p>
        </p:txBody>
      </p:sp>
    </p:spTree>
    <p:extLst>
      <p:ext uri="{BB962C8B-B14F-4D97-AF65-F5344CB8AC3E}">
        <p14:creationId xmlns:p14="http://schemas.microsoft.com/office/powerpoint/2010/main" val="1395818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5C584-498C-4E45-AAE0-3192B620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093746"/>
          </a:xfrm>
        </p:spPr>
        <p:txBody>
          <a:bodyPr anchor="ctr">
            <a:normAutofit/>
          </a:bodyPr>
          <a:lstStyle/>
          <a:p>
            <a:r>
              <a:rPr lang="en-US" sz="4200"/>
              <a:t>3. </a:t>
            </a:r>
            <a:r>
              <a:rPr lang="en-GB" sz="4200"/>
              <a:t>Data Interpretation and Pattern Findings</a:t>
            </a:r>
            <a:r>
              <a:rPr lang="en-US" sz="4200"/>
              <a:t>	</a:t>
            </a:r>
            <a:endParaRPr lang="en-IN" sz="4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1111-CBA3-4B96-A9E1-A0C5853F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202302"/>
            <a:ext cx="3541205" cy="357978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latin typeface="Segoe UI" panose="020B0502040204020203" pitchFamily="34" charset="0"/>
            </a:endParaRPr>
          </a:p>
          <a:p>
            <a:endParaRPr lang="en-US">
              <a:latin typeface="Segoe UI" panose="020B0502040204020203" pitchFamily="34" charset="0"/>
            </a:endParaRPr>
          </a:p>
          <a:p>
            <a:endParaRPr lang="en-US">
              <a:latin typeface="Segoe UI" panose="020B0502040204020203" pitchFamily="34" charset="0"/>
            </a:endParaRPr>
          </a:p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2FA59-EAA8-4173-908A-7839C1651855}"/>
              </a:ext>
            </a:extLst>
          </p:cNvPr>
          <p:cNvSpPr txBox="1"/>
          <p:nvPr/>
        </p:nvSpPr>
        <p:spPr>
          <a:xfrm>
            <a:off x="0" y="6611779"/>
            <a:ext cx="8987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err="1"/>
              <a:t>Link:</a:t>
            </a:r>
            <a:r>
              <a:rPr lang="en-US" sz="1000" err="1">
                <a:hlinkClick r:id="rId2"/>
              </a:rPr>
              <a:t>https</a:t>
            </a:r>
            <a:r>
              <a:rPr lang="en-US" sz="1000">
                <a:hlinkClick r:id="rId2"/>
              </a:rPr>
              <a:t>://public.tableau.com/app/profile/</a:t>
            </a:r>
            <a:r>
              <a:rPr lang="en-US" sz="1000" err="1">
                <a:hlinkClick r:id="rId2"/>
              </a:rPr>
              <a:t>mvs.chaitanya</a:t>
            </a:r>
            <a:r>
              <a:rPr lang="en-US" sz="1000">
                <a:hlinkClick r:id="rId2"/>
              </a:rPr>
              <a:t>/viz/CreditRiskAnalysis_16362852398140/Analysis_2#1</a:t>
            </a:r>
            <a:endParaRPr lang="en-IN" sz="10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299F86-F196-4D50-8869-4B20F923D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23" y="1577788"/>
            <a:ext cx="7669653" cy="48595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2C4796-2876-41F9-AE1F-E24E8F6A9056}"/>
              </a:ext>
            </a:extLst>
          </p:cNvPr>
          <p:cNvSpPr txBox="1"/>
          <p:nvPr/>
        </p:nvSpPr>
        <p:spPr>
          <a:xfrm>
            <a:off x="8489576" y="1879136"/>
            <a:ext cx="35412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6666"/>
                </a:solidFill>
                <a:latin typeface="Segoe UI" panose="020B0502040204020203" pitchFamily="34" charset="0"/>
              </a:rPr>
              <a:t>If the External Source normalized score greater than 0.8 then there are high chances that user won’t be default.</a:t>
            </a:r>
          </a:p>
          <a:p>
            <a:endParaRPr lang="en-US" dirty="0">
              <a:solidFill>
                <a:srgbClr val="666666"/>
              </a:solidFill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666666"/>
                </a:solidFill>
                <a:latin typeface="Segoe UI" panose="020B0502040204020203" pitchFamily="34" charset="0"/>
              </a:rPr>
              <a:t>After the analysis External Source 1 is more reliable.</a:t>
            </a:r>
          </a:p>
          <a:p>
            <a:endParaRPr lang="en-US" dirty="0">
              <a:solidFill>
                <a:srgbClr val="666666"/>
              </a:solidFill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666666"/>
                </a:solidFill>
                <a:latin typeface="Segoe UI" panose="020B0502040204020203" pitchFamily="34" charset="0"/>
              </a:rPr>
              <a:t>External sources scores cannot be used as sole criteria for defaulter estimation.</a:t>
            </a:r>
          </a:p>
          <a:p>
            <a:endParaRPr lang="en-US" dirty="0">
              <a:solidFill>
                <a:srgbClr val="666666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976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5C584-498C-4E45-AAE0-3192B620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US" sz="5100" dirty="0"/>
              <a:t>4. </a:t>
            </a:r>
            <a:r>
              <a:rPr lang="en-GB" sz="5100" dirty="0"/>
              <a:t>Applied Machine Learning Model</a:t>
            </a:r>
            <a:endParaRPr lang="en-IN" sz="5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1111-CBA3-4B96-A9E1-A0C5853F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dirty="0"/>
              <a:t>Selected all the User IDs who has all details in all </a:t>
            </a:r>
          </a:p>
          <a:p>
            <a:r>
              <a:rPr lang="en-US" dirty="0"/>
              <a:t>Created a Train and Test Data with 80-20 Split</a:t>
            </a:r>
          </a:p>
          <a:p>
            <a:r>
              <a:rPr lang="en-US" dirty="0"/>
              <a:t>Smote model is applied to handle the class imbalance. The minority class </a:t>
            </a:r>
            <a:r>
              <a:rPr lang="en-US" dirty="0" err="1"/>
              <a:t>i.e</a:t>
            </a:r>
            <a:r>
              <a:rPr lang="en-US" dirty="0"/>
              <a:t> the defaulter is increased by 300%.</a:t>
            </a:r>
          </a:p>
          <a:p>
            <a:r>
              <a:rPr lang="en-US" dirty="0"/>
              <a:t>Random Forest Algorithm is used for the model building. 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4DC98-33B8-4F3B-B52B-253878EBB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087" y="1282228"/>
            <a:ext cx="3434963" cy="41982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76D716-3A6F-40A2-92C4-F28A3FDE3890}"/>
              </a:ext>
            </a:extLst>
          </p:cNvPr>
          <p:cNvSpPr txBox="1"/>
          <p:nvPr/>
        </p:nvSpPr>
        <p:spPr>
          <a:xfrm>
            <a:off x="8414688" y="5471573"/>
            <a:ext cx="290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NonDefaulter</a:t>
            </a:r>
            <a:r>
              <a:rPr lang="en-US" dirty="0"/>
              <a:t> - 0 </a:t>
            </a:r>
          </a:p>
          <a:p>
            <a:r>
              <a:rPr lang="en-US" dirty="0"/>
              <a:t>Defaulter -1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09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7155-3B22-47C0-96A5-DF426C99D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063255"/>
            <a:ext cx="3575304" cy="4807541"/>
          </a:xfrm>
        </p:spPr>
        <p:txBody>
          <a:bodyPr>
            <a:normAutofit/>
          </a:bodyPr>
          <a:lstStyle/>
          <a:p>
            <a:r>
              <a:rPr lang="en-US"/>
              <a:t>Agenda </a:t>
            </a:r>
            <a:endParaRPr lang="en-IN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99FA7F2-6280-4B7C-81DB-AB2421AB52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9639162"/>
              </p:ext>
            </p:extLst>
          </p:nvPr>
        </p:nvGraphicFramePr>
        <p:xfrm>
          <a:off x="5158616" y="972642"/>
          <a:ext cx="6132237" cy="5034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675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9B3F0-DB7B-4706-88F1-A499FC95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063255"/>
            <a:ext cx="3575304" cy="4807541"/>
          </a:xfrm>
        </p:spPr>
        <p:txBody>
          <a:bodyPr>
            <a:normAutofit/>
          </a:bodyPr>
          <a:lstStyle/>
          <a:p>
            <a:r>
              <a:rPr lang="en-US"/>
              <a:t>Metrics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27EAE1-5678-41C8-B042-CCF28B4C78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047237"/>
              </p:ext>
            </p:extLst>
          </p:nvPr>
        </p:nvGraphicFramePr>
        <p:xfrm>
          <a:off x="5297763" y="972642"/>
          <a:ext cx="6132237" cy="5034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9899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44E4-ED0C-4E61-BE41-361E9108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743" y="1104066"/>
            <a:ext cx="3464109" cy="3146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Features Importance based on ML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DF1A62-78D7-46D8-9056-8038A4017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0203" y="1778000"/>
            <a:ext cx="7256294" cy="295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49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5C584-498C-4E45-AAE0-3192B620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95392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5. Conclusion	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1111-CBA3-4B96-A9E1-A0C5853F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609207"/>
            <a:ext cx="8412480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565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85C584-498C-4E45-AAE0-3192B620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r>
              <a:rPr lang="en-US"/>
              <a:t>Next Steps	</a:t>
            </a:r>
            <a:endParaRPr lang="en-IN"/>
          </a:p>
        </p:txBody>
      </p:sp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4297CFC1-8FA4-402A-8B18-C61BC9B36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85" r="32555" b="-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1111-CBA3-4B96-A9E1-A0C5853F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8"/>
            <a:ext cx="5312254" cy="24851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More analysis on user assets.</a:t>
            </a:r>
          </a:p>
          <a:p>
            <a:r>
              <a:rPr lang="en-US" dirty="0"/>
              <a:t>Advanced &amp; better ML Models.</a:t>
            </a:r>
          </a:p>
          <a:p>
            <a:endParaRPr lang="en-US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6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5C584-498C-4E45-AAE0-3192B620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914" y="893935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6. Q&amp;A	</a:t>
            </a:r>
          </a:p>
        </p:txBody>
      </p:sp>
      <p:pic>
        <p:nvPicPr>
          <p:cNvPr id="16" name="Graphic 15" descr="Questions">
            <a:extLst>
              <a:ext uri="{FF2B5EF4-FFF2-40B4-BE49-F238E27FC236}">
                <a16:creationId xmlns:a16="http://schemas.microsoft.com/office/drawing/2014/main" id="{F02D65F9-B1AC-45CB-8427-750073229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401" y="1793908"/>
            <a:ext cx="3491811" cy="349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83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284E5-DF9D-4E61-B1D0-F4D8D528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Appendix</a:t>
            </a:r>
            <a:endParaRPr lang="en-DE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895C4-959E-42C7-932B-A1DB77D9E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https://public.tableau.com/app/profile/mvs.chaitanya/viz/CreditRiskAnalysis_16362852398140/External_sources_1</a:t>
            </a:r>
            <a:endParaRPr lang="en-US" dirty="0"/>
          </a:p>
          <a:p>
            <a:r>
              <a:rPr lang="en-US" dirty="0">
                <a:hlinkClick r:id="rId3"/>
              </a:rPr>
              <a:t>https://www.kaggle.com/c/home-credit-default-risk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:: </a:t>
            </a:r>
            <a:r>
              <a:rPr lang="en-US" dirty="0">
                <a:hlinkClick r:id="rId4"/>
              </a:rPr>
              <a:t>https://github.com/Chaitanya2593/home_credit_risk_analysis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12708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A889-D845-4663-A8F4-62412ABC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016" y="788533"/>
            <a:ext cx="9267968" cy="2732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9833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5C584-498C-4E45-AAE0-3192B620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1"/>
            <a:ext cx="4782039" cy="1966747"/>
          </a:xfrm>
        </p:spPr>
        <p:txBody>
          <a:bodyPr anchor="ctr">
            <a:normAutofit/>
          </a:bodyPr>
          <a:lstStyle/>
          <a:p>
            <a:r>
              <a:rPr lang="en-US" sz="5600">
                <a:solidFill>
                  <a:schemeClr val="tx1"/>
                </a:solidFill>
              </a:rPr>
              <a:t>1. Business Case Introduction	</a:t>
            </a:r>
            <a:endParaRPr lang="en-IN" sz="5600">
              <a:solidFill>
                <a:schemeClr val="tx1"/>
              </a:solidFill>
            </a:endParaRPr>
          </a:p>
        </p:txBody>
      </p:sp>
      <p:pic>
        <p:nvPicPr>
          <p:cNvPr id="7" name="Picture 6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7A3701BF-3277-4821-A455-FFB848A44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86" y="1703918"/>
            <a:ext cx="5221611" cy="3132966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F04C2A9-28F5-4A08-A9A8-0C92F447CA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2646560"/>
              </p:ext>
            </p:extLst>
          </p:nvPr>
        </p:nvGraphicFramePr>
        <p:xfrm>
          <a:off x="350838" y="3134460"/>
          <a:ext cx="5337174" cy="2937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43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7155-3B22-47C0-96A5-DF426C99D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467" y="1063255"/>
            <a:ext cx="3575304" cy="480754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Motivation </a:t>
            </a:r>
            <a:endParaRPr lang="en-IN">
              <a:solidFill>
                <a:schemeClr val="tx1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B2A1A2D-A4BD-4D87-83A9-84726EDB99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8277222"/>
              </p:ext>
            </p:extLst>
          </p:nvPr>
        </p:nvGraphicFramePr>
        <p:xfrm>
          <a:off x="2219325" y="1063255"/>
          <a:ext cx="7924799" cy="5394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1490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85C584-498C-4E45-AAE0-3192B620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584" y="893935"/>
            <a:ext cx="6202267" cy="3339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2. Data Transformation		</a:t>
            </a: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B2ACB69-3B6D-4CE1-90B5-35EC05840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1" r="25463" b="-1"/>
          <a:stretch/>
        </p:blipFill>
        <p:spPr>
          <a:xfrm>
            <a:off x="20" y="10"/>
            <a:ext cx="4635294" cy="6857990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2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5C584-498C-4E45-AAE0-3192B620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743" y="1104066"/>
            <a:ext cx="3464109" cy="3146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Raw Table Scheme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1111-CBA3-4B96-A9E1-A0C5853F156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734425" y="4383088"/>
            <a:ext cx="3457575" cy="1403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br>
              <a:rPr lang="en-US" sz="2200"/>
            </a:br>
            <a:endParaRPr lang="en-US" sz="22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1A4B4E-E37A-4A10-8C77-72BF61598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98" y="1104066"/>
            <a:ext cx="6042045" cy="468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46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7155-3B22-47C0-96A5-DF426C9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 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C9F8C-CF31-4D36-B6BE-17F61B494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901" y="2220398"/>
            <a:ext cx="10671048" cy="3450560"/>
          </a:xfrm>
        </p:spPr>
        <p:txBody>
          <a:bodyPr>
            <a:normAutofit/>
          </a:bodyPr>
          <a:lstStyle/>
          <a:p>
            <a:r>
              <a:rPr lang="en-US" i="0">
                <a:latin typeface="Inter"/>
              </a:rPr>
              <a:t>Description:</a:t>
            </a:r>
          </a:p>
          <a:p>
            <a:r>
              <a:rPr lang="en-US" b="0" i="0">
                <a:effectLst/>
                <a:latin typeface="Inter"/>
              </a:rPr>
              <a:t>	Monthly balance snapshots of previous credit cards that the applicant has with Home Credit.</a:t>
            </a:r>
          </a:p>
          <a:p>
            <a:endParaRPr lang="en-US" i="0">
              <a:latin typeface="Inter"/>
            </a:endParaRPr>
          </a:p>
          <a:p>
            <a:r>
              <a:rPr lang="en-US" i="0">
                <a:latin typeface="Inter"/>
              </a:rPr>
              <a:t>Data Transformations</a:t>
            </a:r>
            <a:endParaRPr lang="en-US" b="0" i="0">
              <a:effectLst/>
              <a:latin typeface="Inte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0">
                <a:latin typeface="Inter"/>
              </a:rPr>
              <a:t>Missing Values : Filled the numerical columns with zero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0">
                <a:latin typeface="Inter"/>
              </a:rPr>
              <a:t>Columns like CNT_DRAWINGS_ATM_CURRENT, CNT_DRAWINGS_OTHER_CURRENT, CNT_DRAWINGS_POS_CURRENT  which are count related are summed up to one column.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0">
                <a:latin typeface="Inter"/>
              </a:rPr>
              <a:t> Dropped the highly correlated and less relevant columns.</a:t>
            </a:r>
            <a:endParaRPr lang="en-IN" i="0">
              <a:latin typeface="Inte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0">
              <a:latin typeface="Inter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55ED9BE-D7FE-45B4-AE3E-8D4B4F9368F3}"/>
              </a:ext>
            </a:extLst>
          </p:cNvPr>
          <p:cNvSpPr txBox="1">
            <a:spLocks/>
          </p:cNvSpPr>
          <p:nvPr/>
        </p:nvSpPr>
        <p:spPr>
          <a:xfrm>
            <a:off x="758952" y="295392"/>
            <a:ext cx="10671048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Analysis on Credit Card balance	</a:t>
            </a:r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67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7155-3B22-47C0-96A5-DF426C99D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1AC95-A661-42CC-A6DC-7F2537B05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53" y="1128811"/>
            <a:ext cx="3447287" cy="11263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>
                <a:solidFill>
                  <a:schemeClr val="tx1"/>
                </a:solidFill>
              </a:rPr>
              <a:t>Analysis on Credit Card balance</a:t>
            </a:r>
            <a:r>
              <a:rPr lang="en-US" sz="220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3A17F-655D-405C-A943-AEF493AE1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160" y="1412240"/>
            <a:ext cx="6836476" cy="4033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A98C46-9B61-4C88-AC8A-96CABACC7F0F}"/>
              </a:ext>
            </a:extLst>
          </p:cNvPr>
          <p:cNvSpPr txBox="1"/>
          <p:nvPr/>
        </p:nvSpPr>
        <p:spPr>
          <a:xfrm>
            <a:off x="822121" y="3531765"/>
            <a:ext cx="3682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Average Drawings – 3,00,055</a:t>
            </a:r>
          </a:p>
          <a:p>
            <a:r>
              <a:rPr lang="en-US"/>
              <a:t>Average Payments – 2,19,482</a:t>
            </a:r>
          </a:p>
          <a:p>
            <a:endParaRPr lang="en-US"/>
          </a:p>
          <a:p>
            <a:r>
              <a:rPr lang="en-US"/>
              <a:t>Average Difference -&gt; - 80,573 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226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7155-3B22-47C0-96A5-DF426C9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 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C9F8C-CF31-4D36-B6BE-17F61B494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901" y="2220398"/>
            <a:ext cx="10671048" cy="3450560"/>
          </a:xfrm>
        </p:spPr>
        <p:txBody>
          <a:bodyPr>
            <a:normAutofit/>
          </a:bodyPr>
          <a:lstStyle/>
          <a:p>
            <a:r>
              <a:rPr lang="en-US" i="0">
                <a:latin typeface="Inter"/>
              </a:rPr>
              <a:t>Description:</a:t>
            </a:r>
          </a:p>
          <a:p>
            <a:pPr algn="l"/>
            <a:r>
              <a:rPr lang="en-US" b="0" i="0">
                <a:effectLst/>
                <a:latin typeface="Inter"/>
              </a:rPr>
              <a:t>	All previous applications for Home Credit loans of clients who have loans in our sample.</a:t>
            </a:r>
          </a:p>
          <a:p>
            <a:r>
              <a:rPr lang="en-US" i="0">
                <a:latin typeface="Inter"/>
              </a:rPr>
              <a:t>Data Transformations</a:t>
            </a:r>
            <a:endParaRPr lang="en-US" b="0" i="0">
              <a:effectLst/>
              <a:latin typeface="Inte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0">
                <a:latin typeface="Inter"/>
              </a:rPr>
              <a:t>Few Date Columns have max value as 356243 which is a default or garbage value. It is replacing these values with 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0">
                <a:latin typeface="Inter"/>
              </a:rPr>
              <a:t>Columns with values Yes &amp; No(or similar) are replaced by 1 &amp; 0 respectively.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i="0">
                <a:latin typeface="Inter"/>
              </a:rPr>
              <a:t>Applied the One hot encoding on the categorical Columns</a:t>
            </a:r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55ED9BE-D7FE-45B4-AE3E-8D4B4F9368F3}"/>
              </a:ext>
            </a:extLst>
          </p:cNvPr>
          <p:cNvSpPr txBox="1">
            <a:spLocks/>
          </p:cNvSpPr>
          <p:nvPr/>
        </p:nvSpPr>
        <p:spPr>
          <a:xfrm>
            <a:off x="758952" y="295392"/>
            <a:ext cx="10671048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Analysis on Previous Application	</a:t>
            </a:r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4093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LeftStep">
      <a:dk1>
        <a:srgbClr val="000000"/>
      </a:dk1>
      <a:lt1>
        <a:srgbClr val="FFFFFF"/>
      </a:lt1>
      <a:dk2>
        <a:srgbClr val="233A3E"/>
      </a:dk2>
      <a:lt2>
        <a:srgbClr val="E8E6E2"/>
      </a:lt2>
      <a:accent1>
        <a:srgbClr val="90A5C3"/>
      </a:accent1>
      <a:accent2>
        <a:srgbClr val="7BA9B4"/>
      </a:accent2>
      <a:accent3>
        <a:srgbClr val="80AAA0"/>
      </a:accent3>
      <a:accent4>
        <a:srgbClr val="77AF8A"/>
      </a:accent4>
      <a:accent5>
        <a:srgbClr val="85AB82"/>
      </a:accent5>
      <a:accent6>
        <a:srgbClr val="8EAA74"/>
      </a:accent6>
      <a:hlink>
        <a:srgbClr val="977F5B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Override1.xml><?xml version="1.0" encoding="utf-8"?>
<a:themeOverride xmlns:a="http://schemas.openxmlformats.org/drawingml/2006/main">
  <a:clrScheme name="AnalogousFromLightSeedLeftStep">
    <a:dk1>
      <a:srgbClr val="000000"/>
    </a:dk1>
    <a:lt1>
      <a:srgbClr val="FFFFFF"/>
    </a:lt1>
    <a:dk2>
      <a:srgbClr val="233A3E"/>
    </a:dk2>
    <a:lt2>
      <a:srgbClr val="E8E6E2"/>
    </a:lt2>
    <a:accent1>
      <a:srgbClr val="90A5C3"/>
    </a:accent1>
    <a:accent2>
      <a:srgbClr val="7BA9B4"/>
    </a:accent2>
    <a:accent3>
      <a:srgbClr val="80AAA0"/>
    </a:accent3>
    <a:accent4>
      <a:srgbClr val="77AF8A"/>
    </a:accent4>
    <a:accent5>
      <a:srgbClr val="85AB82"/>
    </a:accent5>
    <a:accent6>
      <a:srgbClr val="8EAA74"/>
    </a:accent6>
    <a:hlink>
      <a:srgbClr val="977F5B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AnalogousFromLightSeedLeftStep">
    <a:dk1>
      <a:srgbClr val="000000"/>
    </a:dk1>
    <a:lt1>
      <a:srgbClr val="FFFFFF"/>
    </a:lt1>
    <a:dk2>
      <a:srgbClr val="233A3E"/>
    </a:dk2>
    <a:lt2>
      <a:srgbClr val="E8E6E2"/>
    </a:lt2>
    <a:accent1>
      <a:srgbClr val="90A5C3"/>
    </a:accent1>
    <a:accent2>
      <a:srgbClr val="7BA9B4"/>
    </a:accent2>
    <a:accent3>
      <a:srgbClr val="80AAA0"/>
    </a:accent3>
    <a:accent4>
      <a:srgbClr val="77AF8A"/>
    </a:accent4>
    <a:accent5>
      <a:srgbClr val="85AB82"/>
    </a:accent5>
    <a:accent6>
      <a:srgbClr val="8EAA74"/>
    </a:accent6>
    <a:hlink>
      <a:srgbClr val="977F5B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944</Words>
  <Application>Microsoft Office PowerPoint</Application>
  <PresentationFormat>Widescreen</PresentationFormat>
  <Paragraphs>126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Avenir Next LT Pro</vt:lpstr>
      <vt:lpstr>Calibri</vt:lpstr>
      <vt:lpstr>Inter</vt:lpstr>
      <vt:lpstr>Segoe UI</vt:lpstr>
      <vt:lpstr>Sitka Banner</vt:lpstr>
      <vt:lpstr>HeadlinesVTI</vt:lpstr>
      <vt:lpstr>Home Credit Risk Analysis</vt:lpstr>
      <vt:lpstr>Agenda </vt:lpstr>
      <vt:lpstr>1. Business Case Introduction </vt:lpstr>
      <vt:lpstr>Motivation </vt:lpstr>
      <vt:lpstr>2. Data Transformation  </vt:lpstr>
      <vt:lpstr>Raw Table Scheme </vt:lpstr>
      <vt:lpstr> </vt:lpstr>
      <vt:lpstr> </vt:lpstr>
      <vt:lpstr> </vt:lpstr>
      <vt:lpstr> </vt:lpstr>
      <vt:lpstr> </vt:lpstr>
      <vt:lpstr>PowerPoint Presentation</vt:lpstr>
      <vt:lpstr>Processed Table Scheme </vt:lpstr>
      <vt:lpstr>3. Data Interpretation and Pattern Findings </vt:lpstr>
      <vt:lpstr>3. Data Interpretation and Pattern Findings </vt:lpstr>
      <vt:lpstr>3. Data Interpretation and Pattern Findings </vt:lpstr>
      <vt:lpstr>3. Data Interpretation and Pattern Findings </vt:lpstr>
      <vt:lpstr>3. Data Interpretation and Pattern Findings </vt:lpstr>
      <vt:lpstr>4. Applied Machine Learning Model</vt:lpstr>
      <vt:lpstr>Metrics</vt:lpstr>
      <vt:lpstr>Features Importance based on ML Model</vt:lpstr>
      <vt:lpstr>5. Conclusion </vt:lpstr>
      <vt:lpstr>Next Steps </vt:lpstr>
      <vt:lpstr>6. Q&amp;A </vt:lpstr>
      <vt:lpstr>Appendix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Data Analysis Presentation</dc:title>
  <dc:creator>VS Chaitanya Madduri</dc:creator>
  <cp:lastModifiedBy>VS Chaitanya Madduri</cp:lastModifiedBy>
  <cp:revision>1</cp:revision>
  <dcterms:created xsi:type="dcterms:W3CDTF">2021-09-20T08:29:07Z</dcterms:created>
  <dcterms:modified xsi:type="dcterms:W3CDTF">2021-11-14T12:33:59Z</dcterms:modified>
</cp:coreProperties>
</file>