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83" d="100"/>
          <a:sy n="83" d="100"/>
        </p:scale>
        <p:origin x="-96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3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0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99B0-C8F7-40A8-93F8-C38478978FB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519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23786" y="1880316"/>
            <a:ext cx="48682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Name: </a:t>
            </a:r>
            <a:r>
              <a:rPr lang="en-US" sz="2400" dirty="0" err="1" smtClean="0"/>
              <a:t>G.Chaitanya</a:t>
            </a:r>
            <a:r>
              <a:rPr lang="en-US" sz="2400" dirty="0" smtClean="0"/>
              <a:t> Nanda Mohan</a:t>
            </a:r>
            <a:endParaRPr lang="en-US" sz="2400" dirty="0" smtClean="0"/>
          </a:p>
          <a:p>
            <a:endParaRPr lang="en-US" sz="3000" dirty="0" smtClean="0"/>
          </a:p>
          <a:p>
            <a:r>
              <a:rPr lang="en-US" sz="3000" b="1" dirty="0" smtClean="0"/>
              <a:t>Roll no: </a:t>
            </a:r>
            <a:r>
              <a:rPr lang="en-US" sz="3000" dirty="0" smtClean="0"/>
              <a:t>21471A05F6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b="1" dirty="0" smtClean="0"/>
              <a:t>College: </a:t>
            </a:r>
            <a:r>
              <a:rPr lang="en-US" sz="3000" dirty="0" smtClean="0"/>
              <a:t>Narasaraopeta Engineering College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71229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8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0" y="2518117"/>
            <a:ext cx="6787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3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95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3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4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8"/>
            <a:ext cx="12192000" cy="67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44" y="1404939"/>
            <a:ext cx="10516511" cy="4352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9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880"/>
            <a:ext cx="12365502" cy="7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7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</Words>
  <Application>Microsoft Office PowerPoint</Application>
  <PresentationFormat>Custom</PresentationFormat>
  <Paragraphs>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Lenovo</cp:lastModifiedBy>
  <cp:revision>4</cp:revision>
  <dcterms:created xsi:type="dcterms:W3CDTF">2024-03-20T04:36:31Z</dcterms:created>
  <dcterms:modified xsi:type="dcterms:W3CDTF">2024-03-22T05:10:37Z</dcterms:modified>
</cp:coreProperties>
</file>