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2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4E3B7-FAB3-4930-9751-13A4F29B8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F2CCC-2DFB-40A2-9DC4-15F307E6A2D7}">
      <dgm:prSet/>
      <dgm:spPr/>
      <dgm:t>
        <a:bodyPr/>
        <a:lstStyle/>
        <a:p>
          <a:r>
            <a:rPr lang="en-IN"/>
            <a:t>Google supports 119 languages for voice to text but Sanskrit not yet one of them.</a:t>
          </a:r>
          <a:endParaRPr lang="en-US"/>
        </a:p>
      </dgm:t>
    </dgm:pt>
    <dgm:pt modelId="{9B6340BD-7AC7-4111-9A95-29FA6C549CB7}" type="parTrans" cxnId="{48ABC2CB-02A3-4024-B25C-E38B873599BF}">
      <dgm:prSet/>
      <dgm:spPr/>
      <dgm:t>
        <a:bodyPr/>
        <a:lstStyle/>
        <a:p>
          <a:endParaRPr lang="en-US"/>
        </a:p>
      </dgm:t>
    </dgm:pt>
    <dgm:pt modelId="{890A255F-188C-4465-A9E6-200D1B8D7E63}" type="sibTrans" cxnId="{48ABC2CB-02A3-4024-B25C-E38B873599BF}">
      <dgm:prSet/>
      <dgm:spPr/>
      <dgm:t>
        <a:bodyPr/>
        <a:lstStyle/>
        <a:p>
          <a:endParaRPr lang="en-US"/>
        </a:p>
      </dgm:t>
    </dgm:pt>
    <dgm:pt modelId="{03AE8952-3EA2-4068-A52D-F854383E7FEA}">
      <dgm:prSet/>
      <dgm:spPr/>
      <dgm:t>
        <a:bodyPr/>
        <a:lstStyle/>
        <a:p>
          <a:r>
            <a:rPr lang="en-US" dirty="0"/>
            <a:t>Sanskrit has many languages derive from it but due to lack of technical information, it is getting extinct.</a:t>
          </a:r>
        </a:p>
      </dgm:t>
    </dgm:pt>
    <dgm:pt modelId="{CBFD313E-15FB-465E-8C10-E2B52D5F830C}" type="parTrans" cxnId="{0BC610A5-2443-47F5-973E-3DE388A064CE}">
      <dgm:prSet/>
      <dgm:spPr/>
      <dgm:t>
        <a:bodyPr/>
        <a:lstStyle/>
        <a:p>
          <a:endParaRPr lang="en-US"/>
        </a:p>
      </dgm:t>
    </dgm:pt>
    <dgm:pt modelId="{1850C69E-9498-435B-884F-1F73DAA3715A}" type="sibTrans" cxnId="{0BC610A5-2443-47F5-973E-3DE388A064CE}">
      <dgm:prSet/>
      <dgm:spPr/>
      <dgm:t>
        <a:bodyPr/>
        <a:lstStyle/>
        <a:p>
          <a:endParaRPr lang="en-US"/>
        </a:p>
      </dgm:t>
    </dgm:pt>
    <dgm:pt modelId="{F33051FA-C89F-4EE0-B326-A6738CD8CA3B}">
      <dgm:prSet/>
      <dgm:spPr/>
      <dgm:t>
        <a:bodyPr/>
        <a:lstStyle/>
        <a:p>
          <a:r>
            <a:rPr lang="en-IN"/>
            <a:t>The ancient texts can tackle many real-world challenges which can aid advancement in science and technology.</a:t>
          </a:r>
          <a:endParaRPr lang="en-US"/>
        </a:p>
      </dgm:t>
    </dgm:pt>
    <dgm:pt modelId="{76B4F47F-91F3-4311-923A-83D3E42EEC51}" type="parTrans" cxnId="{27FF812A-BC7F-4A4B-95FE-50411926EA2B}">
      <dgm:prSet/>
      <dgm:spPr/>
      <dgm:t>
        <a:bodyPr/>
        <a:lstStyle/>
        <a:p>
          <a:endParaRPr lang="en-US"/>
        </a:p>
      </dgm:t>
    </dgm:pt>
    <dgm:pt modelId="{8BAAF2C7-B0E2-4B5D-86A7-14F44AE01435}" type="sibTrans" cxnId="{27FF812A-BC7F-4A4B-95FE-50411926EA2B}">
      <dgm:prSet/>
      <dgm:spPr/>
      <dgm:t>
        <a:bodyPr/>
        <a:lstStyle/>
        <a:p>
          <a:endParaRPr lang="en-US"/>
        </a:p>
      </dgm:t>
    </dgm:pt>
    <dgm:pt modelId="{C7945916-48C6-4D8D-9E2F-F83D5FB67496}">
      <dgm:prSet/>
      <dgm:spPr/>
      <dgm:t>
        <a:bodyPr/>
        <a:lstStyle/>
        <a:p>
          <a:r>
            <a:rPr lang="en-IN"/>
            <a:t>It is difficult to search for Sanskrit text online.</a:t>
          </a:r>
          <a:endParaRPr lang="en-US"/>
        </a:p>
      </dgm:t>
    </dgm:pt>
    <dgm:pt modelId="{84C470ED-A720-4D53-8667-1D1FE75E70A2}" type="parTrans" cxnId="{3EE32813-980C-479E-B4B8-D44A8030C3A6}">
      <dgm:prSet/>
      <dgm:spPr/>
      <dgm:t>
        <a:bodyPr/>
        <a:lstStyle/>
        <a:p>
          <a:endParaRPr lang="en-US"/>
        </a:p>
      </dgm:t>
    </dgm:pt>
    <dgm:pt modelId="{C66CB6C7-9F1E-4D3F-A7AA-3E32C07153C8}" type="sibTrans" cxnId="{3EE32813-980C-479E-B4B8-D44A8030C3A6}">
      <dgm:prSet/>
      <dgm:spPr/>
      <dgm:t>
        <a:bodyPr/>
        <a:lstStyle/>
        <a:p>
          <a:endParaRPr lang="en-US"/>
        </a:p>
      </dgm:t>
    </dgm:pt>
    <dgm:pt modelId="{0F171D4C-A3FD-4C86-93F7-74460B9E65C1}">
      <dgm:prSet/>
      <dgm:spPr/>
      <dgm:t>
        <a:bodyPr/>
        <a:lstStyle/>
        <a:p>
          <a:r>
            <a:rPr lang="en-US" dirty="0"/>
            <a:t>Accessibility of Sanskrit language is the main problem.</a:t>
          </a:r>
        </a:p>
      </dgm:t>
    </dgm:pt>
    <dgm:pt modelId="{BC6723AF-3EB6-4FD4-A13C-793DA8AF1642}" type="parTrans" cxnId="{56B37479-B82F-4D8F-A01E-613A6B0DCD3F}">
      <dgm:prSet/>
      <dgm:spPr/>
      <dgm:t>
        <a:bodyPr/>
        <a:lstStyle/>
        <a:p>
          <a:endParaRPr lang="en-US"/>
        </a:p>
      </dgm:t>
    </dgm:pt>
    <dgm:pt modelId="{98B9D807-627C-4989-A676-D974CB02FB18}" type="sibTrans" cxnId="{56B37479-B82F-4D8F-A01E-613A6B0DCD3F}">
      <dgm:prSet/>
      <dgm:spPr/>
      <dgm:t>
        <a:bodyPr/>
        <a:lstStyle/>
        <a:p>
          <a:endParaRPr lang="en-US"/>
        </a:p>
      </dgm:t>
    </dgm:pt>
    <dgm:pt modelId="{6F77B8AA-2DBF-43E9-A386-676AF827F311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/>
            <a:t>It connects us to our roots and promote Sanskrit as a language.</a:t>
          </a:r>
        </a:p>
      </dgm:t>
    </dgm:pt>
    <dgm:pt modelId="{64AF26C0-F87A-4B28-ACF2-32E40303206C}" type="parTrans" cxnId="{DB4C6FAF-90A6-4579-890A-47E17F308350}">
      <dgm:prSet/>
      <dgm:spPr/>
      <dgm:t>
        <a:bodyPr/>
        <a:lstStyle/>
        <a:p>
          <a:endParaRPr lang="en-IN"/>
        </a:p>
      </dgm:t>
    </dgm:pt>
    <dgm:pt modelId="{31A230E8-2275-46B5-8912-39F69F642CA6}" type="sibTrans" cxnId="{DB4C6FAF-90A6-4579-890A-47E17F308350}">
      <dgm:prSet/>
      <dgm:spPr/>
      <dgm:t>
        <a:bodyPr/>
        <a:lstStyle/>
        <a:p>
          <a:endParaRPr lang="en-IN"/>
        </a:p>
      </dgm:t>
    </dgm:pt>
    <dgm:pt modelId="{A44D5F2F-8A82-4DE9-B166-389FA83550C5}" type="pres">
      <dgm:prSet presAssocID="{A114E3B7-FAB3-4930-9751-13A4F29B8472}" presName="diagram" presStyleCnt="0">
        <dgm:presLayoutVars>
          <dgm:dir/>
          <dgm:resizeHandles val="exact"/>
        </dgm:presLayoutVars>
      </dgm:prSet>
      <dgm:spPr/>
    </dgm:pt>
    <dgm:pt modelId="{9C5DFA23-EDAF-47B7-8D93-1A6F779E839B}" type="pres">
      <dgm:prSet presAssocID="{6F77B8AA-2DBF-43E9-A386-676AF827F311}" presName="node" presStyleLbl="node1" presStyleIdx="0" presStyleCnt="6">
        <dgm:presLayoutVars>
          <dgm:bulletEnabled val="1"/>
        </dgm:presLayoutVars>
      </dgm:prSet>
      <dgm:spPr/>
    </dgm:pt>
    <dgm:pt modelId="{FDC362FA-10ED-43AC-A5BB-295D03A33465}" type="pres">
      <dgm:prSet presAssocID="{31A230E8-2275-46B5-8912-39F69F642CA6}" presName="sibTrans" presStyleCnt="0"/>
      <dgm:spPr/>
    </dgm:pt>
    <dgm:pt modelId="{FC2B8235-60E6-4F57-BCA3-08F7CF8BCA6D}" type="pres">
      <dgm:prSet presAssocID="{B2DF2CCC-2DFB-40A2-9DC4-15F307E6A2D7}" presName="node" presStyleLbl="node1" presStyleIdx="1" presStyleCnt="6">
        <dgm:presLayoutVars>
          <dgm:bulletEnabled val="1"/>
        </dgm:presLayoutVars>
      </dgm:prSet>
      <dgm:spPr/>
    </dgm:pt>
    <dgm:pt modelId="{9204E9AF-00B4-4782-8E7A-9D7094169847}" type="pres">
      <dgm:prSet presAssocID="{890A255F-188C-4465-A9E6-200D1B8D7E63}" presName="sibTrans" presStyleCnt="0"/>
      <dgm:spPr/>
    </dgm:pt>
    <dgm:pt modelId="{D8A9CA36-7027-469F-B549-69DF28736658}" type="pres">
      <dgm:prSet presAssocID="{03AE8952-3EA2-4068-A52D-F854383E7FEA}" presName="node" presStyleLbl="node1" presStyleIdx="2" presStyleCnt="6">
        <dgm:presLayoutVars>
          <dgm:bulletEnabled val="1"/>
        </dgm:presLayoutVars>
      </dgm:prSet>
      <dgm:spPr/>
    </dgm:pt>
    <dgm:pt modelId="{094FAC46-8704-4A9E-B0EE-945384BE8858}" type="pres">
      <dgm:prSet presAssocID="{1850C69E-9498-435B-884F-1F73DAA3715A}" presName="sibTrans" presStyleCnt="0"/>
      <dgm:spPr/>
    </dgm:pt>
    <dgm:pt modelId="{DF2DEE64-AFF0-4884-8A97-CBC4B9B54FCD}" type="pres">
      <dgm:prSet presAssocID="{F33051FA-C89F-4EE0-B326-A6738CD8CA3B}" presName="node" presStyleLbl="node1" presStyleIdx="3" presStyleCnt="6">
        <dgm:presLayoutVars>
          <dgm:bulletEnabled val="1"/>
        </dgm:presLayoutVars>
      </dgm:prSet>
      <dgm:spPr/>
    </dgm:pt>
    <dgm:pt modelId="{5106DC83-2D7F-4CD4-9B23-8008ACECC1ED}" type="pres">
      <dgm:prSet presAssocID="{8BAAF2C7-B0E2-4B5D-86A7-14F44AE01435}" presName="sibTrans" presStyleCnt="0"/>
      <dgm:spPr/>
    </dgm:pt>
    <dgm:pt modelId="{C69BEE1A-7770-415E-A9E6-FE62AA6B2601}" type="pres">
      <dgm:prSet presAssocID="{C7945916-48C6-4D8D-9E2F-F83D5FB67496}" presName="node" presStyleLbl="node1" presStyleIdx="4" presStyleCnt="6">
        <dgm:presLayoutVars>
          <dgm:bulletEnabled val="1"/>
        </dgm:presLayoutVars>
      </dgm:prSet>
      <dgm:spPr/>
    </dgm:pt>
    <dgm:pt modelId="{C141AD19-3A77-4F16-A969-9CDE87515207}" type="pres">
      <dgm:prSet presAssocID="{C66CB6C7-9F1E-4D3F-A7AA-3E32C07153C8}" presName="sibTrans" presStyleCnt="0"/>
      <dgm:spPr/>
    </dgm:pt>
    <dgm:pt modelId="{23FF125A-395E-403A-BFA3-5389C840BB28}" type="pres">
      <dgm:prSet presAssocID="{0F171D4C-A3FD-4C86-93F7-74460B9E65C1}" presName="node" presStyleLbl="node1" presStyleIdx="5" presStyleCnt="6">
        <dgm:presLayoutVars>
          <dgm:bulletEnabled val="1"/>
        </dgm:presLayoutVars>
      </dgm:prSet>
      <dgm:spPr/>
    </dgm:pt>
  </dgm:ptLst>
  <dgm:cxnLst>
    <dgm:cxn modelId="{3EE32813-980C-479E-B4B8-D44A8030C3A6}" srcId="{A114E3B7-FAB3-4930-9751-13A4F29B8472}" destId="{C7945916-48C6-4D8D-9E2F-F83D5FB67496}" srcOrd="4" destOrd="0" parTransId="{84C470ED-A720-4D53-8667-1D1FE75E70A2}" sibTransId="{C66CB6C7-9F1E-4D3F-A7AA-3E32C07153C8}"/>
    <dgm:cxn modelId="{27FF812A-BC7F-4A4B-95FE-50411926EA2B}" srcId="{A114E3B7-FAB3-4930-9751-13A4F29B8472}" destId="{F33051FA-C89F-4EE0-B326-A6738CD8CA3B}" srcOrd="3" destOrd="0" parTransId="{76B4F47F-91F3-4311-923A-83D3E42EEC51}" sibTransId="{8BAAF2C7-B0E2-4B5D-86A7-14F44AE01435}"/>
    <dgm:cxn modelId="{14106141-5439-4716-88EF-7FE87687BC43}" type="presOf" srcId="{0F171D4C-A3FD-4C86-93F7-74460B9E65C1}" destId="{23FF125A-395E-403A-BFA3-5389C840BB28}" srcOrd="0" destOrd="0" presId="urn:microsoft.com/office/officeart/2005/8/layout/default"/>
    <dgm:cxn modelId="{9B3F9C48-D09E-4ABE-A9F8-1DFCFD701EC6}" type="presOf" srcId="{6F77B8AA-2DBF-43E9-A386-676AF827F311}" destId="{9C5DFA23-EDAF-47B7-8D93-1A6F779E839B}" srcOrd="0" destOrd="0" presId="urn:microsoft.com/office/officeart/2005/8/layout/default"/>
    <dgm:cxn modelId="{E1565653-2D93-4F46-B22C-4A8F75477DC8}" type="presOf" srcId="{C7945916-48C6-4D8D-9E2F-F83D5FB67496}" destId="{C69BEE1A-7770-415E-A9E6-FE62AA6B2601}" srcOrd="0" destOrd="0" presId="urn:microsoft.com/office/officeart/2005/8/layout/default"/>
    <dgm:cxn modelId="{56B37479-B82F-4D8F-A01E-613A6B0DCD3F}" srcId="{A114E3B7-FAB3-4930-9751-13A4F29B8472}" destId="{0F171D4C-A3FD-4C86-93F7-74460B9E65C1}" srcOrd="5" destOrd="0" parTransId="{BC6723AF-3EB6-4FD4-A13C-793DA8AF1642}" sibTransId="{98B9D807-627C-4989-A676-D974CB02FB18}"/>
    <dgm:cxn modelId="{1169EE9B-46F7-49B1-B8D5-1883BC2873BE}" type="presOf" srcId="{B2DF2CCC-2DFB-40A2-9DC4-15F307E6A2D7}" destId="{FC2B8235-60E6-4F57-BCA3-08F7CF8BCA6D}" srcOrd="0" destOrd="0" presId="urn:microsoft.com/office/officeart/2005/8/layout/default"/>
    <dgm:cxn modelId="{0BC610A5-2443-47F5-973E-3DE388A064CE}" srcId="{A114E3B7-FAB3-4930-9751-13A4F29B8472}" destId="{03AE8952-3EA2-4068-A52D-F854383E7FEA}" srcOrd="2" destOrd="0" parTransId="{CBFD313E-15FB-465E-8C10-E2B52D5F830C}" sibTransId="{1850C69E-9498-435B-884F-1F73DAA3715A}"/>
    <dgm:cxn modelId="{DB4C6FAF-90A6-4579-890A-47E17F308350}" srcId="{A114E3B7-FAB3-4930-9751-13A4F29B8472}" destId="{6F77B8AA-2DBF-43E9-A386-676AF827F311}" srcOrd="0" destOrd="0" parTransId="{64AF26C0-F87A-4B28-ACF2-32E40303206C}" sibTransId="{31A230E8-2275-46B5-8912-39F69F642CA6}"/>
    <dgm:cxn modelId="{173158C7-C4A2-45C2-9F81-2496D0833145}" type="presOf" srcId="{A114E3B7-FAB3-4930-9751-13A4F29B8472}" destId="{A44D5F2F-8A82-4DE9-B166-389FA83550C5}" srcOrd="0" destOrd="0" presId="urn:microsoft.com/office/officeart/2005/8/layout/default"/>
    <dgm:cxn modelId="{48ABC2CB-02A3-4024-B25C-E38B873599BF}" srcId="{A114E3B7-FAB3-4930-9751-13A4F29B8472}" destId="{B2DF2CCC-2DFB-40A2-9DC4-15F307E6A2D7}" srcOrd="1" destOrd="0" parTransId="{9B6340BD-7AC7-4111-9A95-29FA6C549CB7}" sibTransId="{890A255F-188C-4465-A9E6-200D1B8D7E63}"/>
    <dgm:cxn modelId="{64B55ED6-C164-4293-8606-D554E8E703BA}" type="presOf" srcId="{F33051FA-C89F-4EE0-B326-A6738CD8CA3B}" destId="{DF2DEE64-AFF0-4884-8A97-CBC4B9B54FCD}" srcOrd="0" destOrd="0" presId="urn:microsoft.com/office/officeart/2005/8/layout/default"/>
    <dgm:cxn modelId="{594AA7DB-DF52-4CE1-9F95-2E89CFA3EC4F}" type="presOf" srcId="{03AE8952-3EA2-4068-A52D-F854383E7FEA}" destId="{D8A9CA36-7027-469F-B549-69DF28736658}" srcOrd="0" destOrd="0" presId="urn:microsoft.com/office/officeart/2005/8/layout/default"/>
    <dgm:cxn modelId="{F74B8786-3B9D-426F-86FF-101A1286455D}" type="presParOf" srcId="{A44D5F2F-8A82-4DE9-B166-389FA83550C5}" destId="{9C5DFA23-EDAF-47B7-8D93-1A6F779E839B}" srcOrd="0" destOrd="0" presId="urn:microsoft.com/office/officeart/2005/8/layout/default"/>
    <dgm:cxn modelId="{47A55F2F-D2B6-445E-8844-F73A56FE0FFD}" type="presParOf" srcId="{A44D5F2F-8A82-4DE9-B166-389FA83550C5}" destId="{FDC362FA-10ED-43AC-A5BB-295D03A33465}" srcOrd="1" destOrd="0" presId="urn:microsoft.com/office/officeart/2005/8/layout/default"/>
    <dgm:cxn modelId="{325F3786-9A6A-470F-8FBF-80A3947AF4FC}" type="presParOf" srcId="{A44D5F2F-8A82-4DE9-B166-389FA83550C5}" destId="{FC2B8235-60E6-4F57-BCA3-08F7CF8BCA6D}" srcOrd="2" destOrd="0" presId="urn:microsoft.com/office/officeart/2005/8/layout/default"/>
    <dgm:cxn modelId="{ACC3B8CC-1019-4F39-8414-56A87661ABBA}" type="presParOf" srcId="{A44D5F2F-8A82-4DE9-B166-389FA83550C5}" destId="{9204E9AF-00B4-4782-8E7A-9D7094169847}" srcOrd="3" destOrd="0" presId="urn:microsoft.com/office/officeart/2005/8/layout/default"/>
    <dgm:cxn modelId="{5F8BFA0E-B6A7-4C99-8461-44927D4F75EF}" type="presParOf" srcId="{A44D5F2F-8A82-4DE9-B166-389FA83550C5}" destId="{D8A9CA36-7027-469F-B549-69DF28736658}" srcOrd="4" destOrd="0" presId="urn:microsoft.com/office/officeart/2005/8/layout/default"/>
    <dgm:cxn modelId="{C6740D6B-A73B-44D2-A8FD-6D35D8C3A242}" type="presParOf" srcId="{A44D5F2F-8A82-4DE9-B166-389FA83550C5}" destId="{094FAC46-8704-4A9E-B0EE-945384BE8858}" srcOrd="5" destOrd="0" presId="urn:microsoft.com/office/officeart/2005/8/layout/default"/>
    <dgm:cxn modelId="{C8D06F7B-D31B-4873-9702-684002390E92}" type="presParOf" srcId="{A44D5F2F-8A82-4DE9-B166-389FA83550C5}" destId="{DF2DEE64-AFF0-4884-8A97-CBC4B9B54FCD}" srcOrd="6" destOrd="0" presId="urn:microsoft.com/office/officeart/2005/8/layout/default"/>
    <dgm:cxn modelId="{081ED829-3B0D-4F93-9B9F-BA8384160251}" type="presParOf" srcId="{A44D5F2F-8A82-4DE9-B166-389FA83550C5}" destId="{5106DC83-2D7F-4CD4-9B23-8008ACECC1ED}" srcOrd="7" destOrd="0" presId="urn:microsoft.com/office/officeart/2005/8/layout/default"/>
    <dgm:cxn modelId="{2126CD8E-43FD-46A1-B683-E294D760C779}" type="presParOf" srcId="{A44D5F2F-8A82-4DE9-B166-389FA83550C5}" destId="{C69BEE1A-7770-415E-A9E6-FE62AA6B2601}" srcOrd="8" destOrd="0" presId="urn:microsoft.com/office/officeart/2005/8/layout/default"/>
    <dgm:cxn modelId="{E64E4E56-6C61-4864-BFE2-7AD9BA774C1D}" type="presParOf" srcId="{A44D5F2F-8A82-4DE9-B166-389FA83550C5}" destId="{C141AD19-3A77-4F16-A969-9CDE87515207}" srcOrd="9" destOrd="0" presId="urn:microsoft.com/office/officeart/2005/8/layout/default"/>
    <dgm:cxn modelId="{FED71AFC-62E1-4E24-984C-CCEC44B3F01E}" type="presParOf" srcId="{A44D5F2F-8A82-4DE9-B166-389FA83550C5}" destId="{23FF125A-395E-403A-BFA3-5389C840BB2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543D9-C45F-48B7-9295-796D7B709A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CC372-BE63-490E-8F20-0E666ABE1C01}">
      <dgm:prSet/>
      <dgm:spPr/>
      <dgm:t>
        <a:bodyPr/>
        <a:lstStyle/>
        <a:p>
          <a:r>
            <a:rPr lang="en-US"/>
            <a:t>Can be used to teach Sanskrit to students and improve their pronunciation.</a:t>
          </a:r>
        </a:p>
      </dgm:t>
    </dgm:pt>
    <dgm:pt modelId="{2AF8FBB5-6DF4-46ED-A3E1-15778CDAB00F}" type="parTrans" cxnId="{E1C2842F-0ECF-41D3-88A2-FF87D7B1D9E1}">
      <dgm:prSet/>
      <dgm:spPr/>
      <dgm:t>
        <a:bodyPr/>
        <a:lstStyle/>
        <a:p>
          <a:endParaRPr lang="en-US"/>
        </a:p>
      </dgm:t>
    </dgm:pt>
    <dgm:pt modelId="{BC387BBD-ECE4-457C-B08C-984E7C3FD0BA}" type="sibTrans" cxnId="{E1C2842F-0ECF-41D3-88A2-FF87D7B1D9E1}">
      <dgm:prSet/>
      <dgm:spPr/>
      <dgm:t>
        <a:bodyPr/>
        <a:lstStyle/>
        <a:p>
          <a:endParaRPr lang="en-US"/>
        </a:p>
      </dgm:t>
    </dgm:pt>
    <dgm:pt modelId="{B316C2DE-7361-4BFB-AA66-E5208441A615}">
      <dgm:prSet/>
      <dgm:spPr/>
      <dgm:t>
        <a:bodyPr/>
        <a:lstStyle/>
        <a:p>
          <a:r>
            <a:rPr lang="en-US" dirty="0"/>
            <a:t>Can be used to generate subtitles for Sanskrit language.</a:t>
          </a:r>
        </a:p>
      </dgm:t>
    </dgm:pt>
    <dgm:pt modelId="{DD2A9B34-B0F8-4552-904E-0A7B8AA484BC}" type="parTrans" cxnId="{142DF0E2-9FD2-46CB-A29F-9924E3CFBFDB}">
      <dgm:prSet/>
      <dgm:spPr/>
      <dgm:t>
        <a:bodyPr/>
        <a:lstStyle/>
        <a:p>
          <a:endParaRPr lang="en-US"/>
        </a:p>
      </dgm:t>
    </dgm:pt>
    <dgm:pt modelId="{552EB35F-77B8-4981-9898-22A39E951A6D}" type="sibTrans" cxnId="{142DF0E2-9FD2-46CB-A29F-9924E3CFBFDB}">
      <dgm:prSet/>
      <dgm:spPr/>
      <dgm:t>
        <a:bodyPr/>
        <a:lstStyle/>
        <a:p>
          <a:endParaRPr lang="en-US"/>
        </a:p>
      </dgm:t>
    </dgm:pt>
    <dgm:pt modelId="{30CBC0A1-0767-4774-B486-A1761F914684}">
      <dgm:prSet/>
      <dgm:spPr/>
      <dgm:t>
        <a:bodyPr/>
        <a:lstStyle/>
        <a:p>
          <a:r>
            <a:rPr lang="en-US"/>
            <a:t>Can help to prevent data digitally making it more searchable and accessible.</a:t>
          </a:r>
        </a:p>
      </dgm:t>
    </dgm:pt>
    <dgm:pt modelId="{2EB101B6-73FB-4E41-B981-49E5452E7D93}" type="parTrans" cxnId="{C50CDCC1-16AB-4C76-A673-C3EA6CCBC821}">
      <dgm:prSet/>
      <dgm:spPr/>
      <dgm:t>
        <a:bodyPr/>
        <a:lstStyle/>
        <a:p>
          <a:endParaRPr lang="en-US"/>
        </a:p>
      </dgm:t>
    </dgm:pt>
    <dgm:pt modelId="{91C1B105-E6CE-4DCC-B71E-08CE457D67C7}" type="sibTrans" cxnId="{C50CDCC1-16AB-4C76-A673-C3EA6CCBC821}">
      <dgm:prSet/>
      <dgm:spPr/>
      <dgm:t>
        <a:bodyPr/>
        <a:lstStyle/>
        <a:p>
          <a:endParaRPr lang="en-US"/>
        </a:p>
      </dgm:t>
    </dgm:pt>
    <dgm:pt modelId="{61B53CDA-3CBD-4794-B1B4-4F1419D83BC2}">
      <dgm:prSet/>
      <dgm:spPr/>
      <dgm:t>
        <a:bodyPr/>
        <a:lstStyle/>
        <a:p>
          <a:r>
            <a:rPr lang="en-IN"/>
            <a:t>It can be used to digitalise Vedas, Puranas, and other gharanth and sahetyas.</a:t>
          </a:r>
          <a:endParaRPr lang="en-US"/>
        </a:p>
      </dgm:t>
    </dgm:pt>
    <dgm:pt modelId="{1F6F5C00-B9B1-460C-BD09-9E1BBFC0B709}" type="parTrans" cxnId="{9647FEFF-4160-4263-8ACA-6EC65FDA5B17}">
      <dgm:prSet/>
      <dgm:spPr/>
      <dgm:t>
        <a:bodyPr/>
        <a:lstStyle/>
        <a:p>
          <a:endParaRPr lang="en-US"/>
        </a:p>
      </dgm:t>
    </dgm:pt>
    <dgm:pt modelId="{2C1F6F4F-22B2-4A08-BF71-9606ED1AF01D}" type="sibTrans" cxnId="{9647FEFF-4160-4263-8ACA-6EC65FDA5B17}">
      <dgm:prSet/>
      <dgm:spPr/>
      <dgm:t>
        <a:bodyPr/>
        <a:lstStyle/>
        <a:p>
          <a:endParaRPr lang="en-US"/>
        </a:p>
      </dgm:t>
    </dgm:pt>
    <dgm:pt modelId="{F02853AB-A7EA-48A3-97F6-A67E135C161C}" type="pres">
      <dgm:prSet presAssocID="{CBD543D9-C45F-48B7-9295-796D7B709A98}" presName="vert0" presStyleCnt="0">
        <dgm:presLayoutVars>
          <dgm:dir/>
          <dgm:animOne val="branch"/>
          <dgm:animLvl val="lvl"/>
        </dgm:presLayoutVars>
      </dgm:prSet>
      <dgm:spPr/>
    </dgm:pt>
    <dgm:pt modelId="{034674F8-8B4A-4A91-BFD3-2899731A3B09}" type="pres">
      <dgm:prSet presAssocID="{455CC372-BE63-490E-8F20-0E666ABE1C01}" presName="thickLine" presStyleLbl="alignNode1" presStyleIdx="0" presStyleCnt="4"/>
      <dgm:spPr/>
    </dgm:pt>
    <dgm:pt modelId="{12B53CC3-E3DA-48CC-913A-CA4A8DF08920}" type="pres">
      <dgm:prSet presAssocID="{455CC372-BE63-490E-8F20-0E666ABE1C01}" presName="horz1" presStyleCnt="0"/>
      <dgm:spPr/>
    </dgm:pt>
    <dgm:pt modelId="{FA9B4307-A50B-4282-BDAD-C7CEA82A3A33}" type="pres">
      <dgm:prSet presAssocID="{455CC372-BE63-490E-8F20-0E666ABE1C01}" presName="tx1" presStyleLbl="revTx" presStyleIdx="0" presStyleCnt="4"/>
      <dgm:spPr/>
    </dgm:pt>
    <dgm:pt modelId="{7CF22C77-BE9C-46D5-8BCF-E69B19B3A11E}" type="pres">
      <dgm:prSet presAssocID="{455CC372-BE63-490E-8F20-0E666ABE1C01}" presName="vert1" presStyleCnt="0"/>
      <dgm:spPr/>
    </dgm:pt>
    <dgm:pt modelId="{0EEDC5C9-1A17-4243-B131-596FA77F6F2E}" type="pres">
      <dgm:prSet presAssocID="{B316C2DE-7361-4BFB-AA66-E5208441A615}" presName="thickLine" presStyleLbl="alignNode1" presStyleIdx="1" presStyleCnt="4"/>
      <dgm:spPr/>
    </dgm:pt>
    <dgm:pt modelId="{2214544E-861C-4146-B6A8-21F55182247A}" type="pres">
      <dgm:prSet presAssocID="{B316C2DE-7361-4BFB-AA66-E5208441A615}" presName="horz1" presStyleCnt="0"/>
      <dgm:spPr/>
    </dgm:pt>
    <dgm:pt modelId="{86F1DD54-84EE-4D3F-B674-75B92F0A5495}" type="pres">
      <dgm:prSet presAssocID="{B316C2DE-7361-4BFB-AA66-E5208441A615}" presName="tx1" presStyleLbl="revTx" presStyleIdx="1" presStyleCnt="4"/>
      <dgm:spPr/>
    </dgm:pt>
    <dgm:pt modelId="{65DDD6DD-9DE0-4422-8BA7-8BCEFDA89A41}" type="pres">
      <dgm:prSet presAssocID="{B316C2DE-7361-4BFB-AA66-E5208441A615}" presName="vert1" presStyleCnt="0"/>
      <dgm:spPr/>
    </dgm:pt>
    <dgm:pt modelId="{807E2404-8CB7-4352-B342-CBC4B07F77EB}" type="pres">
      <dgm:prSet presAssocID="{30CBC0A1-0767-4774-B486-A1761F914684}" presName="thickLine" presStyleLbl="alignNode1" presStyleIdx="2" presStyleCnt="4"/>
      <dgm:spPr/>
    </dgm:pt>
    <dgm:pt modelId="{A3BEEDEB-9C15-425E-9799-EC81474A7C9F}" type="pres">
      <dgm:prSet presAssocID="{30CBC0A1-0767-4774-B486-A1761F914684}" presName="horz1" presStyleCnt="0"/>
      <dgm:spPr/>
    </dgm:pt>
    <dgm:pt modelId="{A97B16B6-74C8-4B99-BCD8-12D5CCB7E285}" type="pres">
      <dgm:prSet presAssocID="{30CBC0A1-0767-4774-B486-A1761F914684}" presName="tx1" presStyleLbl="revTx" presStyleIdx="2" presStyleCnt="4"/>
      <dgm:spPr/>
    </dgm:pt>
    <dgm:pt modelId="{19AB0FC5-696B-4E67-B4E4-C21C66BF744B}" type="pres">
      <dgm:prSet presAssocID="{30CBC0A1-0767-4774-B486-A1761F914684}" presName="vert1" presStyleCnt="0"/>
      <dgm:spPr/>
    </dgm:pt>
    <dgm:pt modelId="{7768857F-E5D2-49EF-A7A9-44A3A79F8282}" type="pres">
      <dgm:prSet presAssocID="{61B53CDA-3CBD-4794-B1B4-4F1419D83BC2}" presName="thickLine" presStyleLbl="alignNode1" presStyleIdx="3" presStyleCnt="4"/>
      <dgm:spPr/>
    </dgm:pt>
    <dgm:pt modelId="{563CACF8-E825-40CC-B4B2-C14ED1BDEDD5}" type="pres">
      <dgm:prSet presAssocID="{61B53CDA-3CBD-4794-B1B4-4F1419D83BC2}" presName="horz1" presStyleCnt="0"/>
      <dgm:spPr/>
    </dgm:pt>
    <dgm:pt modelId="{C743B5D2-FB9B-4A59-AAC6-CBB688E37083}" type="pres">
      <dgm:prSet presAssocID="{61B53CDA-3CBD-4794-B1B4-4F1419D83BC2}" presName="tx1" presStyleLbl="revTx" presStyleIdx="3" presStyleCnt="4"/>
      <dgm:spPr/>
    </dgm:pt>
    <dgm:pt modelId="{E7954F0B-C104-481C-ABEB-2600A23E422B}" type="pres">
      <dgm:prSet presAssocID="{61B53CDA-3CBD-4794-B1B4-4F1419D83BC2}" presName="vert1" presStyleCnt="0"/>
      <dgm:spPr/>
    </dgm:pt>
  </dgm:ptLst>
  <dgm:cxnLst>
    <dgm:cxn modelId="{C3695209-D982-4C31-B745-1884E3430D9E}" type="presOf" srcId="{455CC372-BE63-490E-8F20-0E666ABE1C01}" destId="{FA9B4307-A50B-4282-BDAD-C7CEA82A3A33}" srcOrd="0" destOrd="0" presId="urn:microsoft.com/office/officeart/2008/layout/LinedList"/>
    <dgm:cxn modelId="{E1C2842F-0ECF-41D3-88A2-FF87D7B1D9E1}" srcId="{CBD543D9-C45F-48B7-9295-796D7B709A98}" destId="{455CC372-BE63-490E-8F20-0E666ABE1C01}" srcOrd="0" destOrd="0" parTransId="{2AF8FBB5-6DF4-46ED-A3E1-15778CDAB00F}" sibTransId="{BC387BBD-ECE4-457C-B08C-984E7C3FD0BA}"/>
    <dgm:cxn modelId="{3C35DE3A-D356-45A2-AEB8-F4EBC27295C4}" type="presOf" srcId="{30CBC0A1-0767-4774-B486-A1761F914684}" destId="{A97B16B6-74C8-4B99-BCD8-12D5CCB7E285}" srcOrd="0" destOrd="0" presId="urn:microsoft.com/office/officeart/2008/layout/LinedList"/>
    <dgm:cxn modelId="{5D6C224B-4C72-48BD-9122-8902B43C8D53}" type="presOf" srcId="{CBD543D9-C45F-48B7-9295-796D7B709A98}" destId="{F02853AB-A7EA-48A3-97F6-A67E135C161C}" srcOrd="0" destOrd="0" presId="urn:microsoft.com/office/officeart/2008/layout/LinedList"/>
    <dgm:cxn modelId="{0A4C6157-035C-45E6-A944-441C56DF1B4E}" type="presOf" srcId="{61B53CDA-3CBD-4794-B1B4-4F1419D83BC2}" destId="{C743B5D2-FB9B-4A59-AAC6-CBB688E37083}" srcOrd="0" destOrd="0" presId="urn:microsoft.com/office/officeart/2008/layout/LinedList"/>
    <dgm:cxn modelId="{11E7908B-B449-4564-B8BB-77C0621145E6}" type="presOf" srcId="{B316C2DE-7361-4BFB-AA66-E5208441A615}" destId="{86F1DD54-84EE-4D3F-B674-75B92F0A5495}" srcOrd="0" destOrd="0" presId="urn:microsoft.com/office/officeart/2008/layout/LinedList"/>
    <dgm:cxn modelId="{C50CDCC1-16AB-4C76-A673-C3EA6CCBC821}" srcId="{CBD543D9-C45F-48B7-9295-796D7B709A98}" destId="{30CBC0A1-0767-4774-B486-A1761F914684}" srcOrd="2" destOrd="0" parTransId="{2EB101B6-73FB-4E41-B981-49E5452E7D93}" sibTransId="{91C1B105-E6CE-4DCC-B71E-08CE457D67C7}"/>
    <dgm:cxn modelId="{142DF0E2-9FD2-46CB-A29F-9924E3CFBFDB}" srcId="{CBD543D9-C45F-48B7-9295-796D7B709A98}" destId="{B316C2DE-7361-4BFB-AA66-E5208441A615}" srcOrd="1" destOrd="0" parTransId="{DD2A9B34-B0F8-4552-904E-0A7B8AA484BC}" sibTransId="{552EB35F-77B8-4981-9898-22A39E951A6D}"/>
    <dgm:cxn modelId="{9647FEFF-4160-4263-8ACA-6EC65FDA5B17}" srcId="{CBD543D9-C45F-48B7-9295-796D7B709A98}" destId="{61B53CDA-3CBD-4794-B1B4-4F1419D83BC2}" srcOrd="3" destOrd="0" parTransId="{1F6F5C00-B9B1-460C-BD09-9E1BBFC0B709}" sibTransId="{2C1F6F4F-22B2-4A08-BF71-9606ED1AF01D}"/>
    <dgm:cxn modelId="{43AD59BA-A094-471B-8D04-00BB621B6C98}" type="presParOf" srcId="{F02853AB-A7EA-48A3-97F6-A67E135C161C}" destId="{034674F8-8B4A-4A91-BFD3-2899731A3B09}" srcOrd="0" destOrd="0" presId="urn:microsoft.com/office/officeart/2008/layout/LinedList"/>
    <dgm:cxn modelId="{F68A9B98-0236-4844-8E68-5458B735858B}" type="presParOf" srcId="{F02853AB-A7EA-48A3-97F6-A67E135C161C}" destId="{12B53CC3-E3DA-48CC-913A-CA4A8DF08920}" srcOrd="1" destOrd="0" presId="urn:microsoft.com/office/officeart/2008/layout/LinedList"/>
    <dgm:cxn modelId="{006DF2F4-766E-4992-AD61-0F28224E7A3C}" type="presParOf" srcId="{12B53CC3-E3DA-48CC-913A-CA4A8DF08920}" destId="{FA9B4307-A50B-4282-BDAD-C7CEA82A3A33}" srcOrd="0" destOrd="0" presId="urn:microsoft.com/office/officeart/2008/layout/LinedList"/>
    <dgm:cxn modelId="{AAB69797-9ACD-4A08-AE1F-908FFC421387}" type="presParOf" srcId="{12B53CC3-E3DA-48CC-913A-CA4A8DF08920}" destId="{7CF22C77-BE9C-46D5-8BCF-E69B19B3A11E}" srcOrd="1" destOrd="0" presId="urn:microsoft.com/office/officeart/2008/layout/LinedList"/>
    <dgm:cxn modelId="{920D58F0-61B5-4E43-9A44-12B5470DF0C5}" type="presParOf" srcId="{F02853AB-A7EA-48A3-97F6-A67E135C161C}" destId="{0EEDC5C9-1A17-4243-B131-596FA77F6F2E}" srcOrd="2" destOrd="0" presId="urn:microsoft.com/office/officeart/2008/layout/LinedList"/>
    <dgm:cxn modelId="{CD3B6391-E564-4F6B-8BC2-B981DBD63406}" type="presParOf" srcId="{F02853AB-A7EA-48A3-97F6-A67E135C161C}" destId="{2214544E-861C-4146-B6A8-21F55182247A}" srcOrd="3" destOrd="0" presId="urn:microsoft.com/office/officeart/2008/layout/LinedList"/>
    <dgm:cxn modelId="{5FC4C0BA-07F1-4FE3-828A-0A4D4C39ECDC}" type="presParOf" srcId="{2214544E-861C-4146-B6A8-21F55182247A}" destId="{86F1DD54-84EE-4D3F-B674-75B92F0A5495}" srcOrd="0" destOrd="0" presId="urn:microsoft.com/office/officeart/2008/layout/LinedList"/>
    <dgm:cxn modelId="{AAAFFB65-A524-4A7A-A6DD-7A1B15C4BB30}" type="presParOf" srcId="{2214544E-861C-4146-B6A8-21F55182247A}" destId="{65DDD6DD-9DE0-4422-8BA7-8BCEFDA89A41}" srcOrd="1" destOrd="0" presId="urn:microsoft.com/office/officeart/2008/layout/LinedList"/>
    <dgm:cxn modelId="{99D709F9-9FAE-4CC7-BF07-165BEA43D5C4}" type="presParOf" srcId="{F02853AB-A7EA-48A3-97F6-A67E135C161C}" destId="{807E2404-8CB7-4352-B342-CBC4B07F77EB}" srcOrd="4" destOrd="0" presId="urn:microsoft.com/office/officeart/2008/layout/LinedList"/>
    <dgm:cxn modelId="{B9B68540-B0EA-46D7-AAC7-C00A2794008C}" type="presParOf" srcId="{F02853AB-A7EA-48A3-97F6-A67E135C161C}" destId="{A3BEEDEB-9C15-425E-9799-EC81474A7C9F}" srcOrd="5" destOrd="0" presId="urn:microsoft.com/office/officeart/2008/layout/LinedList"/>
    <dgm:cxn modelId="{43CE09CA-937D-4926-9CC7-D1533DE84C41}" type="presParOf" srcId="{A3BEEDEB-9C15-425E-9799-EC81474A7C9F}" destId="{A97B16B6-74C8-4B99-BCD8-12D5CCB7E285}" srcOrd="0" destOrd="0" presId="urn:microsoft.com/office/officeart/2008/layout/LinedList"/>
    <dgm:cxn modelId="{D5FDC097-6CE8-4E72-B972-58978B4A1FAE}" type="presParOf" srcId="{A3BEEDEB-9C15-425E-9799-EC81474A7C9F}" destId="{19AB0FC5-696B-4E67-B4E4-C21C66BF744B}" srcOrd="1" destOrd="0" presId="urn:microsoft.com/office/officeart/2008/layout/LinedList"/>
    <dgm:cxn modelId="{E23DDD74-3FD8-49C2-AD37-D75F73B3B900}" type="presParOf" srcId="{F02853AB-A7EA-48A3-97F6-A67E135C161C}" destId="{7768857F-E5D2-49EF-A7A9-44A3A79F8282}" srcOrd="6" destOrd="0" presId="urn:microsoft.com/office/officeart/2008/layout/LinedList"/>
    <dgm:cxn modelId="{A05B6A96-8A73-4774-95FD-0A788E0C3669}" type="presParOf" srcId="{F02853AB-A7EA-48A3-97F6-A67E135C161C}" destId="{563CACF8-E825-40CC-B4B2-C14ED1BDEDD5}" srcOrd="7" destOrd="0" presId="urn:microsoft.com/office/officeart/2008/layout/LinedList"/>
    <dgm:cxn modelId="{FFD07D89-7424-4A29-A0D9-3F97B3601CD6}" type="presParOf" srcId="{563CACF8-E825-40CC-B4B2-C14ED1BDEDD5}" destId="{C743B5D2-FB9B-4A59-AAC6-CBB688E37083}" srcOrd="0" destOrd="0" presId="urn:microsoft.com/office/officeart/2008/layout/LinedList"/>
    <dgm:cxn modelId="{F0A10548-4EF3-4308-81E5-C2257C899949}" type="presParOf" srcId="{563CACF8-E825-40CC-B4B2-C14ED1BDEDD5}" destId="{E7954F0B-C104-481C-ABEB-2600A23E42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8601A1-CDE3-474C-ABF2-83A76B9EB9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B6C79-96B3-4838-A719-39AB533A13B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Increase accuracy of the machine learning model.</a:t>
          </a:r>
          <a:endParaRPr lang="en-US"/>
        </a:p>
      </dgm:t>
    </dgm:pt>
    <dgm:pt modelId="{54EA7903-739A-49C3-B833-7C68B88D80CA}" type="parTrans" cxnId="{2A55D9C2-FCCF-404F-AAA6-B8834D6EC23B}">
      <dgm:prSet/>
      <dgm:spPr/>
      <dgm:t>
        <a:bodyPr/>
        <a:lstStyle/>
        <a:p>
          <a:endParaRPr lang="en-US"/>
        </a:p>
      </dgm:t>
    </dgm:pt>
    <dgm:pt modelId="{0F884D31-0D50-434C-A256-4ECBA66BF702}" type="sibTrans" cxnId="{2A55D9C2-FCCF-404F-AAA6-B8834D6EC2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E87F5-3202-4646-B7E1-A7BF3B67053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Make editor more robust and provide useful suggestions to the user.</a:t>
          </a:r>
          <a:endParaRPr lang="en-US"/>
        </a:p>
      </dgm:t>
    </dgm:pt>
    <dgm:pt modelId="{AEED7B15-C0DD-4999-B02A-D48C78DAD812}" type="parTrans" cxnId="{9F39A3F4-54AB-4F86-81A7-70C8AC84D298}">
      <dgm:prSet/>
      <dgm:spPr/>
      <dgm:t>
        <a:bodyPr/>
        <a:lstStyle/>
        <a:p>
          <a:endParaRPr lang="en-US"/>
        </a:p>
      </dgm:t>
    </dgm:pt>
    <dgm:pt modelId="{83FCE12D-4833-4620-8C6E-53E9B366C4B6}" type="sibTrans" cxnId="{9F39A3F4-54AB-4F86-81A7-70C8AC84D2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399FAE-30A4-468A-9835-4F16B099C2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Enhance scalability of our application both horizontal and vertical.</a:t>
          </a:r>
          <a:endParaRPr lang="en-US"/>
        </a:p>
      </dgm:t>
    </dgm:pt>
    <dgm:pt modelId="{7863A527-4C45-4C12-91DA-CAE7FAA2600F}" type="parTrans" cxnId="{38E3226F-708E-4762-862B-AF89B6FEAD4F}">
      <dgm:prSet/>
      <dgm:spPr/>
      <dgm:t>
        <a:bodyPr/>
        <a:lstStyle/>
        <a:p>
          <a:endParaRPr lang="en-US"/>
        </a:p>
      </dgm:t>
    </dgm:pt>
    <dgm:pt modelId="{18EF2AF5-2181-49DC-808C-1B844A776023}" type="sibTrans" cxnId="{38E3226F-708E-4762-862B-AF89B6FEA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957801-BCAA-426C-8FFC-3D4834AE48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Contact with google officials for integration.</a:t>
          </a:r>
          <a:endParaRPr lang="en-US"/>
        </a:p>
      </dgm:t>
    </dgm:pt>
    <dgm:pt modelId="{7B2E5C9E-86E6-4F5D-8D38-AA1800D80775}" type="parTrans" cxnId="{4D6CB75D-7D5C-4C40-A611-BBE05D2C3CB9}">
      <dgm:prSet/>
      <dgm:spPr/>
      <dgm:t>
        <a:bodyPr/>
        <a:lstStyle/>
        <a:p>
          <a:endParaRPr lang="en-US"/>
        </a:p>
      </dgm:t>
    </dgm:pt>
    <dgm:pt modelId="{B01ED032-3DF7-4537-8828-140966F37D5B}" type="sibTrans" cxnId="{4D6CB75D-7D5C-4C40-A611-BBE05D2C3CB9}">
      <dgm:prSet/>
      <dgm:spPr/>
      <dgm:t>
        <a:bodyPr/>
        <a:lstStyle/>
        <a:p>
          <a:endParaRPr lang="en-US"/>
        </a:p>
      </dgm:t>
    </dgm:pt>
    <dgm:pt modelId="{A543EFB3-F11E-46D2-9295-4AC3CFB2F660}" type="pres">
      <dgm:prSet presAssocID="{FE8601A1-CDE3-474C-ABF2-83A76B9EB9FC}" presName="root" presStyleCnt="0">
        <dgm:presLayoutVars>
          <dgm:dir/>
          <dgm:resizeHandles val="exact"/>
        </dgm:presLayoutVars>
      </dgm:prSet>
      <dgm:spPr/>
    </dgm:pt>
    <dgm:pt modelId="{BBE74D71-6955-4E1F-9675-EB7068D271F0}" type="pres">
      <dgm:prSet presAssocID="{FE8601A1-CDE3-474C-ABF2-83A76B9EB9FC}" presName="container" presStyleCnt="0">
        <dgm:presLayoutVars>
          <dgm:dir/>
          <dgm:resizeHandles val="exact"/>
        </dgm:presLayoutVars>
      </dgm:prSet>
      <dgm:spPr/>
    </dgm:pt>
    <dgm:pt modelId="{13C9180B-7B87-40B3-BC07-D54BC1703E9E}" type="pres">
      <dgm:prSet presAssocID="{05CB6C79-96B3-4838-A719-39AB533A13B9}" presName="compNode" presStyleCnt="0"/>
      <dgm:spPr/>
    </dgm:pt>
    <dgm:pt modelId="{6C33AD18-8985-4C8F-A83D-6CFD600FF84F}" type="pres">
      <dgm:prSet presAssocID="{05CB6C79-96B3-4838-A719-39AB533A13B9}" presName="iconBgRect" presStyleLbl="bgShp" presStyleIdx="0" presStyleCnt="4"/>
      <dgm:spPr/>
    </dgm:pt>
    <dgm:pt modelId="{341C40CB-A08D-4B22-9691-420FD36AA3F5}" type="pres">
      <dgm:prSet presAssocID="{05CB6C79-96B3-4838-A719-39AB533A13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2E7B617-2F43-452D-B165-E5C03E272309}" type="pres">
      <dgm:prSet presAssocID="{05CB6C79-96B3-4838-A719-39AB533A13B9}" presName="spaceRect" presStyleCnt="0"/>
      <dgm:spPr/>
    </dgm:pt>
    <dgm:pt modelId="{1AC9C9EC-560C-4122-AEED-654F919537C3}" type="pres">
      <dgm:prSet presAssocID="{05CB6C79-96B3-4838-A719-39AB533A13B9}" presName="textRect" presStyleLbl="revTx" presStyleIdx="0" presStyleCnt="4">
        <dgm:presLayoutVars>
          <dgm:chMax val="1"/>
          <dgm:chPref val="1"/>
        </dgm:presLayoutVars>
      </dgm:prSet>
      <dgm:spPr/>
    </dgm:pt>
    <dgm:pt modelId="{63B40CFE-7222-42EB-A22C-0486905679E3}" type="pres">
      <dgm:prSet presAssocID="{0F884D31-0D50-434C-A256-4ECBA66BF702}" presName="sibTrans" presStyleLbl="sibTrans2D1" presStyleIdx="0" presStyleCnt="0"/>
      <dgm:spPr/>
    </dgm:pt>
    <dgm:pt modelId="{6C7CD528-9B99-41A5-B6D3-AF295925492D}" type="pres">
      <dgm:prSet presAssocID="{D5FE87F5-3202-4646-B7E1-A7BF3B67053D}" presName="compNode" presStyleCnt="0"/>
      <dgm:spPr/>
    </dgm:pt>
    <dgm:pt modelId="{303C8535-C60F-4CE2-B04C-555F00D81FEF}" type="pres">
      <dgm:prSet presAssocID="{D5FE87F5-3202-4646-B7E1-A7BF3B67053D}" presName="iconBgRect" presStyleLbl="bgShp" presStyleIdx="1" presStyleCnt="4"/>
      <dgm:spPr/>
    </dgm:pt>
    <dgm:pt modelId="{3091FC6B-F5C2-49AB-8B19-EE1BFEF2F6A0}" type="pres">
      <dgm:prSet presAssocID="{D5FE87F5-3202-4646-B7E1-A7BF3B6705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92E1578-190A-4B33-87C0-2651E8675BDA}" type="pres">
      <dgm:prSet presAssocID="{D5FE87F5-3202-4646-B7E1-A7BF3B67053D}" presName="spaceRect" presStyleCnt="0"/>
      <dgm:spPr/>
    </dgm:pt>
    <dgm:pt modelId="{92F76EF4-B736-4221-BD96-A7F8636A4366}" type="pres">
      <dgm:prSet presAssocID="{D5FE87F5-3202-4646-B7E1-A7BF3B67053D}" presName="textRect" presStyleLbl="revTx" presStyleIdx="1" presStyleCnt="4">
        <dgm:presLayoutVars>
          <dgm:chMax val="1"/>
          <dgm:chPref val="1"/>
        </dgm:presLayoutVars>
      </dgm:prSet>
      <dgm:spPr/>
    </dgm:pt>
    <dgm:pt modelId="{1916EFCB-D550-4B91-92A5-4F48E54E6F1E}" type="pres">
      <dgm:prSet presAssocID="{83FCE12D-4833-4620-8C6E-53E9B366C4B6}" presName="sibTrans" presStyleLbl="sibTrans2D1" presStyleIdx="0" presStyleCnt="0"/>
      <dgm:spPr/>
    </dgm:pt>
    <dgm:pt modelId="{C9D5E866-2ACB-4B93-8679-58530A59682B}" type="pres">
      <dgm:prSet presAssocID="{1F399FAE-30A4-468A-9835-4F16B099C212}" presName="compNode" presStyleCnt="0"/>
      <dgm:spPr/>
    </dgm:pt>
    <dgm:pt modelId="{CB0633F7-2EFB-4A7D-B88B-6D6E976E8561}" type="pres">
      <dgm:prSet presAssocID="{1F399FAE-30A4-468A-9835-4F16B099C212}" presName="iconBgRect" presStyleLbl="bgShp" presStyleIdx="2" presStyleCnt="4"/>
      <dgm:spPr/>
    </dgm:pt>
    <dgm:pt modelId="{A59BCEF2-AC27-48AD-8D39-0B3AEAE17736}" type="pres">
      <dgm:prSet presAssocID="{1F399FAE-30A4-468A-9835-4F16B099C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B193A13-B45F-4A4A-8188-C05721FCF969}" type="pres">
      <dgm:prSet presAssocID="{1F399FAE-30A4-468A-9835-4F16B099C212}" presName="spaceRect" presStyleCnt="0"/>
      <dgm:spPr/>
    </dgm:pt>
    <dgm:pt modelId="{F6BAF929-2D12-498E-A329-5414AEEE8616}" type="pres">
      <dgm:prSet presAssocID="{1F399FAE-30A4-468A-9835-4F16B099C212}" presName="textRect" presStyleLbl="revTx" presStyleIdx="2" presStyleCnt="4">
        <dgm:presLayoutVars>
          <dgm:chMax val="1"/>
          <dgm:chPref val="1"/>
        </dgm:presLayoutVars>
      </dgm:prSet>
      <dgm:spPr/>
    </dgm:pt>
    <dgm:pt modelId="{CFA3AA54-DBAA-415C-B4D5-0FD4BB8E495C}" type="pres">
      <dgm:prSet presAssocID="{18EF2AF5-2181-49DC-808C-1B844A776023}" presName="sibTrans" presStyleLbl="sibTrans2D1" presStyleIdx="0" presStyleCnt="0"/>
      <dgm:spPr/>
    </dgm:pt>
    <dgm:pt modelId="{E3631092-2A5D-45EB-B512-18D16FB8043B}" type="pres">
      <dgm:prSet presAssocID="{38957801-BCAA-426C-8FFC-3D4834AE480B}" presName="compNode" presStyleCnt="0"/>
      <dgm:spPr/>
    </dgm:pt>
    <dgm:pt modelId="{60659A50-BB9E-4995-89A5-A72BD707412A}" type="pres">
      <dgm:prSet presAssocID="{38957801-BCAA-426C-8FFC-3D4834AE480B}" presName="iconBgRect" presStyleLbl="bgShp" presStyleIdx="3" presStyleCnt="4"/>
      <dgm:spPr/>
    </dgm:pt>
    <dgm:pt modelId="{600585B3-BDF9-411C-BF7C-EC78C8B5B827}" type="pres">
      <dgm:prSet presAssocID="{38957801-BCAA-426C-8FFC-3D4834AE48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0A155A0-FA30-45D9-9709-6D7EAF80D1AE}" type="pres">
      <dgm:prSet presAssocID="{38957801-BCAA-426C-8FFC-3D4834AE480B}" presName="spaceRect" presStyleCnt="0"/>
      <dgm:spPr/>
    </dgm:pt>
    <dgm:pt modelId="{7D205A5C-6569-4837-97B6-841837239F16}" type="pres">
      <dgm:prSet presAssocID="{38957801-BCAA-426C-8FFC-3D4834AE48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6E0602-F912-45D3-8E0D-5349F3793133}" type="presOf" srcId="{38957801-BCAA-426C-8FFC-3D4834AE480B}" destId="{7D205A5C-6569-4837-97B6-841837239F16}" srcOrd="0" destOrd="0" presId="urn:microsoft.com/office/officeart/2018/2/layout/IconCircleList"/>
    <dgm:cxn modelId="{33382E10-7AC1-49F0-BF1D-32CA19D8B5E6}" type="presOf" srcId="{FE8601A1-CDE3-474C-ABF2-83A76B9EB9FC}" destId="{A543EFB3-F11E-46D2-9295-4AC3CFB2F660}" srcOrd="0" destOrd="0" presId="urn:microsoft.com/office/officeart/2018/2/layout/IconCircleList"/>
    <dgm:cxn modelId="{374BBA2C-8EA9-498E-ABE7-A96963D32703}" type="presOf" srcId="{18EF2AF5-2181-49DC-808C-1B844A776023}" destId="{CFA3AA54-DBAA-415C-B4D5-0FD4BB8E495C}" srcOrd="0" destOrd="0" presId="urn:microsoft.com/office/officeart/2018/2/layout/IconCircleList"/>
    <dgm:cxn modelId="{FF5F1036-21C3-47B6-A410-75760D0EA7FC}" type="presOf" srcId="{83FCE12D-4833-4620-8C6E-53E9B366C4B6}" destId="{1916EFCB-D550-4B91-92A5-4F48E54E6F1E}" srcOrd="0" destOrd="0" presId="urn:microsoft.com/office/officeart/2018/2/layout/IconCircleList"/>
    <dgm:cxn modelId="{4D6CB75D-7D5C-4C40-A611-BBE05D2C3CB9}" srcId="{FE8601A1-CDE3-474C-ABF2-83A76B9EB9FC}" destId="{38957801-BCAA-426C-8FFC-3D4834AE480B}" srcOrd="3" destOrd="0" parTransId="{7B2E5C9E-86E6-4F5D-8D38-AA1800D80775}" sibTransId="{B01ED032-3DF7-4537-8828-140966F37D5B}"/>
    <dgm:cxn modelId="{38E3226F-708E-4762-862B-AF89B6FEAD4F}" srcId="{FE8601A1-CDE3-474C-ABF2-83A76B9EB9FC}" destId="{1F399FAE-30A4-468A-9835-4F16B099C212}" srcOrd="2" destOrd="0" parTransId="{7863A527-4C45-4C12-91DA-CAE7FAA2600F}" sibTransId="{18EF2AF5-2181-49DC-808C-1B844A776023}"/>
    <dgm:cxn modelId="{7A552851-DD95-4C37-8CCF-40BE2983E1C9}" type="presOf" srcId="{05CB6C79-96B3-4838-A719-39AB533A13B9}" destId="{1AC9C9EC-560C-4122-AEED-654F919537C3}" srcOrd="0" destOrd="0" presId="urn:microsoft.com/office/officeart/2018/2/layout/IconCircleList"/>
    <dgm:cxn modelId="{64DF0359-09ED-4407-8FF0-57FCA78040E3}" type="presOf" srcId="{1F399FAE-30A4-468A-9835-4F16B099C212}" destId="{F6BAF929-2D12-498E-A329-5414AEEE8616}" srcOrd="0" destOrd="0" presId="urn:microsoft.com/office/officeart/2018/2/layout/IconCircleList"/>
    <dgm:cxn modelId="{B16890B8-FB59-4037-9911-B7668F9FA235}" type="presOf" srcId="{D5FE87F5-3202-4646-B7E1-A7BF3B67053D}" destId="{92F76EF4-B736-4221-BD96-A7F8636A4366}" srcOrd="0" destOrd="0" presId="urn:microsoft.com/office/officeart/2018/2/layout/IconCircleList"/>
    <dgm:cxn modelId="{2A55D9C2-FCCF-404F-AAA6-B8834D6EC23B}" srcId="{FE8601A1-CDE3-474C-ABF2-83A76B9EB9FC}" destId="{05CB6C79-96B3-4838-A719-39AB533A13B9}" srcOrd="0" destOrd="0" parTransId="{54EA7903-739A-49C3-B833-7C68B88D80CA}" sibTransId="{0F884D31-0D50-434C-A256-4ECBA66BF702}"/>
    <dgm:cxn modelId="{7F59B4F1-D068-42E4-A6ED-2935ADA29717}" type="presOf" srcId="{0F884D31-0D50-434C-A256-4ECBA66BF702}" destId="{63B40CFE-7222-42EB-A22C-0486905679E3}" srcOrd="0" destOrd="0" presId="urn:microsoft.com/office/officeart/2018/2/layout/IconCircleList"/>
    <dgm:cxn modelId="{9F39A3F4-54AB-4F86-81A7-70C8AC84D298}" srcId="{FE8601A1-CDE3-474C-ABF2-83A76B9EB9FC}" destId="{D5FE87F5-3202-4646-B7E1-A7BF3B67053D}" srcOrd="1" destOrd="0" parTransId="{AEED7B15-C0DD-4999-B02A-D48C78DAD812}" sibTransId="{83FCE12D-4833-4620-8C6E-53E9B366C4B6}"/>
    <dgm:cxn modelId="{A19DA974-BBBA-48DD-BE2A-6AD7352E87CD}" type="presParOf" srcId="{A543EFB3-F11E-46D2-9295-4AC3CFB2F660}" destId="{BBE74D71-6955-4E1F-9675-EB7068D271F0}" srcOrd="0" destOrd="0" presId="urn:microsoft.com/office/officeart/2018/2/layout/IconCircleList"/>
    <dgm:cxn modelId="{B64696F7-D2C7-48CF-8D17-74950ED2C58A}" type="presParOf" srcId="{BBE74D71-6955-4E1F-9675-EB7068D271F0}" destId="{13C9180B-7B87-40B3-BC07-D54BC1703E9E}" srcOrd="0" destOrd="0" presId="urn:microsoft.com/office/officeart/2018/2/layout/IconCircleList"/>
    <dgm:cxn modelId="{439C2D88-DF50-4489-A07F-83422A5F5A12}" type="presParOf" srcId="{13C9180B-7B87-40B3-BC07-D54BC1703E9E}" destId="{6C33AD18-8985-4C8F-A83D-6CFD600FF84F}" srcOrd="0" destOrd="0" presId="urn:microsoft.com/office/officeart/2018/2/layout/IconCircleList"/>
    <dgm:cxn modelId="{09589570-B17E-4688-B6F9-99DAAC9CCBE3}" type="presParOf" srcId="{13C9180B-7B87-40B3-BC07-D54BC1703E9E}" destId="{341C40CB-A08D-4B22-9691-420FD36AA3F5}" srcOrd="1" destOrd="0" presId="urn:microsoft.com/office/officeart/2018/2/layout/IconCircleList"/>
    <dgm:cxn modelId="{A919E390-953B-4CA9-B165-1EE2AAD3E626}" type="presParOf" srcId="{13C9180B-7B87-40B3-BC07-D54BC1703E9E}" destId="{B2E7B617-2F43-452D-B165-E5C03E272309}" srcOrd="2" destOrd="0" presId="urn:microsoft.com/office/officeart/2018/2/layout/IconCircleList"/>
    <dgm:cxn modelId="{C75530BA-E9AB-496B-86FF-803495D6B9EE}" type="presParOf" srcId="{13C9180B-7B87-40B3-BC07-D54BC1703E9E}" destId="{1AC9C9EC-560C-4122-AEED-654F919537C3}" srcOrd="3" destOrd="0" presId="urn:microsoft.com/office/officeart/2018/2/layout/IconCircleList"/>
    <dgm:cxn modelId="{387E1DC7-16C2-4F86-9266-C8E0D71EB944}" type="presParOf" srcId="{BBE74D71-6955-4E1F-9675-EB7068D271F0}" destId="{63B40CFE-7222-42EB-A22C-0486905679E3}" srcOrd="1" destOrd="0" presId="urn:microsoft.com/office/officeart/2018/2/layout/IconCircleList"/>
    <dgm:cxn modelId="{92C2F435-E037-4890-AF9F-568A27D54E72}" type="presParOf" srcId="{BBE74D71-6955-4E1F-9675-EB7068D271F0}" destId="{6C7CD528-9B99-41A5-B6D3-AF295925492D}" srcOrd="2" destOrd="0" presId="urn:microsoft.com/office/officeart/2018/2/layout/IconCircleList"/>
    <dgm:cxn modelId="{D0F0AA9D-42A6-49D9-B636-2FD2763A3CF2}" type="presParOf" srcId="{6C7CD528-9B99-41A5-B6D3-AF295925492D}" destId="{303C8535-C60F-4CE2-B04C-555F00D81FEF}" srcOrd="0" destOrd="0" presId="urn:microsoft.com/office/officeart/2018/2/layout/IconCircleList"/>
    <dgm:cxn modelId="{FF3C0D0B-8C0B-446E-B2FF-4E5ADE309FA6}" type="presParOf" srcId="{6C7CD528-9B99-41A5-B6D3-AF295925492D}" destId="{3091FC6B-F5C2-49AB-8B19-EE1BFEF2F6A0}" srcOrd="1" destOrd="0" presId="urn:microsoft.com/office/officeart/2018/2/layout/IconCircleList"/>
    <dgm:cxn modelId="{4A338273-DED5-4BB5-B157-C4AF1BF04F14}" type="presParOf" srcId="{6C7CD528-9B99-41A5-B6D3-AF295925492D}" destId="{292E1578-190A-4B33-87C0-2651E8675BDA}" srcOrd="2" destOrd="0" presId="urn:microsoft.com/office/officeart/2018/2/layout/IconCircleList"/>
    <dgm:cxn modelId="{C91644C4-B3B6-45AA-A9E6-8DEE4E9F977B}" type="presParOf" srcId="{6C7CD528-9B99-41A5-B6D3-AF295925492D}" destId="{92F76EF4-B736-4221-BD96-A7F8636A4366}" srcOrd="3" destOrd="0" presId="urn:microsoft.com/office/officeart/2018/2/layout/IconCircleList"/>
    <dgm:cxn modelId="{C3DFCDB0-77F7-484C-8E6C-43E00825CDDD}" type="presParOf" srcId="{BBE74D71-6955-4E1F-9675-EB7068D271F0}" destId="{1916EFCB-D550-4B91-92A5-4F48E54E6F1E}" srcOrd="3" destOrd="0" presId="urn:microsoft.com/office/officeart/2018/2/layout/IconCircleList"/>
    <dgm:cxn modelId="{63C15C85-0699-4828-AD75-542B525C1D54}" type="presParOf" srcId="{BBE74D71-6955-4E1F-9675-EB7068D271F0}" destId="{C9D5E866-2ACB-4B93-8679-58530A59682B}" srcOrd="4" destOrd="0" presId="urn:microsoft.com/office/officeart/2018/2/layout/IconCircleList"/>
    <dgm:cxn modelId="{22AA8079-E8CB-4B2D-A943-B9FAA3855616}" type="presParOf" srcId="{C9D5E866-2ACB-4B93-8679-58530A59682B}" destId="{CB0633F7-2EFB-4A7D-B88B-6D6E976E8561}" srcOrd="0" destOrd="0" presId="urn:microsoft.com/office/officeart/2018/2/layout/IconCircleList"/>
    <dgm:cxn modelId="{38B5925A-6035-45F2-85FE-F99FF622380D}" type="presParOf" srcId="{C9D5E866-2ACB-4B93-8679-58530A59682B}" destId="{A59BCEF2-AC27-48AD-8D39-0B3AEAE17736}" srcOrd="1" destOrd="0" presId="urn:microsoft.com/office/officeart/2018/2/layout/IconCircleList"/>
    <dgm:cxn modelId="{49C2DBDD-24C9-41ED-8E8C-B5E1F00E3BA0}" type="presParOf" srcId="{C9D5E866-2ACB-4B93-8679-58530A59682B}" destId="{EB193A13-B45F-4A4A-8188-C05721FCF969}" srcOrd="2" destOrd="0" presId="urn:microsoft.com/office/officeart/2018/2/layout/IconCircleList"/>
    <dgm:cxn modelId="{7A852570-9D8C-4DDD-B32A-1C6D948838A5}" type="presParOf" srcId="{C9D5E866-2ACB-4B93-8679-58530A59682B}" destId="{F6BAF929-2D12-498E-A329-5414AEEE8616}" srcOrd="3" destOrd="0" presId="urn:microsoft.com/office/officeart/2018/2/layout/IconCircleList"/>
    <dgm:cxn modelId="{A6D35FA7-87C7-4F1E-B4F8-14C60A4D8B26}" type="presParOf" srcId="{BBE74D71-6955-4E1F-9675-EB7068D271F0}" destId="{CFA3AA54-DBAA-415C-B4D5-0FD4BB8E495C}" srcOrd="5" destOrd="0" presId="urn:microsoft.com/office/officeart/2018/2/layout/IconCircleList"/>
    <dgm:cxn modelId="{AA044AE1-3148-4781-A2A4-70254E7F3B89}" type="presParOf" srcId="{BBE74D71-6955-4E1F-9675-EB7068D271F0}" destId="{E3631092-2A5D-45EB-B512-18D16FB8043B}" srcOrd="6" destOrd="0" presId="urn:microsoft.com/office/officeart/2018/2/layout/IconCircleList"/>
    <dgm:cxn modelId="{401DBA04-3209-4BFC-A27D-C179E4998837}" type="presParOf" srcId="{E3631092-2A5D-45EB-B512-18D16FB8043B}" destId="{60659A50-BB9E-4995-89A5-A72BD707412A}" srcOrd="0" destOrd="0" presId="urn:microsoft.com/office/officeart/2018/2/layout/IconCircleList"/>
    <dgm:cxn modelId="{CA3D2CBA-0659-4315-BD7F-4AD47671969E}" type="presParOf" srcId="{E3631092-2A5D-45EB-B512-18D16FB8043B}" destId="{600585B3-BDF9-411C-BF7C-EC78C8B5B827}" srcOrd="1" destOrd="0" presId="urn:microsoft.com/office/officeart/2018/2/layout/IconCircleList"/>
    <dgm:cxn modelId="{B0F95EC6-4983-4B12-AD84-7A51E98AF57D}" type="presParOf" srcId="{E3631092-2A5D-45EB-B512-18D16FB8043B}" destId="{B0A155A0-FA30-45D9-9709-6D7EAF80D1AE}" srcOrd="2" destOrd="0" presId="urn:microsoft.com/office/officeart/2018/2/layout/IconCircleList"/>
    <dgm:cxn modelId="{3F12DBA0-8D67-4018-90DF-56D2A36C7C38}" type="presParOf" srcId="{E3631092-2A5D-45EB-B512-18D16FB8043B}" destId="{7D205A5C-6569-4837-97B6-841837239F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DFA23-EDAF-47B7-8D93-1A6F779E839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2500" kern="1200"/>
            <a:t>It connects us to our roots and promote Sanskrit as a language.</a:t>
          </a:r>
        </a:p>
      </dsp:txBody>
      <dsp:txXfrm>
        <a:off x="0" y="39687"/>
        <a:ext cx="3286125" cy="1971675"/>
      </dsp:txXfrm>
    </dsp:sp>
    <dsp:sp modelId="{FC2B8235-60E6-4F57-BCA3-08F7CF8BCA6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Google supports 119 languages for voice to text but Sanskrit not yet one of them.</a:t>
          </a:r>
          <a:endParaRPr lang="en-US" sz="2500" kern="1200"/>
        </a:p>
      </dsp:txBody>
      <dsp:txXfrm>
        <a:off x="3614737" y="39687"/>
        <a:ext cx="3286125" cy="1971675"/>
      </dsp:txXfrm>
    </dsp:sp>
    <dsp:sp modelId="{D8A9CA36-7027-469F-B549-69DF2873665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Sanskrit has many languages derive from it but due to lack of technical information, it is getting extinct.</a:t>
          </a:r>
        </a:p>
      </dsp:txBody>
      <dsp:txXfrm>
        <a:off x="7229475" y="39687"/>
        <a:ext cx="3286125" cy="1971675"/>
      </dsp:txXfrm>
    </dsp:sp>
    <dsp:sp modelId="{DF2DEE64-AFF0-4884-8A97-CBC4B9B54FCD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ancient texts can tackle many real-world challenges which can aid advancement in science and technology.</a:t>
          </a:r>
          <a:endParaRPr lang="en-US" sz="2500" kern="1200"/>
        </a:p>
      </dsp:txBody>
      <dsp:txXfrm>
        <a:off x="0" y="2339975"/>
        <a:ext cx="3286125" cy="1971675"/>
      </dsp:txXfrm>
    </dsp:sp>
    <dsp:sp modelId="{C69BEE1A-7770-415E-A9E6-FE62AA6B2601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It is difficult to search for Sanskrit text online.</a:t>
          </a:r>
          <a:endParaRPr lang="en-US" sz="2500" kern="1200"/>
        </a:p>
      </dsp:txBody>
      <dsp:txXfrm>
        <a:off x="3614737" y="2339975"/>
        <a:ext cx="3286125" cy="1971675"/>
      </dsp:txXfrm>
    </dsp:sp>
    <dsp:sp modelId="{23FF125A-395E-403A-BFA3-5389C840BB28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Accessibility of Sanskrit language is the main problem.</a:t>
          </a:r>
        </a:p>
      </dsp:txBody>
      <dsp:txXfrm>
        <a:off x="7229475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674F8-8B4A-4A91-BFD3-2899731A3B0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B4307-A50B-4282-BDAD-C7CEA82A3A3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Can be used to teach Sanskrit to students and improve their pronunciation.</a:t>
          </a:r>
        </a:p>
      </dsp:txBody>
      <dsp:txXfrm>
        <a:off x="0" y="0"/>
        <a:ext cx="10515600" cy="1087834"/>
      </dsp:txXfrm>
    </dsp:sp>
    <dsp:sp modelId="{0EEDC5C9-1A17-4243-B131-596FA77F6F2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1DD54-84EE-4D3F-B674-75B92F0A549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Can be used to generate subtitles for Sanskrit language.</a:t>
          </a:r>
        </a:p>
      </dsp:txBody>
      <dsp:txXfrm>
        <a:off x="0" y="1087834"/>
        <a:ext cx="10515600" cy="1087834"/>
      </dsp:txXfrm>
    </dsp:sp>
    <dsp:sp modelId="{807E2404-8CB7-4352-B342-CBC4B07F77E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16B6-74C8-4B99-BCD8-12D5CCB7E285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Can help to prevent data digitally making it more searchable and accessible.</a:t>
          </a:r>
        </a:p>
      </dsp:txBody>
      <dsp:txXfrm>
        <a:off x="0" y="2175669"/>
        <a:ext cx="10515600" cy="1087834"/>
      </dsp:txXfrm>
    </dsp:sp>
    <dsp:sp modelId="{7768857F-E5D2-49EF-A7A9-44A3A79F828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B5D2-FB9B-4A59-AAC6-CBB688E37083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It can be used to digitalise Vedas, Puranas, and other gharanth and sahetyas.</a:t>
          </a:r>
          <a:endParaRPr lang="en-US" sz="3000" kern="1200"/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AD18-8985-4C8F-A83D-6CFD600FF84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C40CB-A08D-4B22-9691-420FD36AA3F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9C9EC-560C-4122-AEED-654F919537C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Increase accuracy of the machine learning model.</a:t>
          </a:r>
          <a:endParaRPr lang="en-US" sz="2400" kern="1200"/>
        </a:p>
      </dsp:txBody>
      <dsp:txXfrm>
        <a:off x="1834517" y="469890"/>
        <a:ext cx="3148942" cy="1335915"/>
      </dsp:txXfrm>
    </dsp:sp>
    <dsp:sp modelId="{303C8535-C60F-4CE2-B04C-555F00D81FE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FC6B-F5C2-49AB-8B19-EE1BFEF2F6A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76EF4-B736-4221-BD96-A7F8636A436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Make editor more robust and provide useful suggestions to the user.</a:t>
          </a:r>
          <a:endParaRPr lang="en-US" sz="2400" kern="1200"/>
        </a:p>
      </dsp:txBody>
      <dsp:txXfrm>
        <a:off x="7154322" y="469890"/>
        <a:ext cx="3148942" cy="1335915"/>
      </dsp:txXfrm>
    </dsp:sp>
    <dsp:sp modelId="{CB0633F7-2EFB-4A7D-B88B-6D6E976E856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BCEF2-AC27-48AD-8D39-0B3AEAE1773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F929-2D12-498E-A329-5414AEEE861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Enhance scalability of our application both horizontal and vertical.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60659A50-BB9E-4995-89A5-A72BD707412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585B3-BDF9-411C-BF7C-EC78C8B5B82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5A5C-6569-4837-97B6-841837239F1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Contact with google officials for integration.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E287-72C9-B0B0-991F-8FCAA7A41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63CA-86B6-578B-29B1-FFF8EAE32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81A9-E949-93E5-3A8C-4101B7A1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2844-6BCF-9603-5379-900F4BDF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856AB-DB62-38C1-09F6-E2FD26CC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A08C-50B9-68AD-3FE6-660BBDCB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97FAC-56FA-947C-AE74-29983612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6BE8-BCEF-2362-D26B-60B156DD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5F33-4A6E-1378-B8FB-1BF2CBB9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E01F-FC9E-4BBF-6A04-4F72FB3E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CB80E-FCD1-4553-8BD3-91FAC702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0D48B-25A7-6BE3-A2E0-617C6C650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47C6-B83B-CE92-7FF0-75942D5F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0F01-4B8B-A0AD-9D5A-1EC34211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5996-941F-10F0-6D4D-494520C7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43E-D0D9-0D50-76A7-BA9C641A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A04A-4DD5-1211-FD45-AC5D8986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AAC5-691D-5AE3-4F36-43B07043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3D6B-5796-4EBF-EF14-E15E636C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E225-A2FE-0E46-198C-C11006B3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BA99-B8B0-9D38-F3AF-A0B565D9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7F05-C91D-2FF9-0625-B4C9E59F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DD5C-41D1-1690-EC50-6403ACA6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8A80-CC61-AF85-5411-EF05B508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918A1-ABB6-FFC1-8E39-C1678AAC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4D4C-B22E-9D2E-407E-BD867936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A976-521E-5757-4C43-F6E9718D8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B7B1-C8C2-7F47-5FB1-6139EE2D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7C46-A725-580C-4B35-3F26F4A3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CDA66-E387-2FBC-0BEF-92F59E2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0E38-EAF4-ED00-CBD7-468966BF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D40-5DCA-EAE1-117D-FF4BE604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FE4F-B195-EEBD-CBD3-A7A3C6BD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72A5-FA5F-6B1E-D1C5-A7F6EA3F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3362-4D2E-1CCC-7CA9-13BF35798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1CBFA-9BB4-43C9-A759-198C8A263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4A14F-4899-25BD-C047-59164D61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2796A-31D7-BE7B-023F-DE101392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D68ED-622C-D6BB-DA09-5D63BA80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7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C365-F0AE-636B-DE5E-EDFF9351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C7B68-7280-BE7A-3A1F-C5BFBF1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4342D-EB6E-DA68-B8BF-2461A27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EC8BB-BC34-CB0E-FD15-02489BE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8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BD5A6-B764-F2E2-BE6B-1833DB8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4FD44-1229-C205-BA96-38A7C026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E6DF5-982A-6E50-BF77-B32F07BD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1703-FD76-2A41-8CD8-4989B7E5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483-6F5B-325E-3196-8C5EC0CF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DADC-68DC-2A92-BDEA-48FD0C0FC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E79B5-99A5-565B-2033-284DE173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DE058-98E1-36E5-D821-8A1D9EB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234A2-F40D-E8A0-3AAE-D45DEF9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ED25-2979-DC17-6342-812CA89C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AFB69-7E33-7243-93AD-1AD1005CA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4FEDB-24DB-2950-C71C-EB047914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8B4A-9268-BC29-9533-206EEE07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A86E-98F0-9999-72BC-2AEF3E22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ADB3-5E29-B03F-B370-3EA3F084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31499-51BF-4507-5A53-C25BC5EF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50F3-FA76-F72E-DADF-4D3DA3BF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AD7D-BA2B-AEEE-F664-CC709CCC7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F3D0-AD02-4AEE-897D-0BC9EB0B296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EBE8-E168-8BAE-A04F-C72476AE6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E5F5-0E7A-AA44-5F10-B3DA5C51E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962C-F975-4BBC-9608-CAC7267CD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h-dcrust-backend.herokuapp.co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3FC11-6A38-FC04-A2FC-5F46275E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hi-IN" sz="40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वाक्प्रत्यभिज्ञा</a:t>
            </a:r>
            <a:br>
              <a:rPr lang="hi-IN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n" sz="3800" b="1" dirty="0">
                <a:latin typeface="Poppins" panose="00000500000000000000" pitchFamily="2" charset="0"/>
                <a:cs typeface="Poppins" panose="00000500000000000000" pitchFamily="2" charset="0"/>
              </a:rPr>
              <a:t>VAKPRATYABHIJNA</a:t>
            </a:r>
            <a:endParaRPr lang="en-IN" sz="3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8965-ADA9-1ED1-CA07-00FFC517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Team</a:t>
            </a:r>
            <a:r>
              <a:rPr lang="en-IN" dirty="0">
                <a:solidFill>
                  <a:schemeClr val="accent1"/>
                </a:solidFill>
              </a:rPr>
              <a:t> :- </a:t>
            </a:r>
            <a:r>
              <a:rPr lang="en-IN" b="1" dirty="0">
                <a:solidFill>
                  <a:schemeClr val="accent1"/>
                </a:solidFill>
              </a:rPr>
              <a:t>SIH_DCRUST</a:t>
            </a:r>
          </a:p>
          <a:p>
            <a:pPr algn="l"/>
            <a:r>
              <a:rPr lang="en-IN" dirty="0"/>
              <a:t>PS Code </a:t>
            </a:r>
            <a:r>
              <a:rPr lang="en-IN" dirty="0">
                <a:solidFill>
                  <a:schemeClr val="accent1"/>
                </a:solidFill>
              </a:rPr>
              <a:t>:- </a:t>
            </a:r>
            <a:r>
              <a:rPr lang="en-IN" b="1" dirty="0">
                <a:solidFill>
                  <a:schemeClr val="accent1"/>
                </a:solidFill>
              </a:rPr>
              <a:t>AD976</a:t>
            </a:r>
          </a:p>
          <a:p>
            <a:pPr algn="l"/>
            <a:r>
              <a:rPr lang="en-IN" dirty="0"/>
              <a:t>Institute Code </a:t>
            </a:r>
            <a:r>
              <a:rPr lang="en-IN" dirty="0">
                <a:solidFill>
                  <a:schemeClr val="accent1"/>
                </a:solidFill>
              </a:rPr>
              <a:t>:-</a:t>
            </a:r>
            <a:r>
              <a:rPr lang="en-IN" b="1" dirty="0">
                <a:solidFill>
                  <a:schemeClr val="accent1"/>
                </a:solidFill>
              </a:rPr>
              <a:t> U-0161</a:t>
            </a:r>
          </a:p>
          <a:p>
            <a:pPr algn="l"/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6CACBA0-073F-5FEF-C977-FA894D51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5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AA945-A303-211A-7E6B-07FD772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B360-1A1F-B074-C34B-7A0684F2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200" b="1" dirty="0">
                <a:latin typeface="Poppins" panose="00000500000000000000" pitchFamily="2" charset="0"/>
                <a:cs typeface="Poppins" panose="00000500000000000000" pitchFamily="2" charset="0"/>
              </a:rPr>
              <a:t>Team Details and Problem Statement</a:t>
            </a:r>
            <a:endParaRPr lang="en-IN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64AF-C3F9-9DE8-BD35-CF4064D4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03375"/>
          </a:xfrm>
        </p:spPr>
        <p:txBody>
          <a:bodyPr/>
          <a:lstStyle/>
          <a:p>
            <a:r>
              <a:rPr lang="en-US" sz="1800" kern="12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Statement Title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Sanskrit Voice to Text and interface in Google Engine</a:t>
            </a:r>
            <a:endParaRPr lang="en-US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Name </a:t>
            </a:r>
            <a:r>
              <a:rPr lang="en-US" sz="1800" dirty="0"/>
              <a:t>– </a:t>
            </a:r>
            <a:r>
              <a:rPr lang="en-US" sz="1800" b="1" dirty="0"/>
              <a:t>Deenbandhu Chhotu Ram University of Science and Technology, </a:t>
            </a:r>
            <a:r>
              <a:rPr lang="en-US" sz="1800" b="1" dirty="0" err="1"/>
              <a:t>Murthal</a:t>
            </a:r>
            <a:endParaRPr lang="en-US" sz="1800" b="1" dirty="0"/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Ministry Name </a:t>
            </a:r>
            <a:r>
              <a:rPr lang="en-US" sz="1800" dirty="0"/>
              <a:t>– </a:t>
            </a:r>
            <a:r>
              <a:rPr lang="en-US" sz="1800" b="1" dirty="0"/>
              <a:t>Indian Knowledge System (IKS), All India Council for Technological Education (AICTE)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Theme Name </a:t>
            </a:r>
            <a:r>
              <a:rPr lang="en-US" sz="1800" dirty="0"/>
              <a:t>– </a:t>
            </a:r>
            <a:r>
              <a:rPr lang="en-US" sz="1800" b="1" dirty="0"/>
              <a:t>Heritage &amp; Culture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018FB2-BF14-F981-2DB2-B44A51DB1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64078"/>
              </p:ext>
            </p:extLst>
          </p:nvPr>
        </p:nvGraphicFramePr>
        <p:xfrm>
          <a:off x="1729850" y="37570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50235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7470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5207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44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0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Paritosh</a:t>
                      </a:r>
                      <a:r>
                        <a:rPr lang="en-US" dirty="0"/>
                        <a:t> Dahiya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 CSE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Chaitanya Gupta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 CSE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3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Rishaab</a:t>
                      </a:r>
                      <a:r>
                        <a:rPr lang="en-US" dirty="0"/>
                        <a:t> Kalra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 CSE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5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 CSE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4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Romil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 CSE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Priyanka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 CSE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882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BFB446-60FD-6718-FBAE-329D2C279A91}"/>
              </a:ext>
            </a:extLst>
          </p:cNvPr>
          <p:cNvSpPr txBox="1"/>
          <p:nvPr/>
        </p:nvSpPr>
        <p:spPr>
          <a:xfrm>
            <a:off x="4397071" y="3429000"/>
            <a:ext cx="271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85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9ECF-118D-A6F7-993D-F94C14FF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>
                <a:latin typeface="Poppins" panose="00000500000000000000" pitchFamily="2" charset="0"/>
                <a:cs typeface="Poppins" panose="00000500000000000000" pitchFamily="2" charset="0"/>
              </a:rPr>
              <a:t>Why this Problem Statement?</a:t>
            </a:r>
            <a:endParaRPr lang="en-I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F6A1D2A-270F-B795-4D14-175C8DD01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419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53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1571-0586-458D-CA1F-5EA16805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83AB-02F1-1ABE-AF77-23232283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838"/>
          </a:xfrm>
        </p:spPr>
        <p:txBody>
          <a:bodyPr>
            <a:normAutofit/>
          </a:bodyPr>
          <a:lstStyle/>
          <a:p>
            <a:r>
              <a:rPr lang="en-US" sz="2000" dirty="0"/>
              <a:t>We focused our attention on two major group of users :-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AD697-249A-7E19-E1AF-259EC7E7CF7B}"/>
              </a:ext>
            </a:extLst>
          </p:cNvPr>
          <p:cNvSpPr txBox="1"/>
          <p:nvPr/>
        </p:nvSpPr>
        <p:spPr>
          <a:xfrm>
            <a:off x="990600" y="2903551"/>
            <a:ext cx="502191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 General Public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Chrome Extension / Plugin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/>
              <a:t>For making it universal and doing flexible integration with multiple websites.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Web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providing user with a one click solution for transcribing Sanskrit text.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Mobile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providing even more accessibility to the user on the palm of his hand.</a:t>
            </a:r>
          </a:p>
          <a:p>
            <a:pPr lvl="1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0806E-1226-3B81-33BD-79838A3B0178}"/>
              </a:ext>
            </a:extLst>
          </p:cNvPr>
          <p:cNvSpPr txBox="1"/>
          <p:nvPr/>
        </p:nvSpPr>
        <p:spPr>
          <a:xfrm>
            <a:off x="6179491" y="2903551"/>
            <a:ext cx="5021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 Developer Community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Providing API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 are providing our API endpoints along with docs for allowing developers to make their application in this domain hassle free.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 are providing advanced options for choosing models out of available ones according to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5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52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51571-0586-458D-CA1F-5EA16805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" y="2072668"/>
            <a:ext cx="2192551" cy="21582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177FC-4688-9692-0131-247A24DA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2" y="22458"/>
            <a:ext cx="9495082" cy="66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7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D82B-4CD3-299B-7089-01AC405D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200" b="1" dirty="0">
                <a:latin typeface="Poppins" panose="00000500000000000000" pitchFamily="2" charset="0"/>
                <a:cs typeface="Poppins" panose="00000500000000000000" pitchFamily="2" charset="0"/>
              </a:rPr>
              <a:t>Black Box Overview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29261-0793-A9A5-1DB3-72BB6F01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0" y="1994835"/>
            <a:ext cx="11340469" cy="34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1571-0586-458D-CA1F-5EA16805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712" y="2044838"/>
            <a:ext cx="3498575" cy="1598847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LIVE DEMO</a:t>
            </a:r>
            <a:endParaRPr lang="en-IN" sz="6000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9303C0-C037-DE78-1247-4201BA8A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46" y="39100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369C8-29EE-7F8F-9582-99DAA8C9EE12}"/>
              </a:ext>
            </a:extLst>
          </p:cNvPr>
          <p:cNvSpPr txBox="1"/>
          <p:nvPr/>
        </p:nvSpPr>
        <p:spPr>
          <a:xfrm>
            <a:off x="6983896" y="5815063"/>
            <a:ext cx="4752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https://sih-dcrust-backend.herokuapp.com/docs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E508-64C6-F025-33B4-A4FEFA47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200" b="1">
                <a:latin typeface="Poppins" panose="00000500000000000000" pitchFamily="2" charset="0"/>
                <a:cs typeface="Poppins" panose="00000500000000000000" pitchFamily="2" charset="0"/>
              </a:rPr>
              <a:t>Applications</a:t>
            </a:r>
            <a:endParaRPr lang="en-IN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02FA2-6537-35AB-1821-1ABA9453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04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28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757E-32E7-76A8-BF90-67164AD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>
                <a:latin typeface="Poppins" panose="00000500000000000000" pitchFamily="2" charset="0"/>
                <a:cs typeface="Poppins" panose="00000500000000000000" pitchFamily="2" charset="0"/>
              </a:rPr>
              <a:t>Future Scope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A17F2-986D-D3DF-EDE2-B3546CFB64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0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440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Office Theme</vt:lpstr>
      <vt:lpstr>वाक्प्रत्यभिज्ञा VAKPRATYABHIJNA</vt:lpstr>
      <vt:lpstr>Team Details and Problem Statement</vt:lpstr>
      <vt:lpstr>Why this Problem Statement?</vt:lpstr>
      <vt:lpstr>Features</vt:lpstr>
      <vt:lpstr>Technology Stack</vt:lpstr>
      <vt:lpstr>Black Box Overview</vt:lpstr>
      <vt:lpstr>LIVE DEMO</vt:lpstr>
      <vt:lpstr>Applications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वाक्प्रत्यभिज्ञा VAKPRATYABHIJNA</dc:title>
  <dc:creator>Chaitanya G</dc:creator>
  <cp:lastModifiedBy>Chaitanya G</cp:lastModifiedBy>
  <cp:revision>4</cp:revision>
  <dcterms:created xsi:type="dcterms:W3CDTF">2022-08-26T04:51:34Z</dcterms:created>
  <dcterms:modified xsi:type="dcterms:W3CDTF">2022-08-26T11:21:24Z</dcterms:modified>
</cp:coreProperties>
</file>