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3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5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876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2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041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9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9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4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8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6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0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0C95-6747-4755-9036-8B187A96CC1E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05FBD8-4C77-4A1B-B2FC-B6F0A2F6F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5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Trebuchet MS</vt:lpstr>
      <vt:lpstr>Wingdings 3</vt:lpstr>
      <vt:lpstr>Facet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KULKARNI, CHAITANYA</dc:creator>
  <cp:lastModifiedBy>KULKARNI, CHAITANYA</cp:lastModifiedBy>
  <cp:revision>10</cp:revision>
  <dcterms:created xsi:type="dcterms:W3CDTF">2021-03-19T06:24:10Z</dcterms:created>
  <dcterms:modified xsi:type="dcterms:W3CDTF">2021-03-19T08:04:16Z</dcterms:modified>
</cp:coreProperties>
</file>