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Sheet1!$A$2:$A$7</c:f>
              <c:strCache>
                <c:ptCount val="6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3 - Medium</c:v>
                </c:pt>
                <c:pt idx="4">
                  <c:v>3 - Average</c:v>
                </c:pt>
                <c:pt idx="5">
                  <c:v>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698</c:v>
                </c:pt>
                <c:pt idx="1">
                  <c:v>6566</c:v>
                </c:pt>
                <c:pt idx="2">
                  <c:v>2065</c:v>
                </c:pt>
                <c:pt idx="3">
                  <c:v>2</c:v>
                </c:pt>
                <c:pt idx="4">
                  <c:v>194</c:v>
                </c:pt>
                <c:pt idx="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AD-4503-8A66-E53A380D8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dLbl>
              <c:idx val="2"/>
              <c:layout>
                <c:manualLayout>
                  <c:x val="-3.3333333333333284E-2"/>
                  <c:y val="0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02-47B3-9AC5-09CA2A9EB30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5803</c:v>
                </c:pt>
                <c:pt idx="1">
                  <c:v>3280</c:v>
                </c:pt>
                <c:pt idx="2">
                  <c:v>366</c:v>
                </c:pt>
                <c:pt idx="3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5-4D73-8FD0-AE59A46D4C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>
        <c:manualLayout>
          <c:layoutTarget val="inner"/>
          <c:xMode val="edge"/>
          <c:yMode val="edge"/>
          <c:x val="0.19806189851268588"/>
          <c:y val="9.0127679352580925E-2"/>
          <c:w val="0.55943197725284344"/>
          <c:h val="0.6992899715660542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dLbl>
              <c:idx val="2"/>
              <c:layout>
                <c:manualLayout>
                  <c:x val="-5.0000000000000051E-2"/>
                  <c:y val="0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EA-4BF9-B521-FA79F48FCD86}"/>
                </c:ext>
              </c:extLst>
            </c:dLbl>
            <c:dLbl>
              <c:idx val="3"/>
              <c:layout>
                <c:manualLayout>
                  <c:x val="4.7222222222222221E-2"/>
                  <c:y val="0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EA-4BF9-B521-FA79F48FCD8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0.60694488024265247</c:v>
                </c:pt>
                <c:pt idx="1">
                  <c:v>0.34306034933584351</c:v>
                </c:pt>
                <c:pt idx="2">
                  <c:v>3.8280514590524006E-2</c:v>
                </c:pt>
                <c:pt idx="3">
                  <c:v>1.1714255830980022E-2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8A-47E8-80F0-38A19BB5B2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3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5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876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6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5041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9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4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6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8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0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5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&lt; &lt; &lt; Data Analysis &gt; &gt; 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-Created by SmarTAMM Analytics Solution.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BarGraph for Urgency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observations for Urgency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Below is details of analysis on basis of provided data:</a:t>
            </a:r>
          </a:p>
          <a:p>
            <a:pPr lvl="1"/>
            <a:r>
              <a:t>The computed mean for Urgency is 1593.5</a:t>
            </a:r>
          </a:p>
          <a:p>
            <a:pPr lvl="1"/>
            <a:r>
              <a:t>Urgency 3 has the maxmimum count.</a:t>
            </a:r>
          </a:p>
          <a:p>
            <a:pPr lvl="1"/>
            <a:r>
              <a:t>3, 2 has count more than average count.</a:t>
            </a:r>
          </a:p>
          <a:p>
            <a:pPr lvl="1"/>
            <a:r>
              <a:t>Urgency 3 - Medium has the lowest number.</a:t>
            </a:r>
          </a:p>
          <a:p>
            <a:pPr lvl="1"/>
            <a:r>
              <a:t>4, 3 - Medium, 3 - Average, 1 has count less than average count.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PieChart</a:t>
            </a:r>
            <a:r>
              <a:rPr dirty="0"/>
              <a:t> for Priority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92519"/>
              </p:ext>
            </p:extLst>
          </p:nvPr>
        </p:nvGraphicFramePr>
        <p:xfrm>
          <a:off x="457200" y="18288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38535"/>
              </p:ext>
            </p:extLst>
          </p:nvPr>
        </p:nvGraphicFramePr>
        <p:xfrm>
          <a:off x="5824025" y="18288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observations for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Below is details of analysis on basis of provided data:</a:t>
            </a:r>
          </a:p>
          <a:p>
            <a:pPr lvl="1"/>
            <a:r>
              <a:t>The computed mean for Priority is 2390.25</a:t>
            </a:r>
          </a:p>
          <a:p>
            <a:pPr lvl="1"/>
            <a:r>
              <a:t>Priority 3 has the maxmimum count.</a:t>
            </a:r>
          </a:p>
          <a:p>
            <a:pPr lvl="1"/>
            <a:r>
              <a:t>3, 2 has count more than average count.</a:t>
            </a:r>
          </a:p>
          <a:p>
            <a:pPr lvl="1"/>
            <a:r>
              <a:t>Priority 1 has the lowest number.</a:t>
            </a:r>
          </a:p>
          <a:p>
            <a:pPr lvl="1"/>
            <a:r>
              <a:t>4, 1 has count less than average count.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&lt; &lt; &lt; Data Analysis &gt; &gt; &gt;</vt:lpstr>
      <vt:lpstr>BarGraph for Urgency</vt:lpstr>
      <vt:lpstr>Key observations for Urgency</vt:lpstr>
      <vt:lpstr>PieChart for Priority</vt:lpstr>
      <vt:lpstr>Key observations for Priority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KULKARNI, CHAITANYA</dc:creator>
  <cp:lastModifiedBy>KULKARNI, CHAITANYA</cp:lastModifiedBy>
  <cp:revision>11</cp:revision>
  <dcterms:created xsi:type="dcterms:W3CDTF">2021-03-19T06:24:10Z</dcterms:created>
  <dcterms:modified xsi:type="dcterms:W3CDTF">2021-03-19T10:53:23Z</dcterms:modified>
</cp:coreProperties>
</file>