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319528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9844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340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932298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40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846382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74506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327657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3530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70DD-47C7-4A9D-B901-B7DA497E45EA}"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149360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570DD-47C7-4A9D-B901-B7DA497E45EA}"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86910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570DD-47C7-4A9D-B901-B7DA497E45EA}"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78891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570DD-47C7-4A9D-B901-B7DA497E45EA}"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145744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70DD-47C7-4A9D-B901-B7DA497E45EA}"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8056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570DD-47C7-4A9D-B901-B7DA497E45EA}"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19092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570DD-47C7-4A9D-B901-B7DA497E45EA}"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CCD0-4E66-4882-B6A7-54FFBA17CB8D}" type="slidenum">
              <a:rPr lang="en-US" smtClean="0"/>
              <a:t>‹#›</a:t>
            </a:fld>
            <a:endParaRPr lang="en-US"/>
          </a:p>
        </p:txBody>
      </p:sp>
    </p:spTree>
    <p:extLst>
      <p:ext uri="{BB962C8B-B14F-4D97-AF65-F5344CB8AC3E}">
        <p14:creationId xmlns:p14="http://schemas.microsoft.com/office/powerpoint/2010/main" val="256078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570DD-47C7-4A9D-B901-B7DA497E45EA}" type="datetimeFigureOut">
              <a:rPr lang="en-US" smtClean="0"/>
              <a:t>11/19/2020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11CCD0-4E66-4882-B6A7-54FFBA17CB8D}" type="slidenum">
              <a:rPr lang="en-US" smtClean="0"/>
              <a:t>‹#›</a:t>
            </a:fld>
            <a:endParaRPr lang="en-US"/>
          </a:p>
        </p:txBody>
      </p:sp>
    </p:spTree>
    <p:extLst>
      <p:ext uri="{BB962C8B-B14F-4D97-AF65-F5344CB8AC3E}">
        <p14:creationId xmlns:p14="http://schemas.microsoft.com/office/powerpoint/2010/main" val="10351103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1414302" y="1397133"/>
            <a:ext cx="8551333" cy="2181738"/>
          </a:xfrm>
        </p:spPr>
        <p:txBody>
          <a:bodyPr/>
          <a:lstStyle/>
          <a:p>
            <a:pPr algn="l"/>
            <a:r>
              <a:rPr lang="en-US" sz="3200" dirty="0">
                <a:ln w="0"/>
                <a:solidFill>
                  <a:schemeClr val="tx1"/>
                </a:solidFill>
                <a:effectLst>
                  <a:outerShdw blurRad="38100" dist="19050" dir="2700000" algn="tl" rotWithShape="0">
                    <a:schemeClr val="dk1">
                      <a:alpha val="40000"/>
                    </a:schemeClr>
                  </a:outerShdw>
                </a:effectLst>
              </a:rPr>
              <a:t>Kisan Mitra: A Digital Assistant For Farmers</a:t>
            </a:r>
          </a:p>
        </p:txBody>
      </p:sp>
      <p:sp>
        <p:nvSpPr>
          <p:cNvPr id="3" name="Subtitle 2">
            <a:extLst>
              <a:ext uri="{FF2B5EF4-FFF2-40B4-BE49-F238E27FC236}">
                <a16:creationId xmlns:a16="http://schemas.microsoft.com/office/drawing/2014/main" id="{71AA0E3A-7205-4B3B-B123-A20ADB52902D}"/>
              </a:ext>
            </a:extLst>
          </p:cNvPr>
          <p:cNvSpPr>
            <a:spLocks noGrp="1"/>
          </p:cNvSpPr>
          <p:nvPr>
            <p:ph type="subTitle" idx="1"/>
          </p:nvPr>
        </p:nvSpPr>
        <p:spPr>
          <a:xfrm>
            <a:off x="1414302" y="4090589"/>
            <a:ext cx="7766936" cy="1096899"/>
          </a:xfrm>
        </p:spPr>
        <p:txBody>
          <a:bodyPr>
            <a:normAutofit lnSpcReduction="10000"/>
          </a:bodyPr>
          <a:lstStyle/>
          <a:p>
            <a:pPr algn="l"/>
            <a:r>
              <a:rPr lang="en-US" dirty="0">
                <a:solidFill>
                  <a:schemeClr val="tx1"/>
                </a:solidFill>
              </a:rPr>
              <a:t>Name: Chaitanya Kulkarni</a:t>
            </a:r>
          </a:p>
          <a:p>
            <a:pPr algn="l"/>
            <a:r>
              <a:rPr lang="en-US" dirty="0">
                <a:solidFill>
                  <a:schemeClr val="tx1"/>
                </a:solidFill>
              </a:rPr>
              <a:t>Team Name: RPA Falcon</a:t>
            </a:r>
          </a:p>
          <a:p>
            <a:pPr algn="l"/>
            <a:r>
              <a:rPr lang="en-US" dirty="0">
                <a:solidFill>
                  <a:schemeClr val="tx1"/>
                </a:solidFill>
              </a:rPr>
              <a:t>UiPath HyperHack 20.10</a:t>
            </a:r>
          </a:p>
        </p:txBody>
      </p:sp>
      <p:pic>
        <p:nvPicPr>
          <p:cNvPr id="4" name="Picture 3">
            <a:extLst>
              <a:ext uri="{FF2B5EF4-FFF2-40B4-BE49-F238E27FC236}">
                <a16:creationId xmlns:a16="http://schemas.microsoft.com/office/drawing/2014/main" id="{9F38F7DE-A14B-4813-A3F8-061C12344898}"/>
              </a:ext>
            </a:extLst>
          </p:cNvPr>
          <p:cNvPicPr>
            <a:picLocks noChangeAspect="1"/>
          </p:cNvPicPr>
          <p:nvPr/>
        </p:nvPicPr>
        <p:blipFill>
          <a:blip r:embed="rId2"/>
          <a:stretch>
            <a:fillRect/>
          </a:stretch>
        </p:blipFill>
        <p:spPr>
          <a:xfrm>
            <a:off x="6034103" y="132522"/>
            <a:ext cx="3266405" cy="2637182"/>
          </a:xfrm>
          <a:prstGeom prst="rect">
            <a:avLst/>
          </a:prstGeom>
        </p:spPr>
      </p:pic>
    </p:spTree>
    <p:extLst>
      <p:ext uri="{BB962C8B-B14F-4D97-AF65-F5344CB8AC3E}">
        <p14:creationId xmlns:p14="http://schemas.microsoft.com/office/powerpoint/2010/main" val="32589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1652842" y="1277863"/>
            <a:ext cx="7766936" cy="670206"/>
          </a:xfrm>
        </p:spPr>
        <p:txBody>
          <a:bodyPr/>
          <a:lstStyle/>
          <a:p>
            <a:pPr algn="l"/>
            <a:r>
              <a:rPr lang="en-US" sz="4000" dirty="0">
                <a:ln w="0"/>
                <a:solidFill>
                  <a:schemeClr val="tx1"/>
                </a:solidFill>
                <a:effectLst>
                  <a:outerShdw blurRad="38100" dist="19050" dir="2700000" algn="tl" rotWithShape="0">
                    <a:schemeClr val="dk1">
                      <a:alpha val="40000"/>
                    </a:schemeClr>
                  </a:outerShdw>
                </a:effectLst>
              </a:rPr>
              <a:t>Agenda</a:t>
            </a:r>
          </a:p>
        </p:txBody>
      </p:sp>
      <p:sp>
        <p:nvSpPr>
          <p:cNvPr id="3" name="Subtitle 2">
            <a:extLst>
              <a:ext uri="{FF2B5EF4-FFF2-40B4-BE49-F238E27FC236}">
                <a16:creationId xmlns:a16="http://schemas.microsoft.com/office/drawing/2014/main" id="{71AA0E3A-7205-4B3B-B123-A20ADB52902D}"/>
              </a:ext>
            </a:extLst>
          </p:cNvPr>
          <p:cNvSpPr>
            <a:spLocks noGrp="1"/>
          </p:cNvSpPr>
          <p:nvPr>
            <p:ph type="subTitle" idx="1"/>
          </p:nvPr>
        </p:nvSpPr>
        <p:spPr>
          <a:xfrm>
            <a:off x="1387797" y="2235285"/>
            <a:ext cx="7766936" cy="2190941"/>
          </a:xfrm>
        </p:spPr>
        <p:txBody>
          <a:bodyPr>
            <a:noAutofit/>
          </a:bodyPr>
          <a:lstStyle/>
          <a:p>
            <a:pPr marL="342900" indent="-342900" algn="l">
              <a:buAutoNum type="arabicPeriod"/>
            </a:pPr>
            <a:r>
              <a:rPr lang="en-US" sz="2800" dirty="0">
                <a:solidFill>
                  <a:schemeClr val="tx1"/>
                </a:solidFill>
              </a:rPr>
              <a:t>Problem Statement</a:t>
            </a:r>
          </a:p>
          <a:p>
            <a:pPr marL="342900" indent="-342900" algn="l">
              <a:buAutoNum type="arabicPeriod"/>
            </a:pPr>
            <a:r>
              <a:rPr lang="en-US" sz="2800" dirty="0">
                <a:solidFill>
                  <a:schemeClr val="tx1"/>
                </a:solidFill>
              </a:rPr>
              <a:t>Solution Overview</a:t>
            </a:r>
          </a:p>
          <a:p>
            <a:pPr marL="342900" indent="-342900" algn="l">
              <a:buAutoNum type="arabicPeriod"/>
            </a:pPr>
            <a:r>
              <a:rPr lang="en-US" sz="2800" dirty="0">
                <a:solidFill>
                  <a:schemeClr val="tx1"/>
                </a:solidFill>
              </a:rPr>
              <a:t>UiPath Components Used</a:t>
            </a:r>
          </a:p>
        </p:txBody>
      </p:sp>
    </p:spTree>
    <p:extLst>
      <p:ext uri="{BB962C8B-B14F-4D97-AF65-F5344CB8AC3E}">
        <p14:creationId xmlns:p14="http://schemas.microsoft.com/office/powerpoint/2010/main" val="240573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923972" y="442977"/>
            <a:ext cx="6643020" cy="842484"/>
          </a:xfrm>
        </p:spPr>
        <p:txBody>
          <a:bodyPr/>
          <a:lstStyle/>
          <a:p>
            <a:pPr algn="l"/>
            <a:r>
              <a:rPr lang="en-US" sz="3200" dirty="0">
                <a:ln w="0"/>
                <a:solidFill>
                  <a:schemeClr val="tx1"/>
                </a:solidFill>
                <a:effectLst>
                  <a:outerShdw blurRad="38100" dist="19050" dir="2700000" algn="tl" rotWithShape="0">
                    <a:schemeClr val="dk1">
                      <a:alpha val="40000"/>
                    </a:schemeClr>
                  </a:outerShdw>
                </a:effectLst>
              </a:rPr>
              <a:t>Problem Statement:</a:t>
            </a:r>
          </a:p>
        </p:txBody>
      </p:sp>
      <p:sp>
        <p:nvSpPr>
          <p:cNvPr id="3" name="Subtitle 2">
            <a:extLst>
              <a:ext uri="{FF2B5EF4-FFF2-40B4-BE49-F238E27FC236}">
                <a16:creationId xmlns:a16="http://schemas.microsoft.com/office/drawing/2014/main" id="{71AA0E3A-7205-4B3B-B123-A20ADB52902D}"/>
              </a:ext>
            </a:extLst>
          </p:cNvPr>
          <p:cNvSpPr>
            <a:spLocks noGrp="1"/>
          </p:cNvSpPr>
          <p:nvPr>
            <p:ph type="subTitle" idx="1"/>
          </p:nvPr>
        </p:nvSpPr>
        <p:spPr>
          <a:xfrm>
            <a:off x="923972" y="1674162"/>
            <a:ext cx="9015158" cy="5000403"/>
          </a:xfrm>
        </p:spPr>
        <p:txBody>
          <a:bodyPr>
            <a:normAutofit/>
          </a:bodyPr>
          <a:lstStyle/>
          <a:p>
            <a:pPr algn="l"/>
            <a:r>
              <a:rPr lang="en-US" sz="2400" dirty="0">
                <a:solidFill>
                  <a:schemeClr val="tx1"/>
                </a:solidFill>
              </a:rPr>
              <a:t>Central government of India has recently launched new scheme know as ‘Pradhan Mantri Maan-dhan Yojana’ under which small scale farmers whose age is more than 60, will be eligible to get free pension from Indian government.</a:t>
            </a:r>
          </a:p>
          <a:p>
            <a:pPr algn="l"/>
            <a:r>
              <a:rPr lang="en-US" sz="2400" dirty="0">
                <a:solidFill>
                  <a:schemeClr val="tx1"/>
                </a:solidFill>
              </a:rPr>
              <a:t>To implement this scheme, government employees are working hard to collect data from farmers and maintain records on papers and excels of the respective farmers those who are eligible for government pension.</a:t>
            </a:r>
          </a:p>
          <a:p>
            <a:pPr algn="l"/>
            <a:r>
              <a:rPr lang="en-US" sz="2400" dirty="0">
                <a:solidFill>
                  <a:schemeClr val="tx1"/>
                </a:solidFill>
              </a:rPr>
              <a:t>Can RPA UiPath help to bridge the gap between government and citizens and reduce the repetitive manual work done by government employees ?</a:t>
            </a:r>
          </a:p>
          <a:p>
            <a:pPr algn="l"/>
            <a:endParaRPr lang="en-US" sz="2400" dirty="0">
              <a:solidFill>
                <a:schemeClr val="tx1"/>
              </a:solidFill>
            </a:endParaRPr>
          </a:p>
        </p:txBody>
      </p:sp>
      <p:pic>
        <p:nvPicPr>
          <p:cNvPr id="5" name="Picture 4">
            <a:extLst>
              <a:ext uri="{FF2B5EF4-FFF2-40B4-BE49-F238E27FC236}">
                <a16:creationId xmlns:a16="http://schemas.microsoft.com/office/drawing/2014/main" id="{F369D6CB-949F-4DCC-8B50-0B5C7786C865}"/>
              </a:ext>
            </a:extLst>
          </p:cNvPr>
          <p:cNvPicPr>
            <a:picLocks noChangeAspect="1"/>
          </p:cNvPicPr>
          <p:nvPr/>
        </p:nvPicPr>
        <p:blipFill>
          <a:blip r:embed="rId2"/>
          <a:stretch>
            <a:fillRect/>
          </a:stretch>
        </p:blipFill>
        <p:spPr>
          <a:xfrm>
            <a:off x="5511064" y="269432"/>
            <a:ext cx="1249556" cy="1404730"/>
          </a:xfrm>
          <a:prstGeom prst="rect">
            <a:avLst/>
          </a:prstGeom>
        </p:spPr>
      </p:pic>
      <p:pic>
        <p:nvPicPr>
          <p:cNvPr id="6" name="Picture 5">
            <a:extLst>
              <a:ext uri="{FF2B5EF4-FFF2-40B4-BE49-F238E27FC236}">
                <a16:creationId xmlns:a16="http://schemas.microsoft.com/office/drawing/2014/main" id="{C932C7F8-5012-4C1A-A6AE-E601148869FE}"/>
              </a:ext>
            </a:extLst>
          </p:cNvPr>
          <p:cNvPicPr>
            <a:picLocks noChangeAspect="1"/>
          </p:cNvPicPr>
          <p:nvPr/>
        </p:nvPicPr>
        <p:blipFill>
          <a:blip r:embed="rId3"/>
          <a:stretch>
            <a:fillRect/>
          </a:stretch>
        </p:blipFill>
        <p:spPr>
          <a:xfrm>
            <a:off x="7346291" y="269432"/>
            <a:ext cx="1314426" cy="1404730"/>
          </a:xfrm>
          <a:prstGeom prst="rect">
            <a:avLst/>
          </a:prstGeom>
        </p:spPr>
      </p:pic>
    </p:spTree>
    <p:extLst>
      <p:ext uri="{BB962C8B-B14F-4D97-AF65-F5344CB8AC3E}">
        <p14:creationId xmlns:p14="http://schemas.microsoft.com/office/powerpoint/2010/main" val="47924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923972" y="442977"/>
            <a:ext cx="6643020" cy="842484"/>
          </a:xfrm>
        </p:spPr>
        <p:txBody>
          <a:bodyPr/>
          <a:lstStyle/>
          <a:p>
            <a:pPr algn="l"/>
            <a:r>
              <a:rPr lang="en-US" sz="3200" dirty="0">
                <a:ln w="0"/>
                <a:solidFill>
                  <a:schemeClr val="tx1"/>
                </a:solidFill>
                <a:effectLst>
                  <a:outerShdw blurRad="38100" dist="19050" dir="2700000" algn="tl" rotWithShape="0">
                    <a:schemeClr val="dk1">
                      <a:alpha val="40000"/>
                    </a:schemeClr>
                  </a:outerShdw>
                </a:effectLst>
              </a:rPr>
              <a:t>Solution Overview:</a:t>
            </a:r>
          </a:p>
        </p:txBody>
      </p:sp>
      <p:sp>
        <p:nvSpPr>
          <p:cNvPr id="3" name="Subtitle 2">
            <a:extLst>
              <a:ext uri="{FF2B5EF4-FFF2-40B4-BE49-F238E27FC236}">
                <a16:creationId xmlns:a16="http://schemas.microsoft.com/office/drawing/2014/main" id="{71AA0E3A-7205-4B3B-B123-A20ADB52902D}"/>
              </a:ext>
            </a:extLst>
          </p:cNvPr>
          <p:cNvSpPr>
            <a:spLocks noGrp="1"/>
          </p:cNvSpPr>
          <p:nvPr>
            <p:ph type="subTitle" idx="1"/>
          </p:nvPr>
        </p:nvSpPr>
        <p:spPr>
          <a:xfrm>
            <a:off x="923972" y="1414620"/>
            <a:ext cx="9015158" cy="5000403"/>
          </a:xfrm>
        </p:spPr>
        <p:txBody>
          <a:bodyPr>
            <a:normAutofit/>
          </a:bodyPr>
          <a:lstStyle/>
          <a:p>
            <a:pPr algn="l"/>
            <a:r>
              <a:rPr lang="en-US" sz="2400" dirty="0">
                <a:solidFill>
                  <a:schemeClr val="tx1"/>
                </a:solidFill>
              </a:rPr>
              <a:t>UiPath has potential to provide RPA solution that can help out Indian government in collecting, managing and processing data of eligible farmers for allocating pensions.</a:t>
            </a:r>
          </a:p>
          <a:p>
            <a:pPr algn="l"/>
            <a:r>
              <a:rPr lang="en-US" sz="2400" dirty="0">
                <a:solidFill>
                  <a:schemeClr val="tx1"/>
                </a:solidFill>
              </a:rPr>
              <a:t>Farmers can register and provide all the required details to government of India using UiPath Apps.</a:t>
            </a:r>
          </a:p>
          <a:p>
            <a:pPr algn="l"/>
            <a:r>
              <a:rPr lang="en-US" sz="2400" dirty="0">
                <a:solidFill>
                  <a:schemeClr val="tx1"/>
                </a:solidFill>
              </a:rPr>
              <a:t>This cognitive solution is empowered with UiPath AI Fabric which also has capability to predict pension amount for respective farmers.</a:t>
            </a:r>
          </a:p>
          <a:p>
            <a:pPr algn="l"/>
            <a:r>
              <a:rPr lang="en-US" sz="2400" dirty="0">
                <a:solidFill>
                  <a:schemeClr val="tx1"/>
                </a:solidFill>
              </a:rPr>
              <a:t>Solution is embedded with UiPath Data Service which will make it easy to manage and access data securely for Indian Government.</a:t>
            </a:r>
          </a:p>
          <a:p>
            <a:pPr algn="l"/>
            <a:endParaRPr lang="en-US" sz="2400" dirty="0">
              <a:solidFill>
                <a:schemeClr val="tx1"/>
              </a:solidFill>
            </a:endParaRPr>
          </a:p>
        </p:txBody>
      </p:sp>
    </p:spTree>
    <p:extLst>
      <p:ext uri="{BB962C8B-B14F-4D97-AF65-F5344CB8AC3E}">
        <p14:creationId xmlns:p14="http://schemas.microsoft.com/office/powerpoint/2010/main" val="15392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923972" y="641760"/>
            <a:ext cx="6643020" cy="842484"/>
          </a:xfrm>
        </p:spPr>
        <p:txBody>
          <a:bodyPr/>
          <a:lstStyle/>
          <a:p>
            <a:pPr algn="l"/>
            <a:r>
              <a:rPr lang="en-US" sz="3200" dirty="0">
                <a:ln w="0"/>
                <a:solidFill>
                  <a:schemeClr val="tx1"/>
                </a:solidFill>
                <a:effectLst>
                  <a:outerShdw blurRad="38100" dist="19050" dir="2700000" algn="tl" rotWithShape="0">
                    <a:schemeClr val="dk1">
                      <a:alpha val="40000"/>
                    </a:schemeClr>
                  </a:outerShdw>
                </a:effectLst>
              </a:rPr>
              <a:t>UiPath components used:</a:t>
            </a:r>
          </a:p>
        </p:txBody>
      </p:sp>
      <p:sp>
        <p:nvSpPr>
          <p:cNvPr id="3" name="Subtitle 2">
            <a:extLst>
              <a:ext uri="{FF2B5EF4-FFF2-40B4-BE49-F238E27FC236}">
                <a16:creationId xmlns:a16="http://schemas.microsoft.com/office/drawing/2014/main" id="{71AA0E3A-7205-4B3B-B123-A20ADB52902D}"/>
              </a:ext>
            </a:extLst>
          </p:cNvPr>
          <p:cNvSpPr>
            <a:spLocks noGrp="1"/>
          </p:cNvSpPr>
          <p:nvPr>
            <p:ph type="subTitle" idx="1"/>
          </p:nvPr>
        </p:nvSpPr>
        <p:spPr>
          <a:xfrm>
            <a:off x="923972" y="1957960"/>
            <a:ext cx="8392306" cy="3475431"/>
          </a:xfrm>
        </p:spPr>
        <p:txBody>
          <a:bodyPr>
            <a:normAutofit/>
          </a:bodyPr>
          <a:lstStyle/>
          <a:p>
            <a:pPr marL="457200" indent="-457200" algn="l">
              <a:buAutoNum type="arabicPeriod"/>
            </a:pPr>
            <a:r>
              <a:rPr lang="en-US" sz="2400" dirty="0">
                <a:solidFill>
                  <a:schemeClr val="tx1"/>
                </a:solidFill>
              </a:rPr>
              <a:t>UiPath Apps</a:t>
            </a:r>
          </a:p>
          <a:p>
            <a:pPr marL="457200" indent="-457200" algn="l">
              <a:buAutoNum type="arabicPeriod"/>
            </a:pPr>
            <a:r>
              <a:rPr lang="en-US" sz="2400" dirty="0">
                <a:solidFill>
                  <a:schemeClr val="tx1"/>
                </a:solidFill>
              </a:rPr>
              <a:t>UiPath Data Service</a:t>
            </a:r>
          </a:p>
          <a:p>
            <a:pPr marL="457200" indent="-457200" algn="l">
              <a:buAutoNum type="arabicPeriod"/>
            </a:pPr>
            <a:r>
              <a:rPr lang="en-US" sz="2400" dirty="0">
                <a:solidFill>
                  <a:schemeClr val="tx1"/>
                </a:solidFill>
              </a:rPr>
              <a:t>UiPath AI Fabric</a:t>
            </a:r>
          </a:p>
          <a:p>
            <a:pPr marL="457200" indent="-457200" algn="l">
              <a:buAutoNum type="arabicPeriod"/>
            </a:pPr>
            <a:r>
              <a:rPr lang="en-US" sz="2400" dirty="0">
                <a:solidFill>
                  <a:schemeClr val="tx1"/>
                </a:solidFill>
              </a:rPr>
              <a:t>UiPath Orchestrator</a:t>
            </a:r>
          </a:p>
          <a:p>
            <a:pPr marL="457200" indent="-457200" algn="l">
              <a:buAutoNum type="arabicPeriod"/>
            </a:pPr>
            <a:r>
              <a:rPr lang="en-US" sz="2400" dirty="0">
                <a:solidFill>
                  <a:schemeClr val="tx1"/>
                </a:solidFill>
              </a:rPr>
              <a:t>UiPath Robot</a:t>
            </a:r>
          </a:p>
          <a:p>
            <a:pPr marL="457200" indent="-457200" algn="l">
              <a:buAutoNum type="arabicPeriod"/>
            </a:pPr>
            <a:r>
              <a:rPr lang="en-US" sz="2400" dirty="0">
                <a:solidFill>
                  <a:schemeClr val="tx1"/>
                </a:solidFill>
              </a:rPr>
              <a:t>UiPath Studio 20.10 Enterprise Trial Version</a:t>
            </a:r>
          </a:p>
        </p:txBody>
      </p:sp>
      <p:pic>
        <p:nvPicPr>
          <p:cNvPr id="4" name="Picture 3">
            <a:extLst>
              <a:ext uri="{FF2B5EF4-FFF2-40B4-BE49-F238E27FC236}">
                <a16:creationId xmlns:a16="http://schemas.microsoft.com/office/drawing/2014/main" id="{198A8940-5429-4E27-AC26-A5ABB969A069}"/>
              </a:ext>
            </a:extLst>
          </p:cNvPr>
          <p:cNvPicPr>
            <a:picLocks noChangeAspect="1"/>
          </p:cNvPicPr>
          <p:nvPr/>
        </p:nvPicPr>
        <p:blipFill>
          <a:blip r:embed="rId2"/>
          <a:stretch>
            <a:fillRect/>
          </a:stretch>
        </p:blipFill>
        <p:spPr>
          <a:xfrm>
            <a:off x="1439516" y="5183207"/>
            <a:ext cx="6633159" cy="1033033"/>
          </a:xfrm>
          <a:prstGeom prst="rect">
            <a:avLst/>
          </a:prstGeom>
        </p:spPr>
      </p:pic>
    </p:spTree>
    <p:extLst>
      <p:ext uri="{BB962C8B-B14F-4D97-AF65-F5344CB8AC3E}">
        <p14:creationId xmlns:p14="http://schemas.microsoft.com/office/powerpoint/2010/main" val="109055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07A-4E8E-4BD9-AD14-B4FACC2DA44E}"/>
              </a:ext>
            </a:extLst>
          </p:cNvPr>
          <p:cNvSpPr>
            <a:spLocks noGrp="1"/>
          </p:cNvSpPr>
          <p:nvPr>
            <p:ph type="ctrTitle"/>
          </p:nvPr>
        </p:nvSpPr>
        <p:spPr>
          <a:xfrm>
            <a:off x="791450" y="2801864"/>
            <a:ext cx="6643020" cy="842484"/>
          </a:xfrm>
        </p:spPr>
        <p:txBody>
          <a:bodyPr/>
          <a:lstStyle/>
          <a:p>
            <a:pPr algn="l"/>
            <a:r>
              <a:rPr lang="en-US" sz="320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313927758"/>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243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Kisan Mitra: A Digital Assistant For Farmers</vt:lpstr>
      <vt:lpstr>Agenda</vt:lpstr>
      <vt:lpstr>Problem Statement:</vt:lpstr>
      <vt:lpstr>Solution Overview:</vt:lpstr>
      <vt:lpstr>UiPath components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Kisan Mitra: A Digital Assistant For Farmer</dc:title>
  <dc:creator>KULKARNI, CHAITANYA</dc:creator>
  <cp:lastModifiedBy>KULKARNI, CHAITANYA</cp:lastModifiedBy>
  <cp:revision>14</cp:revision>
  <dcterms:created xsi:type="dcterms:W3CDTF">2020-11-19T03:25:40Z</dcterms:created>
  <dcterms:modified xsi:type="dcterms:W3CDTF">2020-11-19T04:20:57Z</dcterms:modified>
</cp:coreProperties>
</file>