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Chaitanya Patil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Education: Masters of Computer Application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Id: 20029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ETL Tool : xtract.io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7742"/>
            <a:ext cx="10108479" cy="385574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Xtract.io is well-known as a web data extraction service that allows you to accelerate your data-driven global business using AI-powered Data Aggregation and Extraction. You can grow your business with their suite of enterprise-grade platforms and solutions.  </a:t>
            </a:r>
          </a:p>
          <a:p>
            <a:pPr algn="just">
              <a:lnSpc>
                <a:spcPct val="10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Xtract.io also gives precise location data for you to get accurate and detailed insights into your market, customers, competitors, and product. </a:t>
            </a:r>
          </a:p>
          <a:p>
            <a:pPr algn="just">
              <a:lnSpc>
                <a:spcPct val="10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key features of Xtract.io: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Xtract.io utilizes AI/ML technologies like Image Recognition, NLP, and Predictive Analytics to deliver accurate information.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also combines data from a plethora of sources, removes duplicates, and enriches them. This allows the data to be more consumable.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Xtract.io builds powerful APIs to push a steady stream of fresh data directly into your premises. This includes both on-premises and in-cloud frameworks.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Xtract.io’s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powerful dashboards and reports let decision-makers and analysts make quick data-driven decisions at a glance.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Relational Database: Oracle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21" y="1902691"/>
            <a:ext cx="10459461" cy="4137891"/>
          </a:xfrm>
        </p:spPr>
        <p:txBody>
          <a:bodyPr>
            <a:normAutofit fontScale="92500" lnSpcReduction="20000"/>
          </a:bodyPr>
          <a:lstStyle/>
          <a:p>
            <a:pPr lvl="1"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Oracle 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collection of data treated as a unit.</a:t>
            </a:r>
          </a:p>
          <a:p>
            <a:pPr lvl="1"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a database is to store and retrieve related information. A database server is the key to solving the problems of information management.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0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reliably manages a large amount of data in a multiuser environment so that many users can concurrently access the same data. All this is accomplished while delivering high performance. A database server also prevents unauthorized access and provides efficient solutions for failure recovery.</a:t>
            </a:r>
          </a:p>
          <a:p>
            <a:pPr lvl="1"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Oracle Database is the first database designed for enterprise grid computing, the most flexible and cost-effective way to manage information and applications. Enterprise grid computing creates large pools of industry-standard, modular storage and servers.</a:t>
            </a:r>
          </a:p>
          <a:p>
            <a:pPr lvl="1"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no need for peak workloads, because capacity can be easily added or reallocated from the resource pools as needed.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No-</a:t>
            </a:r>
            <a:r>
              <a:rPr lang="en-US" sz="4000" dirty="0" err="1">
                <a:latin typeface="Rockwell" panose="02060603020205020403" pitchFamily="18" charset="0"/>
              </a:rPr>
              <a:t>SQl</a:t>
            </a:r>
            <a:r>
              <a:rPr lang="en-US" sz="4000" dirty="0">
                <a:latin typeface="Rockwell" panose="02060603020205020403" pitchFamily="18" charset="0"/>
              </a:rPr>
              <a:t> database: Apache HBase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HBase is a column-oriented non-relational database management system that runs on top of </a:t>
            </a:r>
            <a:r>
              <a:rPr lang="en-US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Hadoop Distributed File System (HDFS)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HBase provides a fault-tolerant way of storing sparse data sets, which are common in many big data use cases. </a:t>
            </a: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well suited for real-time data processing or random read/write access to large volumes of data.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Reporting Tool: Dundas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Dundas BI is an enterprise-level business intelligence, data analytics and dashboard software for building and using interactive dashboards, reports, scorecards, and more.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types of views in Dundas BI that all display data using data visualizations which are connected to metric sets.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Easy, smart drag and drop design tools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Fully customizable visualizations to create personal and professional dashboard views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 range of visualizations, styles and themes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options</a:t>
            </a:r>
          </a:p>
          <a:p>
            <a:pPr marL="0" indent="0" algn="l">
              <a:buNone/>
            </a:pPr>
            <a:endParaRPr lang="en-US" b="0" i="0" dirty="0">
              <a:solidFill>
                <a:srgbClr val="676767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EF9EB5F4CAED419B3BAABCBA82656F" ma:contentTypeVersion="11" ma:contentTypeDescription="Create a new document." ma:contentTypeScope="" ma:versionID="7dd47207b80cc30757ff1402fe299e05">
  <xsd:schema xmlns:xsd="http://www.w3.org/2001/XMLSchema" xmlns:xs="http://www.w3.org/2001/XMLSchema" xmlns:p="http://schemas.microsoft.com/office/2006/metadata/properties" xmlns:ns3="7c312a9e-bcd1-40f7-89ed-827dbe02b517" xmlns:ns4="5a35b09b-4b5c-424f-b410-e329cf7d3a05" targetNamespace="http://schemas.microsoft.com/office/2006/metadata/properties" ma:root="true" ma:fieldsID="bfe1df6c276a1b71769299a632823560" ns3:_="" ns4:_="">
    <xsd:import namespace="7c312a9e-bcd1-40f7-89ed-827dbe02b517"/>
    <xsd:import namespace="5a35b09b-4b5c-424f-b410-e329cf7d3a0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312a9e-bcd1-40f7-89ed-827dbe02b5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5b09b-4b5c-424f-b410-e329cf7d3a0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5a35b09b-4b5c-424f-b410-e329cf7d3a05"/>
    <ds:schemaRef ds:uri="http://schemas.microsoft.com/office/infopath/2007/PartnerControls"/>
    <ds:schemaRef ds:uri="http://schemas.openxmlformats.org/package/2006/metadata/core-properties"/>
    <ds:schemaRef ds:uri="7c312a9e-bcd1-40f7-89ed-827dbe02b517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753D5D-7ADE-4BA8-B7D2-13AF8E0770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312a9e-bcd1-40f7-89ed-827dbe02b517"/>
    <ds:schemaRef ds:uri="5a35b09b-4b5c-424f-b410-e329cf7d3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44</TotalTime>
  <Words>495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Roboto</vt:lpstr>
      <vt:lpstr>Rockwell</vt:lpstr>
      <vt:lpstr>Tahoma</vt:lpstr>
      <vt:lpstr>Times New Roman</vt:lpstr>
      <vt:lpstr>Tw Cen MT</vt:lpstr>
      <vt:lpstr>Circuit</vt:lpstr>
      <vt:lpstr>Chaitanya Patil</vt:lpstr>
      <vt:lpstr>ETL Tool : xtract.io</vt:lpstr>
      <vt:lpstr>Relational Database: Oracle Database</vt:lpstr>
      <vt:lpstr>No-SQl database: Apache HBase</vt:lpstr>
      <vt:lpstr>Reporting Tool: Dundas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Chaitanya Patil</dc:title>
  <dc:creator>Chaitanya Patil</dc:creator>
  <cp:lastModifiedBy>Chaitanya Patil</cp:lastModifiedBy>
  <cp:revision>1</cp:revision>
  <dcterms:created xsi:type="dcterms:W3CDTF">2022-07-07T05:14:55Z</dcterms:created>
  <dcterms:modified xsi:type="dcterms:W3CDTF">2022-07-07T05:59:16Z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0x010100DBEF9EB5F4CAED419B3BAABCBA82656F</vt:lpwstr>
  </property>
</Properties>
</file>