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8563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KOLLIPARA CHAITANYA ABHISHIKTH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25</a:t>
            </a:r>
            <a:r>
              <a:rPr lang="en-IN" spc="-10" baseline="30000" dirty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https://github.com/ChaitanyaAbhishikth03/Data-Science-and-Machine-Learning-Capstone-Project/blob/main/EDA%20with%20Data%20Visualization.ipynb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https://github.com/ChaitanyaAbhishikth03/Data-Science-and-Machine-Learning-Capstone-Project/blob/main/Extracting%20and%20Visualizing%20Stock%20Data.ipynb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https://github.com/ChaitanyaAbhishikth03/Data-Science-and-Machine-Learning-Capstone-Project/blob/main/EDA%20with%20SQL.ipynb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7945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https://github.com/ChaitanyaAbhishikth03/Data-Science-and-Machine-Learning-Capstone-Project/blob/main/Interactive%20Visual%20Analytics%20with%20Folium.ipynb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44557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https://github.com/ChaitanyaAbhishikth03/Data-Science-and-Machine-Learning-Capstone-Project/blob/main/Machine%20Learning%20Prediction.ipynb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https://github.com/ChaitanyaAbhishikth03/Data-Science-and-Machine-Learning-Capstone-Project/blob/main/Data%20Wrangling.ipynb.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https://github.com/ChaitanyaAbhishikth03/Data-Science-and-Machine-Learning-Capstone-Project/blob/main/Data%20Collection%20with%20Web%20Scraping.ipynb.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1801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VAMAKESWARI SUNKARA</cp:lastModifiedBy>
  <cp:revision>7</cp:revision>
  <dcterms:created xsi:type="dcterms:W3CDTF">2024-03-20T08:56:52Z</dcterms:created>
  <dcterms:modified xsi:type="dcterms:W3CDTF">2024-03-25T06:01:41Z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