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016f6c0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4016f6c0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4016f6c0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4016f6c0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4016f6c0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4016f6c0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4016f6c0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4016f6c0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4016f6c0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4016f6c0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697900"/>
            <a:ext cx="8520600" cy="290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AWS Services for building SaaS Webapp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00" y="341125"/>
            <a:ext cx="2357199" cy="14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10400" y="431125"/>
            <a:ext cx="62745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Roboto"/>
                <a:ea typeface="Roboto"/>
                <a:cs typeface="Roboto"/>
                <a:sym typeface="Roboto"/>
              </a:rPr>
              <a:t>AWS Amplify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23825" y="1156750"/>
            <a:ext cx="61785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AWS Amplify helps in deploying the code (from any source github, zip file).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IT provides two option:-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1. To build an application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2. Host the webapp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610400" y="431125"/>
            <a:ext cx="62745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Roboto"/>
                <a:ea typeface="Roboto"/>
                <a:cs typeface="Roboto"/>
                <a:sym typeface="Roboto"/>
              </a:rPr>
              <a:t>AWS Amplify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823825" y="1156750"/>
            <a:ext cx="61785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AWS Amplify helps in deploying the code (from any source github, zip file).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IT provides two option:-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1. To build a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2.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9950"/>
            <a:ext cx="9143999" cy="5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610400" y="431125"/>
            <a:ext cx="62745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Roboto"/>
                <a:ea typeface="Roboto"/>
                <a:cs typeface="Roboto"/>
                <a:sym typeface="Roboto"/>
              </a:rPr>
              <a:t>AWS API Gateway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823825" y="1156750"/>
            <a:ext cx="61785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We can build REST API using API Gateway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Create Method POST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Enable CHORS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Deploy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0400" y="431125"/>
            <a:ext cx="62745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Roboto"/>
                <a:ea typeface="Roboto"/>
                <a:cs typeface="Roboto"/>
                <a:sym typeface="Roboto"/>
              </a:rPr>
              <a:t>AWS Lambda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823825" y="1156750"/>
            <a:ext cx="61785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It is a serverless compute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We only pay for the time the code is running and number of the invocations of the AWS Lambda function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It gets timeout in 15 minutes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We can trigger the AWS Lambda in </a:t>
            </a: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multiple</a:t>
            </a: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 ways, AWS CLI, Lambda API, etc.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610400" y="431125"/>
            <a:ext cx="62745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Roboto"/>
                <a:ea typeface="Roboto"/>
                <a:cs typeface="Roboto"/>
                <a:sym typeface="Roboto"/>
              </a:rPr>
              <a:t>AWS Dynamo DB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823825" y="1156750"/>
            <a:ext cx="61785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NoSQL database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It is a object oriented storage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We can easily scale it up.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