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67F5326-AE66-4BD5-8B30-BD555739F235}" type="datetimeFigureOut">
              <a:rPr lang="en-US" smtClean="0"/>
              <a:pPr/>
              <a:t>11/27/2020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F218EAC-35E1-4A07-ACD8-D8C801280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5326-AE66-4BD5-8B30-BD555739F235}" type="datetimeFigureOut">
              <a:rPr lang="en-US" smtClean="0"/>
              <a:pPr/>
              <a:t>11/27/2020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8EAC-35E1-4A07-ACD8-D8C801280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5326-AE66-4BD5-8B30-BD555739F235}" type="datetimeFigureOut">
              <a:rPr lang="en-US" smtClean="0"/>
              <a:pPr/>
              <a:t>11/27/2020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8EAC-35E1-4A07-ACD8-D8C801280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67F5326-AE66-4BD5-8B30-BD555739F235}" type="datetimeFigureOut">
              <a:rPr lang="en-US" smtClean="0"/>
              <a:pPr/>
              <a:t>11/27/2020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8EAC-35E1-4A07-ACD8-D8C801280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67F5326-AE66-4BD5-8B30-BD555739F235}" type="datetimeFigureOut">
              <a:rPr lang="en-US" smtClean="0"/>
              <a:pPr/>
              <a:t>11/27/2020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F218EAC-35E1-4A07-ACD8-D8C801280C69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67F5326-AE66-4BD5-8B30-BD555739F235}" type="datetimeFigureOut">
              <a:rPr lang="en-US" smtClean="0"/>
              <a:pPr/>
              <a:t>11/27/2020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F218EAC-35E1-4A07-ACD8-D8C801280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67F5326-AE66-4BD5-8B30-BD555739F235}" type="datetimeFigureOut">
              <a:rPr lang="en-US" smtClean="0"/>
              <a:pPr/>
              <a:t>11/27/2020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F218EAC-35E1-4A07-ACD8-D8C801280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5326-AE66-4BD5-8B30-BD555739F235}" type="datetimeFigureOut">
              <a:rPr lang="en-US" smtClean="0"/>
              <a:pPr/>
              <a:t>11/27/2020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8EAC-35E1-4A07-ACD8-D8C801280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67F5326-AE66-4BD5-8B30-BD555739F235}" type="datetimeFigureOut">
              <a:rPr lang="en-US" smtClean="0"/>
              <a:pPr/>
              <a:t>11/27/2020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F218EAC-35E1-4A07-ACD8-D8C801280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67F5326-AE66-4BD5-8B30-BD555739F235}" type="datetimeFigureOut">
              <a:rPr lang="en-US" smtClean="0"/>
              <a:pPr/>
              <a:t>11/27/2020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F218EAC-35E1-4A07-ACD8-D8C801280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67F5326-AE66-4BD5-8B30-BD555739F235}" type="datetimeFigureOut">
              <a:rPr lang="en-US" smtClean="0"/>
              <a:pPr/>
              <a:t>11/27/2020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F218EAC-35E1-4A07-ACD8-D8C801280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67F5326-AE66-4BD5-8B30-BD555739F235}" type="datetimeFigureOut">
              <a:rPr lang="en-US" smtClean="0"/>
              <a:pPr/>
              <a:t>11/27/2020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F218EAC-35E1-4A07-ACD8-D8C801280C6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 rot="5400000">
            <a:off x="3750475" y="-2464623"/>
            <a:ext cx="642918" cy="5572164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Dream makers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428596" y="1142984"/>
            <a:ext cx="3071834" cy="5168280"/>
          </a:xfrm>
        </p:spPr>
        <p:txBody>
          <a:bodyPr>
            <a:normAutofit/>
          </a:bodyPr>
          <a:lstStyle/>
          <a:p>
            <a:endParaRPr lang="en-IN" sz="3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3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</a:t>
            </a:r>
            <a:r>
              <a:rPr lang="en-IN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a group that provides details and information on gaming  community</a:t>
            </a:r>
            <a:endParaRPr lang="en-IN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786182" y="1785926"/>
            <a:ext cx="5141156" cy="4523434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1"/>
            <a:ext cx="7772400" cy="42862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928670"/>
            <a:ext cx="7929618" cy="5286412"/>
          </a:xfrm>
        </p:spPr>
        <p:txBody>
          <a:bodyPr/>
          <a:lstStyle/>
          <a:p>
            <a:r>
              <a:rPr lang="en-IN" b="1" dirty="0" smtClean="0"/>
              <a:t> </a:t>
            </a:r>
            <a:r>
              <a:rPr lang="en-I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provide information on what happens around the world in the gaming world and  if there’s an opportunity for a budding gamer 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local tournament</a:t>
            </a:r>
            <a:r>
              <a:rPr lang="en-IN" sz="1600" b="1" dirty="0" smtClean="0"/>
              <a:t>. </a:t>
            </a:r>
          </a:p>
          <a:p>
            <a:endParaRPr lang="en-IN" sz="1600" b="1" dirty="0"/>
          </a:p>
          <a:p>
            <a:endParaRPr lang="en-IN" sz="1600" b="1" dirty="0" smtClean="0"/>
          </a:p>
          <a:p>
            <a:endParaRPr lang="en-IN" sz="1600" b="1" dirty="0"/>
          </a:p>
          <a:p>
            <a:endParaRPr lang="en-IN" sz="1600" b="1" dirty="0" smtClean="0"/>
          </a:p>
          <a:p>
            <a:r>
              <a:rPr lang="en-I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current issue is that not everyone gets an opportunity  to participate and not all are interested in the tournaments held</a:t>
            </a:r>
            <a:endParaRPr lang="en-IN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1428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785794"/>
            <a:ext cx="7786742" cy="5429288"/>
          </a:xfrm>
        </p:spPr>
        <p:txBody>
          <a:bodyPr/>
          <a:lstStyle/>
          <a:p>
            <a:r>
              <a:rPr lang="en-IN" sz="4000" dirty="0" smtClean="0"/>
              <a:t>The solution to our problem are ......</a:t>
            </a:r>
          </a:p>
          <a:p>
            <a:endParaRPr lang="en-IN" dirty="0"/>
          </a:p>
          <a:p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sz="2400" dirty="0" smtClean="0"/>
              <a:t>Make the information available easily 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/>
              <a:t>Held our own tournaments 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/>
              <a:t>Try and create a national team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8412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2910" y="571480"/>
            <a:ext cx="8001056" cy="5715040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Our </a:t>
            </a:r>
            <a:r>
              <a:rPr lang="en-IN" dirty="0" err="1" smtClean="0"/>
              <a:t>currnet</a:t>
            </a:r>
            <a:r>
              <a:rPr lang="en-IN" dirty="0" smtClean="0"/>
              <a:t> market is the gamers and tech industries </a:t>
            </a:r>
            <a:r>
              <a:rPr lang="en-IN" dirty="0" err="1" smtClean="0"/>
              <a:t>intrested</a:t>
            </a:r>
            <a:r>
              <a:rPr lang="en-IN" dirty="0" smtClean="0"/>
              <a:t> people.</a:t>
            </a:r>
          </a:p>
          <a:p>
            <a:endParaRPr lang="en-IN" dirty="0" smtClean="0"/>
          </a:p>
          <a:p>
            <a:r>
              <a:rPr lang="en-IN" dirty="0" smtClean="0"/>
              <a:t>There are a few players in </a:t>
            </a:r>
            <a:r>
              <a:rPr lang="en-IN" dirty="0" err="1" smtClean="0"/>
              <a:t>india</a:t>
            </a:r>
            <a:r>
              <a:rPr lang="en-IN" dirty="0" smtClean="0"/>
              <a:t> and a couple around the world 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1"/>
            <a:ext cx="7772400" cy="14287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571480"/>
            <a:ext cx="7786742" cy="5857916"/>
          </a:xfrm>
        </p:spPr>
        <p:txBody>
          <a:bodyPr/>
          <a:lstStyle/>
          <a:p>
            <a:r>
              <a:rPr lang="en-IN" dirty="0" smtClean="0"/>
              <a:t>The source of the block are </a:t>
            </a:r>
            <a:r>
              <a:rPr lang="en-IN" dirty="0" err="1" smtClean="0"/>
              <a:t>gonna</a:t>
            </a:r>
            <a:r>
              <a:rPr lang="en-IN" dirty="0" smtClean="0"/>
              <a:t> be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Adding ads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Adding special blog for subscribers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Special review blog on </a:t>
            </a:r>
            <a:r>
              <a:rPr lang="en-IN" dirty="0" err="1" smtClean="0"/>
              <a:t>sposered</a:t>
            </a:r>
            <a:r>
              <a:rPr lang="en-IN" dirty="0" smtClean="0"/>
              <a:t> gaming products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28572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500042"/>
            <a:ext cx="7786742" cy="5572164"/>
          </a:xfrm>
        </p:spPr>
        <p:txBody>
          <a:bodyPr/>
          <a:lstStyle/>
          <a:p>
            <a:r>
              <a:rPr lang="en-IN" dirty="0" err="1" smtClean="0"/>
              <a:t>Milestoned</a:t>
            </a:r>
            <a:r>
              <a:rPr lang="en-IN" dirty="0" smtClean="0"/>
              <a:t> we focused on are .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err="1" smtClean="0"/>
              <a:t>Gettting</a:t>
            </a:r>
            <a:r>
              <a:rPr lang="en-IN" dirty="0" smtClean="0"/>
              <a:t> a </a:t>
            </a:r>
            <a:r>
              <a:rPr lang="en-IN" dirty="0" err="1" smtClean="0"/>
              <a:t>collab</a:t>
            </a:r>
            <a:r>
              <a:rPr lang="en-IN" dirty="0" smtClean="0"/>
              <a:t> with some gamers from different groups 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Getting to work with some tech industries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Set up a creative blog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"/>
            <a:ext cx="7772400" cy="21429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57166"/>
            <a:ext cx="7858180" cy="6000792"/>
          </a:xfrm>
        </p:spPr>
        <p:txBody>
          <a:bodyPr/>
          <a:lstStyle/>
          <a:p>
            <a:r>
              <a:rPr lang="en-IN" dirty="0" smtClean="0"/>
              <a:t>Upcoming goals are..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Setting a subscription for special blogs </a:t>
            </a:r>
          </a:p>
          <a:p>
            <a:pPr>
              <a:buFont typeface="Wingdings" pitchFamily="2" charset="2"/>
              <a:buChar char="q"/>
            </a:pPr>
            <a:r>
              <a:rPr lang="en-IN" dirty="0" err="1" smtClean="0"/>
              <a:t>Partnerig</a:t>
            </a:r>
            <a:r>
              <a:rPr lang="en-IN" dirty="0" smtClean="0"/>
              <a:t> with some gaming streamers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An insight of a hardware industries of Pc/Console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134</TotalTime>
  <Words>182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Dream makers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starks</dc:creator>
  <cp:lastModifiedBy>starks</cp:lastModifiedBy>
  <cp:revision>16</cp:revision>
  <dcterms:created xsi:type="dcterms:W3CDTF">2020-11-26T13:37:20Z</dcterms:created>
  <dcterms:modified xsi:type="dcterms:W3CDTF">2020-11-27T10:32:37Z</dcterms:modified>
</cp:coreProperties>
</file>