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76611ec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76611ec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76611ecc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76611ec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76611ecc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76611ecc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176611ec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176611ec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176611ec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176611ec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176611ec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176611ec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025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075" y="519750"/>
            <a:ext cx="221000" cy="2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Project Overview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76" y="0"/>
            <a:ext cx="77152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2396388" y="4428550"/>
            <a:ext cx="3762600" cy="572700"/>
          </a:xfrm>
          <a:prstGeom prst="roundRect">
            <a:avLst>
              <a:gd fmla="val 22379" name="adj"/>
            </a:avLst>
          </a:prstGeom>
          <a:solidFill>
            <a:srgbClr val="FFF4D9"/>
          </a:solidFill>
          <a:ln cap="flat" cmpd="sng" w="9525">
            <a:solidFill>
              <a:srgbClr val="FFF4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4D9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4D9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600" y="4090575"/>
            <a:ext cx="1362375" cy="7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833675" y="4184000"/>
            <a:ext cx="1108200" cy="572700"/>
          </a:xfrm>
          <a:prstGeom prst="roundRect">
            <a:avLst>
              <a:gd fmla="val 22379" name="adj"/>
            </a:avLst>
          </a:prstGeom>
          <a:solidFill>
            <a:srgbClr val="FFF4D9"/>
          </a:solidFill>
          <a:ln cap="flat" cmpd="sng" w="9525">
            <a:solidFill>
              <a:srgbClr val="FFF4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4D9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4D9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06325" y="4307300"/>
            <a:ext cx="762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WAR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-10798579">
            <a:off x="5155829" y="3793126"/>
            <a:ext cx="725700" cy="713700"/>
          </a:xfrm>
          <a:prstGeom prst="bentArrow">
            <a:avLst>
              <a:gd fmla="val 25000" name="adj1"/>
              <a:gd fmla="val 18863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 rot="10798579">
            <a:off x="2739629" y="3793126"/>
            <a:ext cx="725700" cy="713700"/>
          </a:xfrm>
          <a:prstGeom prst="bentArrow">
            <a:avLst>
              <a:gd fmla="val 25000" name="adj1"/>
              <a:gd fmla="val 18863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412" y="1033175"/>
            <a:ext cx="5919175" cy="30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676275"/>
            <a:ext cx="7496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100138"/>
            <a:ext cx="67246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488" y="274263"/>
            <a:ext cx="5345025" cy="45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13" y="422250"/>
            <a:ext cx="6244176" cy="42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