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7" r:id="rId3"/>
    <p:sldId id="258" r:id="rId4"/>
    <p:sldId id="259" r:id="rId5"/>
    <p:sldId id="260" r:id="rId6"/>
    <p:sldId id="277" r:id="rId7"/>
    <p:sldId id="261" r:id="rId8"/>
    <p:sldId id="265" r:id="rId9"/>
    <p:sldId id="264" r:id="rId10"/>
    <p:sldId id="263" r:id="rId11"/>
    <p:sldId id="276" r:id="rId12"/>
    <p:sldId id="262" r:id="rId13"/>
    <p:sldId id="266" r:id="rId14"/>
    <p:sldId id="267" r:id="rId15"/>
    <p:sldId id="268" r:id="rId16"/>
    <p:sldId id="269"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image" Target="../media/image10.svg"/><Relationship Id="rId16" Type="http://schemas.openxmlformats.org/officeDocument/2006/relationships/image" Target="../media/image24.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image" Target="../media/image10.svg"/><Relationship Id="rId16" Type="http://schemas.openxmlformats.org/officeDocument/2006/relationships/image" Target="../media/image24.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3B4E6-B805-4B15-8FDB-678BA162DF3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0B2351-9A09-4CBE-A9D2-2DBE9F4DD78E}">
      <dgm:prSet/>
      <dgm:spPr/>
      <dgm:t>
        <a:bodyPr/>
        <a:lstStyle/>
        <a:p>
          <a:pPr>
            <a:lnSpc>
              <a:spcPct val="100000"/>
            </a:lnSpc>
          </a:pPr>
          <a:r>
            <a:rPr lang="en-US"/>
            <a:t>Objectives</a:t>
          </a:r>
        </a:p>
      </dgm:t>
    </dgm:pt>
    <dgm:pt modelId="{C93E3BBC-8009-4D82-8B11-4C20ADF6380F}" type="parTrans" cxnId="{EC9E6B1B-BABE-49BD-B530-7B667081EC5D}">
      <dgm:prSet/>
      <dgm:spPr/>
      <dgm:t>
        <a:bodyPr/>
        <a:lstStyle/>
        <a:p>
          <a:endParaRPr lang="en-US"/>
        </a:p>
      </dgm:t>
    </dgm:pt>
    <dgm:pt modelId="{3E178E1F-1429-437D-B577-4B312D39C202}" type="sibTrans" cxnId="{EC9E6B1B-BABE-49BD-B530-7B667081EC5D}">
      <dgm:prSet/>
      <dgm:spPr/>
      <dgm:t>
        <a:bodyPr/>
        <a:lstStyle/>
        <a:p>
          <a:endParaRPr lang="en-US"/>
        </a:p>
      </dgm:t>
    </dgm:pt>
    <dgm:pt modelId="{88F0749F-1BCD-4A96-816E-BC7302FDAFC3}">
      <dgm:prSet/>
      <dgm:spPr/>
      <dgm:t>
        <a:bodyPr/>
        <a:lstStyle/>
        <a:p>
          <a:pPr>
            <a:lnSpc>
              <a:spcPct val="100000"/>
            </a:lnSpc>
          </a:pPr>
          <a:r>
            <a:rPr lang="en-US" dirty="0"/>
            <a:t>Dataset Description</a:t>
          </a:r>
        </a:p>
      </dgm:t>
    </dgm:pt>
    <dgm:pt modelId="{F281C4E2-7813-467F-8A7E-C211BA6E4EB4}" type="parTrans" cxnId="{E79148F4-9F21-48CE-9C65-200814F95637}">
      <dgm:prSet/>
      <dgm:spPr/>
      <dgm:t>
        <a:bodyPr/>
        <a:lstStyle/>
        <a:p>
          <a:endParaRPr lang="en-US"/>
        </a:p>
      </dgm:t>
    </dgm:pt>
    <dgm:pt modelId="{B98AF57B-D560-4E28-9243-E7B66700F441}" type="sibTrans" cxnId="{E79148F4-9F21-48CE-9C65-200814F95637}">
      <dgm:prSet/>
      <dgm:spPr/>
      <dgm:t>
        <a:bodyPr/>
        <a:lstStyle/>
        <a:p>
          <a:endParaRPr lang="en-US"/>
        </a:p>
      </dgm:t>
    </dgm:pt>
    <dgm:pt modelId="{225008C2-BBB3-4874-8662-6D6A3AAD1E1F}">
      <dgm:prSet/>
      <dgm:spPr/>
      <dgm:t>
        <a:bodyPr/>
        <a:lstStyle/>
        <a:p>
          <a:pPr>
            <a:lnSpc>
              <a:spcPct val="100000"/>
            </a:lnSpc>
          </a:pPr>
          <a:r>
            <a:rPr lang="en-US"/>
            <a:t>Data Exploration</a:t>
          </a:r>
        </a:p>
      </dgm:t>
    </dgm:pt>
    <dgm:pt modelId="{37D4CA1C-24DD-4AA1-A253-DC99AC1F6F06}" type="parTrans" cxnId="{F37A32D6-7236-42EE-8C25-FD16DD1DB147}">
      <dgm:prSet/>
      <dgm:spPr/>
      <dgm:t>
        <a:bodyPr/>
        <a:lstStyle/>
        <a:p>
          <a:endParaRPr lang="en-US"/>
        </a:p>
      </dgm:t>
    </dgm:pt>
    <dgm:pt modelId="{64A6D055-B6B9-4A6C-B9AB-8D156623A073}" type="sibTrans" cxnId="{F37A32D6-7236-42EE-8C25-FD16DD1DB147}">
      <dgm:prSet/>
      <dgm:spPr/>
      <dgm:t>
        <a:bodyPr/>
        <a:lstStyle/>
        <a:p>
          <a:endParaRPr lang="en-US"/>
        </a:p>
      </dgm:t>
    </dgm:pt>
    <dgm:pt modelId="{FF903C3B-5D04-4FB3-BBB3-7C2FD0DA6064}">
      <dgm:prSet/>
      <dgm:spPr/>
      <dgm:t>
        <a:bodyPr/>
        <a:lstStyle/>
        <a:p>
          <a:pPr>
            <a:lnSpc>
              <a:spcPct val="100000"/>
            </a:lnSpc>
          </a:pPr>
          <a:r>
            <a:rPr lang="en-US"/>
            <a:t>System flowchart</a:t>
          </a:r>
        </a:p>
      </dgm:t>
    </dgm:pt>
    <dgm:pt modelId="{CD92121A-33E2-44FB-866B-912142145D7B}" type="parTrans" cxnId="{DAACE749-86E4-4820-9C0F-CAC30E989BB6}">
      <dgm:prSet/>
      <dgm:spPr/>
      <dgm:t>
        <a:bodyPr/>
        <a:lstStyle/>
        <a:p>
          <a:endParaRPr lang="en-US"/>
        </a:p>
      </dgm:t>
    </dgm:pt>
    <dgm:pt modelId="{55C5CA90-D373-491E-8CC1-D69493C144C8}" type="sibTrans" cxnId="{DAACE749-86E4-4820-9C0F-CAC30E989BB6}">
      <dgm:prSet/>
      <dgm:spPr/>
      <dgm:t>
        <a:bodyPr/>
        <a:lstStyle/>
        <a:p>
          <a:endParaRPr lang="en-US"/>
        </a:p>
      </dgm:t>
    </dgm:pt>
    <dgm:pt modelId="{C408CAB2-3E19-4702-B2CE-323956D848E6}">
      <dgm:prSet/>
      <dgm:spPr/>
      <dgm:t>
        <a:bodyPr/>
        <a:lstStyle/>
        <a:p>
          <a:pPr>
            <a:lnSpc>
              <a:spcPct val="100000"/>
            </a:lnSpc>
          </a:pPr>
          <a:r>
            <a:rPr lang="en-US"/>
            <a:t>Recommendation Algorithms</a:t>
          </a:r>
        </a:p>
      </dgm:t>
    </dgm:pt>
    <dgm:pt modelId="{79EE77FB-6D26-4AD5-8ED4-39D21AAFCC08}" type="parTrans" cxnId="{EE4995A8-067B-4134-8B9A-B92036873DD9}">
      <dgm:prSet/>
      <dgm:spPr/>
      <dgm:t>
        <a:bodyPr/>
        <a:lstStyle/>
        <a:p>
          <a:endParaRPr lang="en-US"/>
        </a:p>
      </dgm:t>
    </dgm:pt>
    <dgm:pt modelId="{09A0E00C-CFD0-4ED6-902A-426A18F0229D}" type="sibTrans" cxnId="{EE4995A8-067B-4134-8B9A-B92036873DD9}">
      <dgm:prSet/>
      <dgm:spPr/>
      <dgm:t>
        <a:bodyPr/>
        <a:lstStyle/>
        <a:p>
          <a:endParaRPr lang="en-US"/>
        </a:p>
      </dgm:t>
    </dgm:pt>
    <dgm:pt modelId="{C646BBB6-072E-4C94-BFC8-1E5399CBCCDD}">
      <dgm:prSet/>
      <dgm:spPr/>
      <dgm:t>
        <a:bodyPr/>
        <a:lstStyle/>
        <a:p>
          <a:pPr>
            <a:lnSpc>
              <a:spcPct val="100000"/>
            </a:lnSpc>
          </a:pPr>
          <a:r>
            <a:rPr lang="en-US"/>
            <a:t>Results and Analysis</a:t>
          </a:r>
        </a:p>
      </dgm:t>
    </dgm:pt>
    <dgm:pt modelId="{592C2B75-FABE-4D71-8314-6FD07A715779}" type="parTrans" cxnId="{F515F211-CE1F-4E8E-B04E-3ECDBBEA42B9}">
      <dgm:prSet/>
      <dgm:spPr/>
      <dgm:t>
        <a:bodyPr/>
        <a:lstStyle/>
        <a:p>
          <a:endParaRPr lang="en-US"/>
        </a:p>
      </dgm:t>
    </dgm:pt>
    <dgm:pt modelId="{0B269BE5-8C1A-4612-B357-E51BE66AF155}" type="sibTrans" cxnId="{F515F211-CE1F-4E8E-B04E-3ECDBBEA42B9}">
      <dgm:prSet/>
      <dgm:spPr/>
      <dgm:t>
        <a:bodyPr/>
        <a:lstStyle/>
        <a:p>
          <a:endParaRPr lang="en-US"/>
        </a:p>
      </dgm:t>
    </dgm:pt>
    <dgm:pt modelId="{143B2B12-D796-423C-8E38-E4B8CA4D06B4}">
      <dgm:prSet/>
      <dgm:spPr/>
      <dgm:t>
        <a:bodyPr/>
        <a:lstStyle/>
        <a:p>
          <a:pPr>
            <a:lnSpc>
              <a:spcPct val="100000"/>
            </a:lnSpc>
          </a:pPr>
          <a:r>
            <a:rPr lang="en-US"/>
            <a:t>Conclusion and Future Work</a:t>
          </a:r>
        </a:p>
      </dgm:t>
    </dgm:pt>
    <dgm:pt modelId="{748B6096-C735-4FCF-B5A0-9D9D7342E243}" type="parTrans" cxnId="{F2E6F5C6-71F2-4935-AAB6-79F51924A29A}">
      <dgm:prSet/>
      <dgm:spPr/>
      <dgm:t>
        <a:bodyPr/>
        <a:lstStyle/>
        <a:p>
          <a:endParaRPr lang="en-US"/>
        </a:p>
      </dgm:t>
    </dgm:pt>
    <dgm:pt modelId="{9D3B7BF8-C22D-47C0-8164-8A98D10CC619}" type="sibTrans" cxnId="{F2E6F5C6-71F2-4935-AAB6-79F51924A29A}">
      <dgm:prSet/>
      <dgm:spPr/>
      <dgm:t>
        <a:bodyPr/>
        <a:lstStyle/>
        <a:p>
          <a:endParaRPr lang="en-US"/>
        </a:p>
      </dgm:t>
    </dgm:pt>
    <dgm:pt modelId="{1D78EE70-64C4-AC47-A243-34B0EA75FAA9}">
      <dgm:prSet/>
      <dgm:spPr/>
      <dgm:t>
        <a:bodyPr/>
        <a:lstStyle/>
        <a:p>
          <a:pPr>
            <a:lnSpc>
              <a:spcPct val="100000"/>
            </a:lnSpc>
          </a:pPr>
          <a:r>
            <a:rPr lang="en-US"/>
            <a:t>References</a:t>
          </a:r>
          <a:endParaRPr lang="en-US" dirty="0"/>
        </a:p>
      </dgm:t>
    </dgm:pt>
    <dgm:pt modelId="{A21759BF-A0FB-824A-A724-02B9192C391F}" type="parTrans" cxnId="{425B62E1-B63E-B44C-86E0-030164B2BA97}">
      <dgm:prSet/>
      <dgm:spPr/>
      <dgm:t>
        <a:bodyPr/>
        <a:lstStyle/>
        <a:p>
          <a:endParaRPr lang="en-US"/>
        </a:p>
      </dgm:t>
    </dgm:pt>
    <dgm:pt modelId="{7DCDFE70-F7CF-7A4C-BEAB-51F219A28B14}" type="sibTrans" cxnId="{425B62E1-B63E-B44C-86E0-030164B2BA97}">
      <dgm:prSet/>
      <dgm:spPr/>
      <dgm:t>
        <a:bodyPr/>
        <a:lstStyle/>
        <a:p>
          <a:endParaRPr lang="en-US"/>
        </a:p>
      </dgm:t>
    </dgm:pt>
    <dgm:pt modelId="{C0110F7A-3EAC-1644-84AC-E4D5806C463B}">
      <dgm:prSet/>
      <dgm:spPr/>
      <dgm:t>
        <a:bodyPr/>
        <a:lstStyle/>
        <a:p>
          <a:pPr>
            <a:lnSpc>
              <a:spcPct val="100000"/>
            </a:lnSpc>
          </a:pPr>
          <a:r>
            <a:rPr lang="en-US" dirty="0"/>
            <a:t>Data Preparation</a:t>
          </a:r>
        </a:p>
      </dgm:t>
    </dgm:pt>
    <dgm:pt modelId="{0B71DAD5-7E3D-6B4C-AB15-CEC130D00744}" type="parTrans" cxnId="{237058EA-9313-5142-BE3B-3BEF5B01C514}">
      <dgm:prSet/>
      <dgm:spPr/>
      <dgm:t>
        <a:bodyPr/>
        <a:lstStyle/>
        <a:p>
          <a:endParaRPr lang="en-US"/>
        </a:p>
      </dgm:t>
    </dgm:pt>
    <dgm:pt modelId="{33EE9A03-8603-CF45-A056-E314039B20A7}" type="sibTrans" cxnId="{237058EA-9313-5142-BE3B-3BEF5B01C514}">
      <dgm:prSet/>
      <dgm:spPr/>
      <dgm:t>
        <a:bodyPr/>
        <a:lstStyle/>
        <a:p>
          <a:endParaRPr lang="en-US"/>
        </a:p>
      </dgm:t>
    </dgm:pt>
    <dgm:pt modelId="{99393FA7-2C01-4069-9AD9-AB1D5E750EED}" type="pres">
      <dgm:prSet presAssocID="{CA13B4E6-B805-4B15-8FDB-678BA162DF3A}" presName="root" presStyleCnt="0">
        <dgm:presLayoutVars>
          <dgm:dir/>
          <dgm:resizeHandles val="exact"/>
        </dgm:presLayoutVars>
      </dgm:prSet>
      <dgm:spPr/>
    </dgm:pt>
    <dgm:pt modelId="{97243E15-86F3-4889-B66F-DECFB93AEA48}" type="pres">
      <dgm:prSet presAssocID="{3F0B2351-9A09-4CBE-A9D2-2DBE9F4DD78E}" presName="compNode" presStyleCnt="0"/>
      <dgm:spPr/>
    </dgm:pt>
    <dgm:pt modelId="{88AAA437-2B35-4F83-B44F-98F944ECEA1E}" type="pres">
      <dgm:prSet presAssocID="{3F0B2351-9A09-4CBE-A9D2-2DBE9F4DD78E}" presName="bgRect" presStyleLbl="bgShp" presStyleIdx="0" presStyleCnt="9"/>
      <dgm:spPr/>
    </dgm:pt>
    <dgm:pt modelId="{CAFEAB8A-96FB-4BF8-AFA1-BA0FD213CD84}" type="pres">
      <dgm:prSet presAssocID="{3F0B2351-9A09-4CBE-A9D2-2DBE9F4DD78E}"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599D741F-DD45-45D9-AB84-FD9141483207}" type="pres">
      <dgm:prSet presAssocID="{3F0B2351-9A09-4CBE-A9D2-2DBE9F4DD78E}" presName="spaceRect" presStyleCnt="0"/>
      <dgm:spPr/>
    </dgm:pt>
    <dgm:pt modelId="{329A55A9-9E41-4A03-9E53-399E520D4E75}" type="pres">
      <dgm:prSet presAssocID="{3F0B2351-9A09-4CBE-A9D2-2DBE9F4DD78E}" presName="parTx" presStyleLbl="revTx" presStyleIdx="0" presStyleCnt="9">
        <dgm:presLayoutVars>
          <dgm:chMax val="0"/>
          <dgm:chPref val="0"/>
        </dgm:presLayoutVars>
      </dgm:prSet>
      <dgm:spPr/>
    </dgm:pt>
    <dgm:pt modelId="{9B5DA05F-82EC-47D1-93FC-C3269D830E6B}" type="pres">
      <dgm:prSet presAssocID="{3E178E1F-1429-437D-B577-4B312D39C202}" presName="sibTrans" presStyleCnt="0"/>
      <dgm:spPr/>
    </dgm:pt>
    <dgm:pt modelId="{83C33F33-3958-4441-A2C6-17321942EA8F}" type="pres">
      <dgm:prSet presAssocID="{88F0749F-1BCD-4A96-816E-BC7302FDAFC3}" presName="compNode" presStyleCnt="0"/>
      <dgm:spPr/>
    </dgm:pt>
    <dgm:pt modelId="{63A2DEBB-158B-45AB-A8D0-BDB0E5E3A8AF}" type="pres">
      <dgm:prSet presAssocID="{88F0749F-1BCD-4A96-816E-BC7302FDAFC3}" presName="bgRect" presStyleLbl="bgShp" presStyleIdx="1" presStyleCnt="9"/>
      <dgm:spPr/>
    </dgm:pt>
    <dgm:pt modelId="{32A48FE9-CADC-433D-8806-3B9A37940060}" type="pres">
      <dgm:prSet presAssocID="{88F0749F-1BCD-4A96-816E-BC7302FDAFC3}"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FCB8080-3052-495E-95B2-F841626FCD65}" type="pres">
      <dgm:prSet presAssocID="{88F0749F-1BCD-4A96-816E-BC7302FDAFC3}" presName="spaceRect" presStyleCnt="0"/>
      <dgm:spPr/>
    </dgm:pt>
    <dgm:pt modelId="{BE9E2801-1A9E-4D6F-873C-7C88999BEEDE}" type="pres">
      <dgm:prSet presAssocID="{88F0749F-1BCD-4A96-816E-BC7302FDAFC3}" presName="parTx" presStyleLbl="revTx" presStyleIdx="1" presStyleCnt="9">
        <dgm:presLayoutVars>
          <dgm:chMax val="0"/>
          <dgm:chPref val="0"/>
        </dgm:presLayoutVars>
      </dgm:prSet>
      <dgm:spPr/>
    </dgm:pt>
    <dgm:pt modelId="{12C0F09C-2FC4-4E2A-B66C-304CFA66BE1A}" type="pres">
      <dgm:prSet presAssocID="{B98AF57B-D560-4E28-9243-E7B66700F441}" presName="sibTrans" presStyleCnt="0"/>
      <dgm:spPr/>
    </dgm:pt>
    <dgm:pt modelId="{1E921E0B-0BD4-7A46-AE8E-7CD981689409}" type="pres">
      <dgm:prSet presAssocID="{C0110F7A-3EAC-1644-84AC-E4D5806C463B}" presName="compNode" presStyleCnt="0"/>
      <dgm:spPr/>
    </dgm:pt>
    <dgm:pt modelId="{229FD6C5-1C35-4D46-9239-2255C35CB1CD}" type="pres">
      <dgm:prSet presAssocID="{C0110F7A-3EAC-1644-84AC-E4D5806C463B}" presName="bgRect" presStyleLbl="bgShp" presStyleIdx="2" presStyleCnt="9"/>
      <dgm:spPr/>
    </dgm:pt>
    <dgm:pt modelId="{C2AD0C17-8C27-6242-A9DC-1B903F6BD0BE}" type="pres">
      <dgm:prSet presAssocID="{C0110F7A-3EAC-1644-84AC-E4D5806C463B}" presName="iconRect" presStyleLbl="node1" presStyleIdx="2" presStyleCnt="9"/>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Mixed with solid fill"/>
        </a:ext>
      </dgm:extLst>
    </dgm:pt>
    <dgm:pt modelId="{D7BF574E-F954-5740-B788-51192E5DFDEB}" type="pres">
      <dgm:prSet presAssocID="{C0110F7A-3EAC-1644-84AC-E4D5806C463B}" presName="spaceRect" presStyleCnt="0"/>
      <dgm:spPr/>
    </dgm:pt>
    <dgm:pt modelId="{88D47750-8499-484C-AEBF-46E2329A195E}" type="pres">
      <dgm:prSet presAssocID="{C0110F7A-3EAC-1644-84AC-E4D5806C463B}" presName="parTx" presStyleLbl="revTx" presStyleIdx="2" presStyleCnt="9">
        <dgm:presLayoutVars>
          <dgm:chMax val="0"/>
          <dgm:chPref val="0"/>
        </dgm:presLayoutVars>
      </dgm:prSet>
      <dgm:spPr/>
    </dgm:pt>
    <dgm:pt modelId="{4641069A-5AB5-7B42-B6F1-843B24DEEAC1}" type="pres">
      <dgm:prSet presAssocID="{33EE9A03-8603-CF45-A056-E314039B20A7}" presName="sibTrans" presStyleCnt="0"/>
      <dgm:spPr/>
    </dgm:pt>
    <dgm:pt modelId="{9636B271-004F-4A31-8DBB-F587032B40A7}" type="pres">
      <dgm:prSet presAssocID="{225008C2-BBB3-4874-8662-6D6A3AAD1E1F}" presName="compNode" presStyleCnt="0"/>
      <dgm:spPr/>
    </dgm:pt>
    <dgm:pt modelId="{942FEE6E-377D-40B1-B499-2DFDE78E810A}" type="pres">
      <dgm:prSet presAssocID="{225008C2-BBB3-4874-8662-6D6A3AAD1E1F}" presName="bgRect" presStyleLbl="bgShp" presStyleIdx="3" presStyleCnt="9"/>
      <dgm:spPr/>
    </dgm:pt>
    <dgm:pt modelId="{0AB92F20-C0C4-4CDC-924C-6360E3E888FC}" type="pres">
      <dgm:prSet presAssocID="{225008C2-BBB3-4874-8662-6D6A3AAD1E1F}"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F78702A-40AC-4DBE-BADF-BF97E4392E27}" type="pres">
      <dgm:prSet presAssocID="{225008C2-BBB3-4874-8662-6D6A3AAD1E1F}" presName="spaceRect" presStyleCnt="0"/>
      <dgm:spPr/>
    </dgm:pt>
    <dgm:pt modelId="{E7D9A420-388B-4126-A0C4-E0266EF5AFC6}" type="pres">
      <dgm:prSet presAssocID="{225008C2-BBB3-4874-8662-6D6A3AAD1E1F}" presName="parTx" presStyleLbl="revTx" presStyleIdx="3" presStyleCnt="9">
        <dgm:presLayoutVars>
          <dgm:chMax val="0"/>
          <dgm:chPref val="0"/>
        </dgm:presLayoutVars>
      </dgm:prSet>
      <dgm:spPr/>
    </dgm:pt>
    <dgm:pt modelId="{2A21217F-1154-4A9E-96C4-A6FF1BEA21CA}" type="pres">
      <dgm:prSet presAssocID="{64A6D055-B6B9-4A6C-B9AB-8D156623A073}" presName="sibTrans" presStyleCnt="0"/>
      <dgm:spPr/>
    </dgm:pt>
    <dgm:pt modelId="{FB523626-5AAD-4824-99E9-81A64435CD5B}" type="pres">
      <dgm:prSet presAssocID="{FF903C3B-5D04-4FB3-BBB3-7C2FD0DA6064}" presName="compNode" presStyleCnt="0"/>
      <dgm:spPr/>
    </dgm:pt>
    <dgm:pt modelId="{5C57B616-A0F2-451D-AB64-C153A7D0F3AE}" type="pres">
      <dgm:prSet presAssocID="{FF903C3B-5D04-4FB3-BBB3-7C2FD0DA6064}" presName="bgRect" presStyleLbl="bgShp" presStyleIdx="4" presStyleCnt="9"/>
      <dgm:spPr/>
    </dgm:pt>
    <dgm:pt modelId="{063897A9-9B7D-4AA8-860D-8D0E3A2AA0AB}" type="pres">
      <dgm:prSet presAssocID="{FF903C3B-5D04-4FB3-BBB3-7C2FD0DA6064}"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9CA7CDBF-A7D9-47AF-849E-E90D88A2F570}" type="pres">
      <dgm:prSet presAssocID="{FF903C3B-5D04-4FB3-BBB3-7C2FD0DA6064}" presName="spaceRect" presStyleCnt="0"/>
      <dgm:spPr/>
    </dgm:pt>
    <dgm:pt modelId="{35C74691-22A3-4BC2-AE10-6378425FF305}" type="pres">
      <dgm:prSet presAssocID="{FF903C3B-5D04-4FB3-BBB3-7C2FD0DA6064}" presName="parTx" presStyleLbl="revTx" presStyleIdx="4" presStyleCnt="9">
        <dgm:presLayoutVars>
          <dgm:chMax val="0"/>
          <dgm:chPref val="0"/>
        </dgm:presLayoutVars>
      </dgm:prSet>
      <dgm:spPr/>
    </dgm:pt>
    <dgm:pt modelId="{D9579C5A-691B-4575-8781-DC152A8965B7}" type="pres">
      <dgm:prSet presAssocID="{55C5CA90-D373-491E-8CC1-D69493C144C8}" presName="sibTrans" presStyleCnt="0"/>
      <dgm:spPr/>
    </dgm:pt>
    <dgm:pt modelId="{9E4394F3-C37F-42E1-85A3-2558407D6B94}" type="pres">
      <dgm:prSet presAssocID="{C408CAB2-3E19-4702-B2CE-323956D848E6}" presName="compNode" presStyleCnt="0"/>
      <dgm:spPr/>
    </dgm:pt>
    <dgm:pt modelId="{CDF34412-A0FD-4E5D-B224-96FCC0981376}" type="pres">
      <dgm:prSet presAssocID="{C408CAB2-3E19-4702-B2CE-323956D848E6}" presName="bgRect" presStyleLbl="bgShp" presStyleIdx="5" presStyleCnt="9"/>
      <dgm:spPr/>
    </dgm:pt>
    <dgm:pt modelId="{A7BF7A9D-982F-46E0-9618-B0DDA620C8C4}" type="pres">
      <dgm:prSet presAssocID="{C408CAB2-3E19-4702-B2CE-323956D848E6}"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A97A795A-D647-402F-BCE0-E1E1693A8DA6}" type="pres">
      <dgm:prSet presAssocID="{C408CAB2-3E19-4702-B2CE-323956D848E6}" presName="spaceRect" presStyleCnt="0"/>
      <dgm:spPr/>
    </dgm:pt>
    <dgm:pt modelId="{6D007BEB-DDD7-4EF3-BE77-F97AB879A6E2}" type="pres">
      <dgm:prSet presAssocID="{C408CAB2-3E19-4702-B2CE-323956D848E6}" presName="parTx" presStyleLbl="revTx" presStyleIdx="5" presStyleCnt="9">
        <dgm:presLayoutVars>
          <dgm:chMax val="0"/>
          <dgm:chPref val="0"/>
        </dgm:presLayoutVars>
      </dgm:prSet>
      <dgm:spPr/>
    </dgm:pt>
    <dgm:pt modelId="{CFE34A66-5826-4AFB-89E3-D3F1451654F1}" type="pres">
      <dgm:prSet presAssocID="{09A0E00C-CFD0-4ED6-902A-426A18F0229D}" presName="sibTrans" presStyleCnt="0"/>
      <dgm:spPr/>
    </dgm:pt>
    <dgm:pt modelId="{D44F434A-DFD2-4545-933A-E824DB68DC84}" type="pres">
      <dgm:prSet presAssocID="{C646BBB6-072E-4C94-BFC8-1E5399CBCCDD}" presName="compNode" presStyleCnt="0"/>
      <dgm:spPr/>
    </dgm:pt>
    <dgm:pt modelId="{9D3470B8-8711-40AC-9F2B-F0924EFE57E0}" type="pres">
      <dgm:prSet presAssocID="{C646BBB6-072E-4C94-BFC8-1E5399CBCCDD}" presName="bgRect" presStyleLbl="bgShp" presStyleIdx="6" presStyleCnt="9"/>
      <dgm:spPr/>
    </dgm:pt>
    <dgm:pt modelId="{48F201F2-1244-4495-9C9F-7BD6D47BA412}" type="pres">
      <dgm:prSet presAssocID="{C646BBB6-072E-4C94-BFC8-1E5399CBCCDD}"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Upward trend"/>
        </a:ext>
      </dgm:extLst>
    </dgm:pt>
    <dgm:pt modelId="{B204C4B5-84D0-4A55-AFF9-467A297BF288}" type="pres">
      <dgm:prSet presAssocID="{C646BBB6-072E-4C94-BFC8-1E5399CBCCDD}" presName="spaceRect" presStyleCnt="0"/>
      <dgm:spPr/>
    </dgm:pt>
    <dgm:pt modelId="{62A3F46B-E7A4-4C18-B420-2526AD22B74B}" type="pres">
      <dgm:prSet presAssocID="{C646BBB6-072E-4C94-BFC8-1E5399CBCCDD}" presName="parTx" presStyleLbl="revTx" presStyleIdx="6" presStyleCnt="9">
        <dgm:presLayoutVars>
          <dgm:chMax val="0"/>
          <dgm:chPref val="0"/>
        </dgm:presLayoutVars>
      </dgm:prSet>
      <dgm:spPr/>
    </dgm:pt>
    <dgm:pt modelId="{4E6E0E46-0F03-4F2E-AD46-812559AE9100}" type="pres">
      <dgm:prSet presAssocID="{0B269BE5-8C1A-4612-B357-E51BE66AF155}" presName="sibTrans" presStyleCnt="0"/>
      <dgm:spPr/>
    </dgm:pt>
    <dgm:pt modelId="{7B2A3A08-C0A4-411A-9192-D9182205CF55}" type="pres">
      <dgm:prSet presAssocID="{143B2B12-D796-423C-8E38-E4B8CA4D06B4}" presName="compNode" presStyleCnt="0"/>
      <dgm:spPr/>
    </dgm:pt>
    <dgm:pt modelId="{317F5857-1E4C-474C-9691-FB21DEA10070}" type="pres">
      <dgm:prSet presAssocID="{143B2B12-D796-423C-8E38-E4B8CA4D06B4}" presName="bgRect" presStyleLbl="bgShp" presStyleIdx="7" presStyleCnt="9"/>
      <dgm:spPr/>
    </dgm:pt>
    <dgm:pt modelId="{10E1C705-B824-4CEF-B34D-EBFEE1518586}" type="pres">
      <dgm:prSet presAssocID="{143B2B12-D796-423C-8E38-E4B8CA4D06B4}"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Handshake"/>
        </a:ext>
      </dgm:extLst>
    </dgm:pt>
    <dgm:pt modelId="{F4EDAC22-DED5-4D1E-8E1D-CA60E5A19899}" type="pres">
      <dgm:prSet presAssocID="{143B2B12-D796-423C-8E38-E4B8CA4D06B4}" presName="spaceRect" presStyleCnt="0"/>
      <dgm:spPr/>
    </dgm:pt>
    <dgm:pt modelId="{499B6970-F2C9-4EEC-9BA8-10B272779E03}" type="pres">
      <dgm:prSet presAssocID="{143B2B12-D796-423C-8E38-E4B8CA4D06B4}" presName="parTx" presStyleLbl="revTx" presStyleIdx="7" presStyleCnt="9">
        <dgm:presLayoutVars>
          <dgm:chMax val="0"/>
          <dgm:chPref val="0"/>
        </dgm:presLayoutVars>
      </dgm:prSet>
      <dgm:spPr/>
    </dgm:pt>
    <dgm:pt modelId="{BF4C2CBA-5711-A042-9B7B-AB4297DFBC24}" type="pres">
      <dgm:prSet presAssocID="{9D3B7BF8-C22D-47C0-8164-8A98D10CC619}" presName="sibTrans" presStyleCnt="0"/>
      <dgm:spPr/>
    </dgm:pt>
    <dgm:pt modelId="{C7C74E12-1969-EE4D-AA9D-57A239D4644F}" type="pres">
      <dgm:prSet presAssocID="{1D78EE70-64C4-AC47-A243-34B0EA75FAA9}" presName="compNode" presStyleCnt="0"/>
      <dgm:spPr/>
    </dgm:pt>
    <dgm:pt modelId="{0D1E5581-973E-7C41-B0FF-C3B505F349F5}" type="pres">
      <dgm:prSet presAssocID="{1D78EE70-64C4-AC47-A243-34B0EA75FAA9}" presName="bgRect" presStyleLbl="bgShp" presStyleIdx="8" presStyleCnt="9"/>
      <dgm:spPr/>
    </dgm:pt>
    <dgm:pt modelId="{D19E16A2-A9C6-B046-9F50-CF16A0982FFC}" type="pres">
      <dgm:prSet presAssocID="{1D78EE70-64C4-AC47-A243-34B0EA75FAA9}" presName="iconRect" presStyleLbl="node1" presStyleIdx="8" presStyleCnt="9"/>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Books with solid fill"/>
        </a:ext>
      </dgm:extLst>
    </dgm:pt>
    <dgm:pt modelId="{23934FC3-4D53-2446-88D3-01A57382B9B2}" type="pres">
      <dgm:prSet presAssocID="{1D78EE70-64C4-AC47-A243-34B0EA75FAA9}" presName="spaceRect" presStyleCnt="0"/>
      <dgm:spPr/>
    </dgm:pt>
    <dgm:pt modelId="{4147BED6-33D6-344D-8D69-FA6DBD109FA1}" type="pres">
      <dgm:prSet presAssocID="{1D78EE70-64C4-AC47-A243-34B0EA75FAA9}" presName="parTx" presStyleLbl="revTx" presStyleIdx="8" presStyleCnt="9">
        <dgm:presLayoutVars>
          <dgm:chMax val="0"/>
          <dgm:chPref val="0"/>
        </dgm:presLayoutVars>
      </dgm:prSet>
      <dgm:spPr/>
    </dgm:pt>
  </dgm:ptLst>
  <dgm:cxnLst>
    <dgm:cxn modelId="{F515F211-CE1F-4E8E-B04E-3ECDBBEA42B9}" srcId="{CA13B4E6-B805-4B15-8FDB-678BA162DF3A}" destId="{C646BBB6-072E-4C94-BFC8-1E5399CBCCDD}" srcOrd="6" destOrd="0" parTransId="{592C2B75-FABE-4D71-8314-6FD07A715779}" sibTransId="{0B269BE5-8C1A-4612-B357-E51BE66AF155}"/>
    <dgm:cxn modelId="{EC9E6B1B-BABE-49BD-B530-7B667081EC5D}" srcId="{CA13B4E6-B805-4B15-8FDB-678BA162DF3A}" destId="{3F0B2351-9A09-4CBE-A9D2-2DBE9F4DD78E}" srcOrd="0" destOrd="0" parTransId="{C93E3BBC-8009-4D82-8B11-4C20ADF6380F}" sibTransId="{3E178E1F-1429-437D-B577-4B312D39C202}"/>
    <dgm:cxn modelId="{2E3D9730-9426-924F-8F75-965176E264AE}" type="presOf" srcId="{CA13B4E6-B805-4B15-8FDB-678BA162DF3A}" destId="{99393FA7-2C01-4069-9AD9-AB1D5E750EED}" srcOrd="0" destOrd="0" presId="urn:microsoft.com/office/officeart/2018/2/layout/IconVerticalSolidList"/>
    <dgm:cxn modelId="{8258F435-76E0-0744-842D-64D9870B5CE5}" type="presOf" srcId="{3F0B2351-9A09-4CBE-A9D2-2DBE9F4DD78E}" destId="{329A55A9-9E41-4A03-9E53-399E520D4E75}" srcOrd="0" destOrd="0" presId="urn:microsoft.com/office/officeart/2018/2/layout/IconVerticalSolidList"/>
    <dgm:cxn modelId="{37920C3B-6D16-1B4B-AEFD-5C7D83328534}" type="presOf" srcId="{225008C2-BBB3-4874-8662-6D6A3AAD1E1F}" destId="{E7D9A420-388B-4126-A0C4-E0266EF5AFC6}" srcOrd="0" destOrd="0" presId="urn:microsoft.com/office/officeart/2018/2/layout/IconVerticalSolidList"/>
    <dgm:cxn modelId="{7D48B03C-73FB-B54E-BEA6-F8416A98A757}" type="presOf" srcId="{FF903C3B-5D04-4FB3-BBB3-7C2FD0DA6064}" destId="{35C74691-22A3-4BC2-AE10-6378425FF305}" srcOrd="0" destOrd="0" presId="urn:microsoft.com/office/officeart/2018/2/layout/IconVerticalSolidList"/>
    <dgm:cxn modelId="{DAACE749-86E4-4820-9C0F-CAC30E989BB6}" srcId="{CA13B4E6-B805-4B15-8FDB-678BA162DF3A}" destId="{FF903C3B-5D04-4FB3-BBB3-7C2FD0DA6064}" srcOrd="4" destOrd="0" parTransId="{CD92121A-33E2-44FB-866B-912142145D7B}" sibTransId="{55C5CA90-D373-491E-8CC1-D69493C144C8}"/>
    <dgm:cxn modelId="{00289874-EDC2-B54B-BF95-141E296BFB46}" type="presOf" srcId="{1D78EE70-64C4-AC47-A243-34B0EA75FAA9}" destId="{4147BED6-33D6-344D-8D69-FA6DBD109FA1}" srcOrd="0" destOrd="0" presId="urn:microsoft.com/office/officeart/2018/2/layout/IconVerticalSolidList"/>
    <dgm:cxn modelId="{13FEDF91-DACB-054D-A62E-BD390882C767}" type="presOf" srcId="{143B2B12-D796-423C-8E38-E4B8CA4D06B4}" destId="{499B6970-F2C9-4EEC-9BA8-10B272779E03}" srcOrd="0" destOrd="0" presId="urn:microsoft.com/office/officeart/2018/2/layout/IconVerticalSolidList"/>
    <dgm:cxn modelId="{21087E9E-A5A2-DA41-8EA6-75D430C605BD}" type="presOf" srcId="{C408CAB2-3E19-4702-B2CE-323956D848E6}" destId="{6D007BEB-DDD7-4EF3-BE77-F97AB879A6E2}" srcOrd="0" destOrd="0" presId="urn:microsoft.com/office/officeart/2018/2/layout/IconVerticalSolidList"/>
    <dgm:cxn modelId="{EE4995A8-067B-4134-8B9A-B92036873DD9}" srcId="{CA13B4E6-B805-4B15-8FDB-678BA162DF3A}" destId="{C408CAB2-3E19-4702-B2CE-323956D848E6}" srcOrd="5" destOrd="0" parTransId="{79EE77FB-6D26-4AD5-8ED4-39D21AAFCC08}" sibTransId="{09A0E00C-CFD0-4ED6-902A-426A18F0229D}"/>
    <dgm:cxn modelId="{F2E6F5C6-71F2-4935-AAB6-79F51924A29A}" srcId="{CA13B4E6-B805-4B15-8FDB-678BA162DF3A}" destId="{143B2B12-D796-423C-8E38-E4B8CA4D06B4}" srcOrd="7" destOrd="0" parTransId="{748B6096-C735-4FCF-B5A0-9D9D7342E243}" sibTransId="{9D3B7BF8-C22D-47C0-8164-8A98D10CC619}"/>
    <dgm:cxn modelId="{19C63DC7-8ED4-DD46-A467-71D972246C0E}" type="presOf" srcId="{88F0749F-1BCD-4A96-816E-BC7302FDAFC3}" destId="{BE9E2801-1A9E-4D6F-873C-7C88999BEEDE}" srcOrd="0" destOrd="0" presId="urn:microsoft.com/office/officeart/2018/2/layout/IconVerticalSolidList"/>
    <dgm:cxn modelId="{499667D5-D565-C84A-9434-5C78283F439F}" type="presOf" srcId="{C646BBB6-072E-4C94-BFC8-1E5399CBCCDD}" destId="{62A3F46B-E7A4-4C18-B420-2526AD22B74B}" srcOrd="0" destOrd="0" presId="urn:microsoft.com/office/officeart/2018/2/layout/IconVerticalSolidList"/>
    <dgm:cxn modelId="{F37A32D6-7236-42EE-8C25-FD16DD1DB147}" srcId="{CA13B4E6-B805-4B15-8FDB-678BA162DF3A}" destId="{225008C2-BBB3-4874-8662-6D6A3AAD1E1F}" srcOrd="3" destOrd="0" parTransId="{37D4CA1C-24DD-4AA1-A253-DC99AC1F6F06}" sibTransId="{64A6D055-B6B9-4A6C-B9AB-8D156623A073}"/>
    <dgm:cxn modelId="{425B62E1-B63E-B44C-86E0-030164B2BA97}" srcId="{CA13B4E6-B805-4B15-8FDB-678BA162DF3A}" destId="{1D78EE70-64C4-AC47-A243-34B0EA75FAA9}" srcOrd="8" destOrd="0" parTransId="{A21759BF-A0FB-824A-A724-02B9192C391F}" sibTransId="{7DCDFE70-F7CF-7A4C-BEAB-51F219A28B14}"/>
    <dgm:cxn modelId="{237058EA-9313-5142-BE3B-3BEF5B01C514}" srcId="{CA13B4E6-B805-4B15-8FDB-678BA162DF3A}" destId="{C0110F7A-3EAC-1644-84AC-E4D5806C463B}" srcOrd="2" destOrd="0" parTransId="{0B71DAD5-7E3D-6B4C-AB15-CEC130D00744}" sibTransId="{33EE9A03-8603-CF45-A056-E314039B20A7}"/>
    <dgm:cxn modelId="{DD5455EF-DC22-FC41-8025-C4B8A5580AA7}" type="presOf" srcId="{C0110F7A-3EAC-1644-84AC-E4D5806C463B}" destId="{88D47750-8499-484C-AEBF-46E2329A195E}" srcOrd="0" destOrd="0" presId="urn:microsoft.com/office/officeart/2018/2/layout/IconVerticalSolidList"/>
    <dgm:cxn modelId="{E79148F4-9F21-48CE-9C65-200814F95637}" srcId="{CA13B4E6-B805-4B15-8FDB-678BA162DF3A}" destId="{88F0749F-1BCD-4A96-816E-BC7302FDAFC3}" srcOrd="1" destOrd="0" parTransId="{F281C4E2-7813-467F-8A7E-C211BA6E4EB4}" sibTransId="{B98AF57B-D560-4E28-9243-E7B66700F441}"/>
    <dgm:cxn modelId="{373178C5-5921-9D48-93ED-C0F6D9E6A0FC}" type="presParOf" srcId="{99393FA7-2C01-4069-9AD9-AB1D5E750EED}" destId="{97243E15-86F3-4889-B66F-DECFB93AEA48}" srcOrd="0" destOrd="0" presId="urn:microsoft.com/office/officeart/2018/2/layout/IconVerticalSolidList"/>
    <dgm:cxn modelId="{45A331AE-9548-5D4B-8189-B1B66487F807}" type="presParOf" srcId="{97243E15-86F3-4889-B66F-DECFB93AEA48}" destId="{88AAA437-2B35-4F83-B44F-98F944ECEA1E}" srcOrd="0" destOrd="0" presId="urn:microsoft.com/office/officeart/2018/2/layout/IconVerticalSolidList"/>
    <dgm:cxn modelId="{C9AA0414-4413-D04B-A6DB-321419CABBF8}" type="presParOf" srcId="{97243E15-86F3-4889-B66F-DECFB93AEA48}" destId="{CAFEAB8A-96FB-4BF8-AFA1-BA0FD213CD84}" srcOrd="1" destOrd="0" presId="urn:microsoft.com/office/officeart/2018/2/layout/IconVerticalSolidList"/>
    <dgm:cxn modelId="{8DBCF726-565F-9D41-B25A-E18E7BD22257}" type="presParOf" srcId="{97243E15-86F3-4889-B66F-DECFB93AEA48}" destId="{599D741F-DD45-45D9-AB84-FD9141483207}" srcOrd="2" destOrd="0" presId="urn:microsoft.com/office/officeart/2018/2/layout/IconVerticalSolidList"/>
    <dgm:cxn modelId="{EF7BB212-F9FE-BB4C-A0E9-F204DCBD94EC}" type="presParOf" srcId="{97243E15-86F3-4889-B66F-DECFB93AEA48}" destId="{329A55A9-9E41-4A03-9E53-399E520D4E75}" srcOrd="3" destOrd="0" presId="urn:microsoft.com/office/officeart/2018/2/layout/IconVerticalSolidList"/>
    <dgm:cxn modelId="{6BD8EE10-53C9-0C49-829E-745A3E784653}" type="presParOf" srcId="{99393FA7-2C01-4069-9AD9-AB1D5E750EED}" destId="{9B5DA05F-82EC-47D1-93FC-C3269D830E6B}" srcOrd="1" destOrd="0" presId="urn:microsoft.com/office/officeart/2018/2/layout/IconVerticalSolidList"/>
    <dgm:cxn modelId="{FF593C97-CD2A-BC49-8A94-F679A1E7D4A4}" type="presParOf" srcId="{99393FA7-2C01-4069-9AD9-AB1D5E750EED}" destId="{83C33F33-3958-4441-A2C6-17321942EA8F}" srcOrd="2" destOrd="0" presId="urn:microsoft.com/office/officeart/2018/2/layout/IconVerticalSolidList"/>
    <dgm:cxn modelId="{E49575F7-0FD0-3945-B55F-9B2366CB13E4}" type="presParOf" srcId="{83C33F33-3958-4441-A2C6-17321942EA8F}" destId="{63A2DEBB-158B-45AB-A8D0-BDB0E5E3A8AF}" srcOrd="0" destOrd="0" presId="urn:microsoft.com/office/officeart/2018/2/layout/IconVerticalSolidList"/>
    <dgm:cxn modelId="{5F6DE94F-035F-004C-9DB6-67F64518D8B8}" type="presParOf" srcId="{83C33F33-3958-4441-A2C6-17321942EA8F}" destId="{32A48FE9-CADC-433D-8806-3B9A37940060}" srcOrd="1" destOrd="0" presId="urn:microsoft.com/office/officeart/2018/2/layout/IconVerticalSolidList"/>
    <dgm:cxn modelId="{D9B01634-4955-5A44-A853-9F9BB3B91E6B}" type="presParOf" srcId="{83C33F33-3958-4441-A2C6-17321942EA8F}" destId="{8FCB8080-3052-495E-95B2-F841626FCD65}" srcOrd="2" destOrd="0" presId="urn:microsoft.com/office/officeart/2018/2/layout/IconVerticalSolidList"/>
    <dgm:cxn modelId="{79A0921E-16D3-B54A-8E33-14AD43EE0781}" type="presParOf" srcId="{83C33F33-3958-4441-A2C6-17321942EA8F}" destId="{BE9E2801-1A9E-4D6F-873C-7C88999BEEDE}" srcOrd="3" destOrd="0" presId="urn:microsoft.com/office/officeart/2018/2/layout/IconVerticalSolidList"/>
    <dgm:cxn modelId="{CC312532-048A-DD44-8B5F-75D9ED3077C6}" type="presParOf" srcId="{99393FA7-2C01-4069-9AD9-AB1D5E750EED}" destId="{12C0F09C-2FC4-4E2A-B66C-304CFA66BE1A}" srcOrd="3" destOrd="0" presId="urn:microsoft.com/office/officeart/2018/2/layout/IconVerticalSolidList"/>
    <dgm:cxn modelId="{860E641D-9180-4543-9294-8C36A0EC62A8}" type="presParOf" srcId="{99393FA7-2C01-4069-9AD9-AB1D5E750EED}" destId="{1E921E0B-0BD4-7A46-AE8E-7CD981689409}" srcOrd="4" destOrd="0" presId="urn:microsoft.com/office/officeart/2018/2/layout/IconVerticalSolidList"/>
    <dgm:cxn modelId="{84329A60-CC03-8848-B00C-742AF2F46FE2}" type="presParOf" srcId="{1E921E0B-0BD4-7A46-AE8E-7CD981689409}" destId="{229FD6C5-1C35-4D46-9239-2255C35CB1CD}" srcOrd="0" destOrd="0" presId="urn:microsoft.com/office/officeart/2018/2/layout/IconVerticalSolidList"/>
    <dgm:cxn modelId="{3E6FB075-3F18-964C-ADF6-5AE828181BC5}" type="presParOf" srcId="{1E921E0B-0BD4-7A46-AE8E-7CD981689409}" destId="{C2AD0C17-8C27-6242-A9DC-1B903F6BD0BE}" srcOrd="1" destOrd="0" presId="urn:microsoft.com/office/officeart/2018/2/layout/IconVerticalSolidList"/>
    <dgm:cxn modelId="{B511A353-5AE2-2D4F-BB37-D2FD50A4CCEB}" type="presParOf" srcId="{1E921E0B-0BD4-7A46-AE8E-7CD981689409}" destId="{D7BF574E-F954-5740-B788-51192E5DFDEB}" srcOrd="2" destOrd="0" presId="urn:microsoft.com/office/officeart/2018/2/layout/IconVerticalSolidList"/>
    <dgm:cxn modelId="{2088615C-9FB0-2A4D-A208-CECCD1ABBF3B}" type="presParOf" srcId="{1E921E0B-0BD4-7A46-AE8E-7CD981689409}" destId="{88D47750-8499-484C-AEBF-46E2329A195E}" srcOrd="3" destOrd="0" presId="urn:microsoft.com/office/officeart/2018/2/layout/IconVerticalSolidList"/>
    <dgm:cxn modelId="{7143DD7D-C93C-A645-A5EB-D7B8497974F9}" type="presParOf" srcId="{99393FA7-2C01-4069-9AD9-AB1D5E750EED}" destId="{4641069A-5AB5-7B42-B6F1-843B24DEEAC1}" srcOrd="5" destOrd="0" presId="urn:microsoft.com/office/officeart/2018/2/layout/IconVerticalSolidList"/>
    <dgm:cxn modelId="{90BAF8B8-0CC3-8B41-AE94-5D8C1A805080}" type="presParOf" srcId="{99393FA7-2C01-4069-9AD9-AB1D5E750EED}" destId="{9636B271-004F-4A31-8DBB-F587032B40A7}" srcOrd="6" destOrd="0" presId="urn:microsoft.com/office/officeart/2018/2/layout/IconVerticalSolidList"/>
    <dgm:cxn modelId="{7B72AD9F-2AC0-0644-A52E-DF8A183A22AF}" type="presParOf" srcId="{9636B271-004F-4A31-8DBB-F587032B40A7}" destId="{942FEE6E-377D-40B1-B499-2DFDE78E810A}" srcOrd="0" destOrd="0" presId="urn:microsoft.com/office/officeart/2018/2/layout/IconVerticalSolidList"/>
    <dgm:cxn modelId="{D070BEF7-9AF7-1F45-97FB-B922204C8358}" type="presParOf" srcId="{9636B271-004F-4A31-8DBB-F587032B40A7}" destId="{0AB92F20-C0C4-4CDC-924C-6360E3E888FC}" srcOrd="1" destOrd="0" presId="urn:microsoft.com/office/officeart/2018/2/layout/IconVerticalSolidList"/>
    <dgm:cxn modelId="{770FF437-09C1-0E4C-863D-9288D84F0C68}" type="presParOf" srcId="{9636B271-004F-4A31-8DBB-F587032B40A7}" destId="{BF78702A-40AC-4DBE-BADF-BF97E4392E27}" srcOrd="2" destOrd="0" presId="urn:microsoft.com/office/officeart/2018/2/layout/IconVerticalSolidList"/>
    <dgm:cxn modelId="{6DC7A698-CD4F-714F-9FC6-4746718C6112}" type="presParOf" srcId="{9636B271-004F-4A31-8DBB-F587032B40A7}" destId="{E7D9A420-388B-4126-A0C4-E0266EF5AFC6}" srcOrd="3" destOrd="0" presId="urn:microsoft.com/office/officeart/2018/2/layout/IconVerticalSolidList"/>
    <dgm:cxn modelId="{2D18E659-6769-C14E-8568-CB6CB25EC959}" type="presParOf" srcId="{99393FA7-2C01-4069-9AD9-AB1D5E750EED}" destId="{2A21217F-1154-4A9E-96C4-A6FF1BEA21CA}" srcOrd="7" destOrd="0" presId="urn:microsoft.com/office/officeart/2018/2/layout/IconVerticalSolidList"/>
    <dgm:cxn modelId="{86A3F800-AECB-5A40-A5A3-CFA3BCB45E2B}" type="presParOf" srcId="{99393FA7-2C01-4069-9AD9-AB1D5E750EED}" destId="{FB523626-5AAD-4824-99E9-81A64435CD5B}" srcOrd="8" destOrd="0" presId="urn:microsoft.com/office/officeart/2018/2/layout/IconVerticalSolidList"/>
    <dgm:cxn modelId="{02B39727-9D15-CD43-AB86-AC6CDD6BD264}" type="presParOf" srcId="{FB523626-5AAD-4824-99E9-81A64435CD5B}" destId="{5C57B616-A0F2-451D-AB64-C153A7D0F3AE}" srcOrd="0" destOrd="0" presId="urn:microsoft.com/office/officeart/2018/2/layout/IconVerticalSolidList"/>
    <dgm:cxn modelId="{AF169D0B-A565-D347-9794-CFEE049DD488}" type="presParOf" srcId="{FB523626-5AAD-4824-99E9-81A64435CD5B}" destId="{063897A9-9B7D-4AA8-860D-8D0E3A2AA0AB}" srcOrd="1" destOrd="0" presId="urn:microsoft.com/office/officeart/2018/2/layout/IconVerticalSolidList"/>
    <dgm:cxn modelId="{CF61F5AE-11F7-3442-8B88-1C413BB3BCDF}" type="presParOf" srcId="{FB523626-5AAD-4824-99E9-81A64435CD5B}" destId="{9CA7CDBF-A7D9-47AF-849E-E90D88A2F570}" srcOrd="2" destOrd="0" presId="urn:microsoft.com/office/officeart/2018/2/layout/IconVerticalSolidList"/>
    <dgm:cxn modelId="{CA555617-0A0C-4B46-B740-EFA7ED6867F8}" type="presParOf" srcId="{FB523626-5AAD-4824-99E9-81A64435CD5B}" destId="{35C74691-22A3-4BC2-AE10-6378425FF305}" srcOrd="3" destOrd="0" presId="urn:microsoft.com/office/officeart/2018/2/layout/IconVerticalSolidList"/>
    <dgm:cxn modelId="{9EE87AE1-FCCD-3249-8B04-2FEDAD80F148}" type="presParOf" srcId="{99393FA7-2C01-4069-9AD9-AB1D5E750EED}" destId="{D9579C5A-691B-4575-8781-DC152A8965B7}" srcOrd="9" destOrd="0" presId="urn:microsoft.com/office/officeart/2018/2/layout/IconVerticalSolidList"/>
    <dgm:cxn modelId="{388A017F-1941-634D-9159-D647914D491F}" type="presParOf" srcId="{99393FA7-2C01-4069-9AD9-AB1D5E750EED}" destId="{9E4394F3-C37F-42E1-85A3-2558407D6B94}" srcOrd="10" destOrd="0" presId="urn:microsoft.com/office/officeart/2018/2/layout/IconVerticalSolidList"/>
    <dgm:cxn modelId="{6697E015-7AFD-1D42-AA4A-24CCE3145364}" type="presParOf" srcId="{9E4394F3-C37F-42E1-85A3-2558407D6B94}" destId="{CDF34412-A0FD-4E5D-B224-96FCC0981376}" srcOrd="0" destOrd="0" presId="urn:microsoft.com/office/officeart/2018/2/layout/IconVerticalSolidList"/>
    <dgm:cxn modelId="{32224125-84FA-CE41-803C-84E85F831B3E}" type="presParOf" srcId="{9E4394F3-C37F-42E1-85A3-2558407D6B94}" destId="{A7BF7A9D-982F-46E0-9618-B0DDA620C8C4}" srcOrd="1" destOrd="0" presId="urn:microsoft.com/office/officeart/2018/2/layout/IconVerticalSolidList"/>
    <dgm:cxn modelId="{072E06B4-1997-364A-B5BA-739B58A6BB1D}" type="presParOf" srcId="{9E4394F3-C37F-42E1-85A3-2558407D6B94}" destId="{A97A795A-D647-402F-BCE0-E1E1693A8DA6}" srcOrd="2" destOrd="0" presId="urn:microsoft.com/office/officeart/2018/2/layout/IconVerticalSolidList"/>
    <dgm:cxn modelId="{6CEA08AE-9989-3F4B-8CE5-90EB1C61EC00}" type="presParOf" srcId="{9E4394F3-C37F-42E1-85A3-2558407D6B94}" destId="{6D007BEB-DDD7-4EF3-BE77-F97AB879A6E2}" srcOrd="3" destOrd="0" presId="urn:microsoft.com/office/officeart/2018/2/layout/IconVerticalSolidList"/>
    <dgm:cxn modelId="{78676267-9DFC-EC4C-AD48-7061104C2F10}" type="presParOf" srcId="{99393FA7-2C01-4069-9AD9-AB1D5E750EED}" destId="{CFE34A66-5826-4AFB-89E3-D3F1451654F1}" srcOrd="11" destOrd="0" presId="urn:microsoft.com/office/officeart/2018/2/layout/IconVerticalSolidList"/>
    <dgm:cxn modelId="{38590D2A-9C22-4344-B7FC-BFFB00D3EE48}" type="presParOf" srcId="{99393FA7-2C01-4069-9AD9-AB1D5E750EED}" destId="{D44F434A-DFD2-4545-933A-E824DB68DC84}" srcOrd="12" destOrd="0" presId="urn:microsoft.com/office/officeart/2018/2/layout/IconVerticalSolidList"/>
    <dgm:cxn modelId="{12744F32-7CD0-AE4C-A5BB-FB2F478635A3}" type="presParOf" srcId="{D44F434A-DFD2-4545-933A-E824DB68DC84}" destId="{9D3470B8-8711-40AC-9F2B-F0924EFE57E0}" srcOrd="0" destOrd="0" presId="urn:microsoft.com/office/officeart/2018/2/layout/IconVerticalSolidList"/>
    <dgm:cxn modelId="{C3A26FD0-4AF6-1B4F-9A66-DC93E65EE62C}" type="presParOf" srcId="{D44F434A-DFD2-4545-933A-E824DB68DC84}" destId="{48F201F2-1244-4495-9C9F-7BD6D47BA412}" srcOrd="1" destOrd="0" presId="urn:microsoft.com/office/officeart/2018/2/layout/IconVerticalSolidList"/>
    <dgm:cxn modelId="{5F52F5FC-3EFB-A54B-B9C1-6D1F91E28BFC}" type="presParOf" srcId="{D44F434A-DFD2-4545-933A-E824DB68DC84}" destId="{B204C4B5-84D0-4A55-AFF9-467A297BF288}" srcOrd="2" destOrd="0" presId="urn:microsoft.com/office/officeart/2018/2/layout/IconVerticalSolidList"/>
    <dgm:cxn modelId="{753EE23A-C57B-0449-8003-59687CFC0D9C}" type="presParOf" srcId="{D44F434A-DFD2-4545-933A-E824DB68DC84}" destId="{62A3F46B-E7A4-4C18-B420-2526AD22B74B}" srcOrd="3" destOrd="0" presId="urn:microsoft.com/office/officeart/2018/2/layout/IconVerticalSolidList"/>
    <dgm:cxn modelId="{8F59952C-92EC-A647-B8CF-597E72CEC58D}" type="presParOf" srcId="{99393FA7-2C01-4069-9AD9-AB1D5E750EED}" destId="{4E6E0E46-0F03-4F2E-AD46-812559AE9100}" srcOrd="13" destOrd="0" presId="urn:microsoft.com/office/officeart/2018/2/layout/IconVerticalSolidList"/>
    <dgm:cxn modelId="{BC4A7D73-1991-CB4D-967D-AA2960617934}" type="presParOf" srcId="{99393FA7-2C01-4069-9AD9-AB1D5E750EED}" destId="{7B2A3A08-C0A4-411A-9192-D9182205CF55}" srcOrd="14" destOrd="0" presId="urn:microsoft.com/office/officeart/2018/2/layout/IconVerticalSolidList"/>
    <dgm:cxn modelId="{FF819419-5DDD-3245-A4A3-9C6DED0FECCB}" type="presParOf" srcId="{7B2A3A08-C0A4-411A-9192-D9182205CF55}" destId="{317F5857-1E4C-474C-9691-FB21DEA10070}" srcOrd="0" destOrd="0" presId="urn:microsoft.com/office/officeart/2018/2/layout/IconVerticalSolidList"/>
    <dgm:cxn modelId="{03C71628-9DFC-9D4A-A39A-E6F0364174D5}" type="presParOf" srcId="{7B2A3A08-C0A4-411A-9192-D9182205CF55}" destId="{10E1C705-B824-4CEF-B34D-EBFEE1518586}" srcOrd="1" destOrd="0" presId="urn:microsoft.com/office/officeart/2018/2/layout/IconVerticalSolidList"/>
    <dgm:cxn modelId="{80A02638-0B48-A240-9CC6-1A6BFFACFF20}" type="presParOf" srcId="{7B2A3A08-C0A4-411A-9192-D9182205CF55}" destId="{F4EDAC22-DED5-4D1E-8E1D-CA60E5A19899}" srcOrd="2" destOrd="0" presId="urn:microsoft.com/office/officeart/2018/2/layout/IconVerticalSolidList"/>
    <dgm:cxn modelId="{857554B8-CD52-4F46-8F66-39228010993E}" type="presParOf" srcId="{7B2A3A08-C0A4-411A-9192-D9182205CF55}" destId="{499B6970-F2C9-4EEC-9BA8-10B272779E03}" srcOrd="3" destOrd="0" presId="urn:microsoft.com/office/officeart/2018/2/layout/IconVerticalSolidList"/>
    <dgm:cxn modelId="{889E3666-63DE-F34E-85B8-033251B30882}" type="presParOf" srcId="{99393FA7-2C01-4069-9AD9-AB1D5E750EED}" destId="{BF4C2CBA-5711-A042-9B7B-AB4297DFBC24}" srcOrd="15" destOrd="0" presId="urn:microsoft.com/office/officeart/2018/2/layout/IconVerticalSolidList"/>
    <dgm:cxn modelId="{BE736905-E6EA-0F4E-B82B-C74AD4F3DC77}" type="presParOf" srcId="{99393FA7-2C01-4069-9AD9-AB1D5E750EED}" destId="{C7C74E12-1969-EE4D-AA9D-57A239D4644F}" srcOrd="16" destOrd="0" presId="urn:microsoft.com/office/officeart/2018/2/layout/IconVerticalSolidList"/>
    <dgm:cxn modelId="{E3B55DB2-3AE1-C247-85E5-AF2A548AC063}" type="presParOf" srcId="{C7C74E12-1969-EE4D-AA9D-57A239D4644F}" destId="{0D1E5581-973E-7C41-B0FF-C3B505F349F5}" srcOrd="0" destOrd="0" presId="urn:microsoft.com/office/officeart/2018/2/layout/IconVerticalSolidList"/>
    <dgm:cxn modelId="{87248798-1833-7B41-90C9-016A129CC611}" type="presParOf" srcId="{C7C74E12-1969-EE4D-AA9D-57A239D4644F}" destId="{D19E16A2-A9C6-B046-9F50-CF16A0982FFC}" srcOrd="1" destOrd="0" presId="urn:microsoft.com/office/officeart/2018/2/layout/IconVerticalSolidList"/>
    <dgm:cxn modelId="{2CDD1BF9-479E-2848-AFF1-D61D40B6F3B4}" type="presParOf" srcId="{C7C74E12-1969-EE4D-AA9D-57A239D4644F}" destId="{23934FC3-4D53-2446-88D3-01A57382B9B2}" srcOrd="2" destOrd="0" presId="urn:microsoft.com/office/officeart/2018/2/layout/IconVerticalSolidList"/>
    <dgm:cxn modelId="{F10B4D8D-8FE0-A544-B21D-085336F38A24}" type="presParOf" srcId="{C7C74E12-1969-EE4D-AA9D-57A239D4644F}" destId="{4147BED6-33D6-344D-8D69-FA6DBD109F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8FE5AE-A6FB-4F4A-80A7-699F8B6DD34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294ADCE-A893-4E37-A4B9-DCD766F69C74}">
      <dgm:prSet/>
      <dgm:spPr/>
      <dgm:t>
        <a:bodyPr/>
        <a:lstStyle/>
        <a:p>
          <a:r>
            <a:rPr lang="en-US" b="1" dirty="0"/>
            <a:t>Data source : </a:t>
          </a:r>
          <a:r>
            <a:rPr lang="en-US" dirty="0"/>
            <a:t>Million Song Dataset</a:t>
          </a:r>
        </a:p>
      </dgm:t>
    </dgm:pt>
    <dgm:pt modelId="{F53119EF-DF63-4963-A881-94E4056F089E}" type="parTrans" cxnId="{09C2C705-A1F0-49B0-B1C3-F66EC1872970}">
      <dgm:prSet/>
      <dgm:spPr/>
      <dgm:t>
        <a:bodyPr/>
        <a:lstStyle/>
        <a:p>
          <a:endParaRPr lang="en-US"/>
        </a:p>
      </dgm:t>
    </dgm:pt>
    <dgm:pt modelId="{604E84ED-76E8-4CB3-B05A-B5B9B7651D2B}" type="sibTrans" cxnId="{09C2C705-A1F0-49B0-B1C3-F66EC1872970}">
      <dgm:prSet/>
      <dgm:spPr/>
      <dgm:t>
        <a:bodyPr/>
        <a:lstStyle/>
        <a:p>
          <a:endParaRPr lang="en-US"/>
        </a:p>
      </dgm:t>
    </dgm:pt>
    <dgm:pt modelId="{DEDC4C67-E284-492B-BECA-A4A9E0D7A81F}">
      <dgm:prSet/>
      <dgm:spPr/>
      <dgm:t>
        <a:bodyPr/>
        <a:lstStyle/>
        <a:p>
          <a:r>
            <a:rPr lang="en-US" b="1"/>
            <a:t>Size: </a:t>
          </a:r>
          <a:r>
            <a:rPr lang="en-US"/>
            <a:t>3 GB( A subset of Million Song Dataset named triplets was used by us)</a:t>
          </a:r>
        </a:p>
      </dgm:t>
    </dgm:pt>
    <dgm:pt modelId="{A687C291-1940-4934-915A-214588A1A8BF}" type="parTrans" cxnId="{5CBC6866-05C4-4978-A82C-E528B9E8A132}">
      <dgm:prSet/>
      <dgm:spPr/>
      <dgm:t>
        <a:bodyPr/>
        <a:lstStyle/>
        <a:p>
          <a:endParaRPr lang="en-US"/>
        </a:p>
      </dgm:t>
    </dgm:pt>
    <dgm:pt modelId="{1159E4CA-2CDD-4667-B4A7-02899E2C2E85}" type="sibTrans" cxnId="{5CBC6866-05C4-4978-A82C-E528B9E8A132}">
      <dgm:prSet/>
      <dgm:spPr/>
      <dgm:t>
        <a:bodyPr/>
        <a:lstStyle/>
        <a:p>
          <a:endParaRPr lang="en-US"/>
        </a:p>
      </dgm:t>
    </dgm:pt>
    <dgm:pt modelId="{A0964703-D459-4C45-8588-105571303788}">
      <dgm:prSet/>
      <dgm:spPr/>
      <dgm:t>
        <a:bodyPr/>
        <a:lstStyle/>
        <a:p>
          <a:r>
            <a:rPr lang="en-US" b="1"/>
            <a:t>Files: </a:t>
          </a:r>
          <a:r>
            <a:rPr lang="en-US"/>
            <a:t>3 files (”train_triplets.txt”, “song_to_tracks.txt”,  “track_metadata.csv”)</a:t>
          </a:r>
        </a:p>
      </dgm:t>
    </dgm:pt>
    <dgm:pt modelId="{A53CB1AD-99C3-460D-98A0-E52BC8A8DF6E}" type="parTrans" cxnId="{349553B1-4982-4AEE-9C32-CAB2A2D76806}">
      <dgm:prSet/>
      <dgm:spPr/>
      <dgm:t>
        <a:bodyPr/>
        <a:lstStyle/>
        <a:p>
          <a:endParaRPr lang="en-US"/>
        </a:p>
      </dgm:t>
    </dgm:pt>
    <dgm:pt modelId="{6C99B18A-6DCB-478C-A80F-93A0D4D6E654}" type="sibTrans" cxnId="{349553B1-4982-4AEE-9C32-CAB2A2D76806}">
      <dgm:prSet/>
      <dgm:spPr/>
      <dgm:t>
        <a:bodyPr/>
        <a:lstStyle/>
        <a:p>
          <a:endParaRPr lang="en-US"/>
        </a:p>
      </dgm:t>
    </dgm:pt>
    <dgm:pt modelId="{BC47C3B7-D42B-451D-8E03-9E81E9C934B4}">
      <dgm:prSet/>
      <dgm:spPr/>
      <dgm:t>
        <a:bodyPr/>
        <a:lstStyle/>
        <a:p>
          <a:r>
            <a:rPr lang="en-US" b="1"/>
            <a:t>Important features: </a:t>
          </a:r>
          <a:r>
            <a:rPr lang="en-US"/>
            <a:t>(UserID, SongID, TrackID, Plays, Artist, Title)</a:t>
          </a:r>
        </a:p>
      </dgm:t>
    </dgm:pt>
    <dgm:pt modelId="{DC397CCD-835C-4F4A-B42D-B3C6D71E0E76}" type="parTrans" cxnId="{6948A25A-6988-4CB9-9487-534EDF92EABA}">
      <dgm:prSet/>
      <dgm:spPr/>
      <dgm:t>
        <a:bodyPr/>
        <a:lstStyle/>
        <a:p>
          <a:endParaRPr lang="en-US"/>
        </a:p>
      </dgm:t>
    </dgm:pt>
    <dgm:pt modelId="{9059A5D5-0E29-4A60-A5DD-9A51042CF86A}" type="sibTrans" cxnId="{6948A25A-6988-4CB9-9487-534EDF92EABA}">
      <dgm:prSet/>
      <dgm:spPr/>
      <dgm:t>
        <a:bodyPr/>
        <a:lstStyle/>
        <a:p>
          <a:endParaRPr lang="en-US"/>
        </a:p>
      </dgm:t>
    </dgm:pt>
    <dgm:pt modelId="{C907EB4B-F441-4D82-8C91-5C6E086D97C5}" type="pres">
      <dgm:prSet presAssocID="{418FE5AE-A6FB-4F4A-80A7-699F8B6DD34D}" presName="root" presStyleCnt="0">
        <dgm:presLayoutVars>
          <dgm:dir/>
          <dgm:resizeHandles val="exact"/>
        </dgm:presLayoutVars>
      </dgm:prSet>
      <dgm:spPr/>
    </dgm:pt>
    <dgm:pt modelId="{4CA5298B-0504-4C65-A0B6-C8E467FACBA4}" type="pres">
      <dgm:prSet presAssocID="{C294ADCE-A893-4E37-A4B9-DCD766F69C74}" presName="compNode" presStyleCnt="0"/>
      <dgm:spPr/>
    </dgm:pt>
    <dgm:pt modelId="{FC33C531-7A2E-4690-B6E3-A903EE78FDF7}" type="pres">
      <dgm:prSet presAssocID="{C294ADCE-A893-4E37-A4B9-DCD766F69C74}" presName="bgRect" presStyleLbl="bgShp" presStyleIdx="0" presStyleCnt="4"/>
      <dgm:spPr/>
    </dgm:pt>
    <dgm:pt modelId="{9C7B5882-44B0-4690-A7D5-95917BF1AA86}" type="pres">
      <dgm:prSet presAssocID="{C294ADCE-A893-4E37-A4B9-DCD766F69C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ADAAE97-1A35-4915-B7A9-EBBED82CFA67}" type="pres">
      <dgm:prSet presAssocID="{C294ADCE-A893-4E37-A4B9-DCD766F69C74}" presName="spaceRect" presStyleCnt="0"/>
      <dgm:spPr/>
    </dgm:pt>
    <dgm:pt modelId="{9C6023CB-E0E1-49C4-8132-8480AFDA2885}" type="pres">
      <dgm:prSet presAssocID="{C294ADCE-A893-4E37-A4B9-DCD766F69C74}" presName="parTx" presStyleLbl="revTx" presStyleIdx="0" presStyleCnt="4">
        <dgm:presLayoutVars>
          <dgm:chMax val="0"/>
          <dgm:chPref val="0"/>
        </dgm:presLayoutVars>
      </dgm:prSet>
      <dgm:spPr/>
    </dgm:pt>
    <dgm:pt modelId="{CE6A1D4F-1578-4A4A-B540-7C9B804E08DF}" type="pres">
      <dgm:prSet presAssocID="{604E84ED-76E8-4CB3-B05A-B5B9B7651D2B}" presName="sibTrans" presStyleCnt="0"/>
      <dgm:spPr/>
    </dgm:pt>
    <dgm:pt modelId="{DBF323EF-41AE-4806-929E-3EC53B33CA32}" type="pres">
      <dgm:prSet presAssocID="{DEDC4C67-E284-492B-BECA-A4A9E0D7A81F}" presName="compNode" presStyleCnt="0"/>
      <dgm:spPr/>
    </dgm:pt>
    <dgm:pt modelId="{39256E3D-6E81-43B9-933C-F74BC2633B90}" type="pres">
      <dgm:prSet presAssocID="{DEDC4C67-E284-492B-BECA-A4A9E0D7A81F}" presName="bgRect" presStyleLbl="bgShp" presStyleIdx="1" presStyleCnt="4"/>
      <dgm:spPr/>
    </dgm:pt>
    <dgm:pt modelId="{64F0ADC4-6649-4258-9174-5415021BA835}" type="pres">
      <dgm:prSet presAssocID="{DEDC4C67-E284-492B-BECA-A4A9E0D7A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1617714-7DE7-4F34-BC0E-26E5ED10DE01}" type="pres">
      <dgm:prSet presAssocID="{DEDC4C67-E284-492B-BECA-A4A9E0D7A81F}" presName="spaceRect" presStyleCnt="0"/>
      <dgm:spPr/>
    </dgm:pt>
    <dgm:pt modelId="{587151F2-22F7-494B-9916-CFAE6EC6F214}" type="pres">
      <dgm:prSet presAssocID="{DEDC4C67-E284-492B-BECA-A4A9E0D7A81F}" presName="parTx" presStyleLbl="revTx" presStyleIdx="1" presStyleCnt="4">
        <dgm:presLayoutVars>
          <dgm:chMax val="0"/>
          <dgm:chPref val="0"/>
        </dgm:presLayoutVars>
      </dgm:prSet>
      <dgm:spPr/>
    </dgm:pt>
    <dgm:pt modelId="{10C41DB7-4384-439C-9B60-7E2A63B8AEFA}" type="pres">
      <dgm:prSet presAssocID="{1159E4CA-2CDD-4667-B4A7-02899E2C2E85}" presName="sibTrans" presStyleCnt="0"/>
      <dgm:spPr/>
    </dgm:pt>
    <dgm:pt modelId="{F3DA2EEB-7436-4353-8708-7FA23E71D6A9}" type="pres">
      <dgm:prSet presAssocID="{A0964703-D459-4C45-8588-105571303788}" presName="compNode" presStyleCnt="0"/>
      <dgm:spPr/>
    </dgm:pt>
    <dgm:pt modelId="{11CA413F-4CE7-4EFA-9411-6B67522F928C}" type="pres">
      <dgm:prSet presAssocID="{A0964703-D459-4C45-8588-105571303788}" presName="bgRect" presStyleLbl="bgShp" presStyleIdx="2" presStyleCnt="4"/>
      <dgm:spPr/>
    </dgm:pt>
    <dgm:pt modelId="{524478EE-829B-4D9E-968C-1718B9B6DF9D}" type="pres">
      <dgm:prSet presAssocID="{A0964703-D459-4C45-8588-105571303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19E86925-9C85-4937-A214-150DDDF65E81}" type="pres">
      <dgm:prSet presAssocID="{A0964703-D459-4C45-8588-105571303788}" presName="spaceRect" presStyleCnt="0"/>
      <dgm:spPr/>
    </dgm:pt>
    <dgm:pt modelId="{97CAC992-00D5-4840-8DC8-E0C4D5C64F08}" type="pres">
      <dgm:prSet presAssocID="{A0964703-D459-4C45-8588-105571303788}" presName="parTx" presStyleLbl="revTx" presStyleIdx="2" presStyleCnt="4">
        <dgm:presLayoutVars>
          <dgm:chMax val="0"/>
          <dgm:chPref val="0"/>
        </dgm:presLayoutVars>
      </dgm:prSet>
      <dgm:spPr/>
    </dgm:pt>
    <dgm:pt modelId="{A003F057-44B1-4DF2-8821-F78982635E27}" type="pres">
      <dgm:prSet presAssocID="{6C99B18A-6DCB-478C-A80F-93A0D4D6E654}" presName="sibTrans" presStyleCnt="0"/>
      <dgm:spPr/>
    </dgm:pt>
    <dgm:pt modelId="{963F4076-293C-4578-B43A-79CF1D7BA099}" type="pres">
      <dgm:prSet presAssocID="{BC47C3B7-D42B-451D-8E03-9E81E9C934B4}" presName="compNode" presStyleCnt="0"/>
      <dgm:spPr/>
    </dgm:pt>
    <dgm:pt modelId="{017B6B3D-50CC-41EF-85E1-08359E69213F}" type="pres">
      <dgm:prSet presAssocID="{BC47C3B7-D42B-451D-8E03-9E81E9C934B4}" presName="bgRect" presStyleLbl="bgShp" presStyleIdx="3" presStyleCnt="4"/>
      <dgm:spPr/>
    </dgm:pt>
    <dgm:pt modelId="{2512AF97-D9AE-4652-A3E3-6A459D27DA39}" type="pres">
      <dgm:prSet presAssocID="{BC47C3B7-D42B-451D-8E03-9E81E9C934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tist"/>
        </a:ext>
      </dgm:extLst>
    </dgm:pt>
    <dgm:pt modelId="{6AA9F355-1E85-4B28-BE1E-9152B83CEDE1}" type="pres">
      <dgm:prSet presAssocID="{BC47C3B7-D42B-451D-8E03-9E81E9C934B4}" presName="spaceRect" presStyleCnt="0"/>
      <dgm:spPr/>
    </dgm:pt>
    <dgm:pt modelId="{AE99DF9E-5FD9-4A18-B118-BFD8FA36C1CD}" type="pres">
      <dgm:prSet presAssocID="{BC47C3B7-D42B-451D-8E03-9E81E9C934B4}" presName="parTx" presStyleLbl="revTx" presStyleIdx="3" presStyleCnt="4">
        <dgm:presLayoutVars>
          <dgm:chMax val="0"/>
          <dgm:chPref val="0"/>
        </dgm:presLayoutVars>
      </dgm:prSet>
      <dgm:spPr/>
    </dgm:pt>
  </dgm:ptLst>
  <dgm:cxnLst>
    <dgm:cxn modelId="{09C2C705-A1F0-49B0-B1C3-F66EC1872970}" srcId="{418FE5AE-A6FB-4F4A-80A7-699F8B6DD34D}" destId="{C294ADCE-A893-4E37-A4B9-DCD766F69C74}" srcOrd="0" destOrd="0" parTransId="{F53119EF-DF63-4963-A881-94E4056F089E}" sibTransId="{604E84ED-76E8-4CB3-B05A-B5B9B7651D2B}"/>
    <dgm:cxn modelId="{CB0DA80F-C4DF-1242-94CB-8F0DDEE2CDB2}" type="presOf" srcId="{418FE5AE-A6FB-4F4A-80A7-699F8B6DD34D}" destId="{C907EB4B-F441-4D82-8C91-5C6E086D97C5}" srcOrd="0" destOrd="0" presId="urn:microsoft.com/office/officeart/2018/2/layout/IconVerticalSolidList"/>
    <dgm:cxn modelId="{F69D302F-6F47-7A46-9D3A-B9D230EB0AF0}" type="presOf" srcId="{DEDC4C67-E284-492B-BECA-A4A9E0D7A81F}" destId="{587151F2-22F7-494B-9916-CFAE6EC6F214}" srcOrd="0" destOrd="0" presId="urn:microsoft.com/office/officeart/2018/2/layout/IconVerticalSolidList"/>
    <dgm:cxn modelId="{6948A25A-6988-4CB9-9487-534EDF92EABA}" srcId="{418FE5AE-A6FB-4F4A-80A7-699F8B6DD34D}" destId="{BC47C3B7-D42B-451D-8E03-9E81E9C934B4}" srcOrd="3" destOrd="0" parTransId="{DC397CCD-835C-4F4A-B42D-B3C6D71E0E76}" sibTransId="{9059A5D5-0E29-4A60-A5DD-9A51042CF86A}"/>
    <dgm:cxn modelId="{5CBC6866-05C4-4978-A82C-E528B9E8A132}" srcId="{418FE5AE-A6FB-4F4A-80A7-699F8B6DD34D}" destId="{DEDC4C67-E284-492B-BECA-A4A9E0D7A81F}" srcOrd="1" destOrd="0" parTransId="{A687C291-1940-4934-915A-214588A1A8BF}" sibTransId="{1159E4CA-2CDD-4667-B4A7-02899E2C2E85}"/>
    <dgm:cxn modelId="{2323AE9E-5377-AC47-9E98-4672A4D41103}" type="presOf" srcId="{C294ADCE-A893-4E37-A4B9-DCD766F69C74}" destId="{9C6023CB-E0E1-49C4-8132-8480AFDA2885}" srcOrd="0" destOrd="0" presId="urn:microsoft.com/office/officeart/2018/2/layout/IconVerticalSolidList"/>
    <dgm:cxn modelId="{22F854A7-0C91-1447-B5CD-54A3BA4C38F3}" type="presOf" srcId="{A0964703-D459-4C45-8588-105571303788}" destId="{97CAC992-00D5-4840-8DC8-E0C4D5C64F08}" srcOrd="0" destOrd="0" presId="urn:microsoft.com/office/officeart/2018/2/layout/IconVerticalSolidList"/>
    <dgm:cxn modelId="{349553B1-4982-4AEE-9C32-CAB2A2D76806}" srcId="{418FE5AE-A6FB-4F4A-80A7-699F8B6DD34D}" destId="{A0964703-D459-4C45-8588-105571303788}" srcOrd="2" destOrd="0" parTransId="{A53CB1AD-99C3-460D-98A0-E52BC8A8DF6E}" sibTransId="{6C99B18A-6DCB-478C-A80F-93A0D4D6E654}"/>
    <dgm:cxn modelId="{2BF776EC-3F33-E040-BF59-A1BCE3055DBA}" type="presOf" srcId="{BC47C3B7-D42B-451D-8E03-9E81E9C934B4}" destId="{AE99DF9E-5FD9-4A18-B118-BFD8FA36C1CD}" srcOrd="0" destOrd="0" presId="urn:microsoft.com/office/officeart/2018/2/layout/IconVerticalSolidList"/>
    <dgm:cxn modelId="{2B0908B2-0DFB-8F4E-8080-B84B465B587B}" type="presParOf" srcId="{C907EB4B-F441-4D82-8C91-5C6E086D97C5}" destId="{4CA5298B-0504-4C65-A0B6-C8E467FACBA4}" srcOrd="0" destOrd="0" presId="urn:microsoft.com/office/officeart/2018/2/layout/IconVerticalSolidList"/>
    <dgm:cxn modelId="{2914997C-D69D-5E4E-AF96-7A1DCCF5A51D}" type="presParOf" srcId="{4CA5298B-0504-4C65-A0B6-C8E467FACBA4}" destId="{FC33C531-7A2E-4690-B6E3-A903EE78FDF7}" srcOrd="0" destOrd="0" presId="urn:microsoft.com/office/officeart/2018/2/layout/IconVerticalSolidList"/>
    <dgm:cxn modelId="{72EF4066-7689-EA46-BAC2-F08DDD8D3DAA}" type="presParOf" srcId="{4CA5298B-0504-4C65-A0B6-C8E467FACBA4}" destId="{9C7B5882-44B0-4690-A7D5-95917BF1AA86}" srcOrd="1" destOrd="0" presId="urn:microsoft.com/office/officeart/2018/2/layout/IconVerticalSolidList"/>
    <dgm:cxn modelId="{FE088A7A-B527-2647-87F3-5F687571B309}" type="presParOf" srcId="{4CA5298B-0504-4C65-A0B6-C8E467FACBA4}" destId="{0ADAAE97-1A35-4915-B7A9-EBBED82CFA67}" srcOrd="2" destOrd="0" presId="urn:microsoft.com/office/officeart/2018/2/layout/IconVerticalSolidList"/>
    <dgm:cxn modelId="{6BA2F955-E307-1C44-916C-C6EC09BA3EC3}" type="presParOf" srcId="{4CA5298B-0504-4C65-A0B6-C8E467FACBA4}" destId="{9C6023CB-E0E1-49C4-8132-8480AFDA2885}" srcOrd="3" destOrd="0" presId="urn:microsoft.com/office/officeart/2018/2/layout/IconVerticalSolidList"/>
    <dgm:cxn modelId="{8E7AE211-9FA9-C644-8B1D-D32C26F52BA1}" type="presParOf" srcId="{C907EB4B-F441-4D82-8C91-5C6E086D97C5}" destId="{CE6A1D4F-1578-4A4A-B540-7C9B804E08DF}" srcOrd="1" destOrd="0" presId="urn:microsoft.com/office/officeart/2018/2/layout/IconVerticalSolidList"/>
    <dgm:cxn modelId="{1FD2FA73-3682-D842-B2B5-FC50EBF2892D}" type="presParOf" srcId="{C907EB4B-F441-4D82-8C91-5C6E086D97C5}" destId="{DBF323EF-41AE-4806-929E-3EC53B33CA32}" srcOrd="2" destOrd="0" presId="urn:microsoft.com/office/officeart/2018/2/layout/IconVerticalSolidList"/>
    <dgm:cxn modelId="{BD424E7D-B637-C146-B148-93808D036651}" type="presParOf" srcId="{DBF323EF-41AE-4806-929E-3EC53B33CA32}" destId="{39256E3D-6E81-43B9-933C-F74BC2633B90}" srcOrd="0" destOrd="0" presId="urn:microsoft.com/office/officeart/2018/2/layout/IconVerticalSolidList"/>
    <dgm:cxn modelId="{8A6008F1-5CEC-7A41-B303-BAD5503D1FD0}" type="presParOf" srcId="{DBF323EF-41AE-4806-929E-3EC53B33CA32}" destId="{64F0ADC4-6649-4258-9174-5415021BA835}" srcOrd="1" destOrd="0" presId="urn:microsoft.com/office/officeart/2018/2/layout/IconVerticalSolidList"/>
    <dgm:cxn modelId="{E909183C-349D-064E-B285-C3B7FDDF7F83}" type="presParOf" srcId="{DBF323EF-41AE-4806-929E-3EC53B33CA32}" destId="{B1617714-7DE7-4F34-BC0E-26E5ED10DE01}" srcOrd="2" destOrd="0" presId="urn:microsoft.com/office/officeart/2018/2/layout/IconVerticalSolidList"/>
    <dgm:cxn modelId="{C9588FDA-D1D6-564D-9673-88B8F8D2DAEB}" type="presParOf" srcId="{DBF323EF-41AE-4806-929E-3EC53B33CA32}" destId="{587151F2-22F7-494B-9916-CFAE6EC6F214}" srcOrd="3" destOrd="0" presId="urn:microsoft.com/office/officeart/2018/2/layout/IconVerticalSolidList"/>
    <dgm:cxn modelId="{C419FE65-0490-2949-BE4E-5DC80D79115A}" type="presParOf" srcId="{C907EB4B-F441-4D82-8C91-5C6E086D97C5}" destId="{10C41DB7-4384-439C-9B60-7E2A63B8AEFA}" srcOrd="3" destOrd="0" presId="urn:microsoft.com/office/officeart/2018/2/layout/IconVerticalSolidList"/>
    <dgm:cxn modelId="{BDCA9194-176D-374F-9C2D-0B1F9782109E}" type="presParOf" srcId="{C907EB4B-F441-4D82-8C91-5C6E086D97C5}" destId="{F3DA2EEB-7436-4353-8708-7FA23E71D6A9}" srcOrd="4" destOrd="0" presId="urn:microsoft.com/office/officeart/2018/2/layout/IconVerticalSolidList"/>
    <dgm:cxn modelId="{89B5E761-E4A8-4D48-82D3-DCA36BA40538}" type="presParOf" srcId="{F3DA2EEB-7436-4353-8708-7FA23E71D6A9}" destId="{11CA413F-4CE7-4EFA-9411-6B67522F928C}" srcOrd="0" destOrd="0" presId="urn:microsoft.com/office/officeart/2018/2/layout/IconVerticalSolidList"/>
    <dgm:cxn modelId="{D47A831B-1C7E-0E4E-B773-093370779551}" type="presParOf" srcId="{F3DA2EEB-7436-4353-8708-7FA23E71D6A9}" destId="{524478EE-829B-4D9E-968C-1718B9B6DF9D}" srcOrd="1" destOrd="0" presId="urn:microsoft.com/office/officeart/2018/2/layout/IconVerticalSolidList"/>
    <dgm:cxn modelId="{6197A4B4-B8A9-9744-A90B-E9F9D7689B7E}" type="presParOf" srcId="{F3DA2EEB-7436-4353-8708-7FA23E71D6A9}" destId="{19E86925-9C85-4937-A214-150DDDF65E81}" srcOrd="2" destOrd="0" presId="urn:microsoft.com/office/officeart/2018/2/layout/IconVerticalSolidList"/>
    <dgm:cxn modelId="{B2DCA5F0-4739-FE41-99E8-4769FE3E578D}" type="presParOf" srcId="{F3DA2EEB-7436-4353-8708-7FA23E71D6A9}" destId="{97CAC992-00D5-4840-8DC8-E0C4D5C64F08}" srcOrd="3" destOrd="0" presId="urn:microsoft.com/office/officeart/2018/2/layout/IconVerticalSolidList"/>
    <dgm:cxn modelId="{24FE344F-4E8C-5940-AA4C-37AA68E4BC24}" type="presParOf" srcId="{C907EB4B-F441-4D82-8C91-5C6E086D97C5}" destId="{A003F057-44B1-4DF2-8821-F78982635E27}" srcOrd="5" destOrd="0" presId="urn:microsoft.com/office/officeart/2018/2/layout/IconVerticalSolidList"/>
    <dgm:cxn modelId="{B3319C95-533D-4443-BB2F-A85ACF7BF55D}" type="presParOf" srcId="{C907EB4B-F441-4D82-8C91-5C6E086D97C5}" destId="{963F4076-293C-4578-B43A-79CF1D7BA099}" srcOrd="6" destOrd="0" presId="urn:microsoft.com/office/officeart/2018/2/layout/IconVerticalSolidList"/>
    <dgm:cxn modelId="{BB9129CD-220C-7A49-BD57-F110D236A710}" type="presParOf" srcId="{963F4076-293C-4578-B43A-79CF1D7BA099}" destId="{017B6B3D-50CC-41EF-85E1-08359E69213F}" srcOrd="0" destOrd="0" presId="urn:microsoft.com/office/officeart/2018/2/layout/IconVerticalSolidList"/>
    <dgm:cxn modelId="{4416E0EC-B452-EA44-9308-5CBA7485C951}" type="presParOf" srcId="{963F4076-293C-4578-B43A-79CF1D7BA099}" destId="{2512AF97-D9AE-4652-A3E3-6A459D27DA39}" srcOrd="1" destOrd="0" presId="urn:microsoft.com/office/officeart/2018/2/layout/IconVerticalSolidList"/>
    <dgm:cxn modelId="{726ADC9F-B241-F94C-B51D-6C50805A6DF0}" type="presParOf" srcId="{963F4076-293C-4578-B43A-79CF1D7BA099}" destId="{6AA9F355-1E85-4B28-BE1E-9152B83CEDE1}" srcOrd="2" destOrd="0" presId="urn:microsoft.com/office/officeart/2018/2/layout/IconVerticalSolidList"/>
    <dgm:cxn modelId="{6E31B1DB-2941-D743-8EA2-E8FC8AE92C00}" type="presParOf" srcId="{963F4076-293C-4578-B43A-79CF1D7BA099}" destId="{AE99DF9E-5FD9-4A18-B118-BFD8FA36C1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AA437-2B35-4F83-B44F-98F944ECEA1E}">
      <dsp:nvSpPr>
        <dsp:cNvPr id="0" name=""/>
        <dsp:cNvSpPr/>
      </dsp:nvSpPr>
      <dsp:spPr>
        <a:xfrm>
          <a:off x="0" y="2639"/>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EAB8A-96FB-4BF8-AFA1-BA0FD213CD84}">
      <dsp:nvSpPr>
        <dsp:cNvPr id="0" name=""/>
        <dsp:cNvSpPr/>
      </dsp:nvSpPr>
      <dsp:spPr>
        <a:xfrm>
          <a:off x="148518" y="113108"/>
          <a:ext cx="270034" cy="2700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A55A9-9E41-4A03-9E53-399E520D4E75}">
      <dsp:nvSpPr>
        <dsp:cNvPr id="0" name=""/>
        <dsp:cNvSpPr/>
      </dsp:nvSpPr>
      <dsp:spPr>
        <a:xfrm>
          <a:off x="567072" y="2639"/>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Objectives</a:t>
          </a:r>
        </a:p>
      </dsp:txBody>
      <dsp:txXfrm>
        <a:off x="567072" y="2639"/>
        <a:ext cx="5386557" cy="490971"/>
      </dsp:txXfrm>
    </dsp:sp>
    <dsp:sp modelId="{63A2DEBB-158B-45AB-A8D0-BDB0E5E3A8AF}">
      <dsp:nvSpPr>
        <dsp:cNvPr id="0" name=""/>
        <dsp:cNvSpPr/>
      </dsp:nvSpPr>
      <dsp:spPr>
        <a:xfrm>
          <a:off x="0" y="616354"/>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48FE9-CADC-433D-8806-3B9A37940060}">
      <dsp:nvSpPr>
        <dsp:cNvPr id="0" name=""/>
        <dsp:cNvSpPr/>
      </dsp:nvSpPr>
      <dsp:spPr>
        <a:xfrm>
          <a:off x="148518" y="726822"/>
          <a:ext cx="270034" cy="2700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9E2801-1A9E-4D6F-873C-7C88999BEEDE}">
      <dsp:nvSpPr>
        <dsp:cNvPr id="0" name=""/>
        <dsp:cNvSpPr/>
      </dsp:nvSpPr>
      <dsp:spPr>
        <a:xfrm>
          <a:off x="567072" y="616354"/>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dirty="0"/>
            <a:t>Dataset Description</a:t>
          </a:r>
        </a:p>
      </dsp:txBody>
      <dsp:txXfrm>
        <a:off x="567072" y="616354"/>
        <a:ext cx="5386557" cy="490971"/>
      </dsp:txXfrm>
    </dsp:sp>
    <dsp:sp modelId="{229FD6C5-1C35-4D46-9239-2255C35CB1CD}">
      <dsp:nvSpPr>
        <dsp:cNvPr id="0" name=""/>
        <dsp:cNvSpPr/>
      </dsp:nvSpPr>
      <dsp:spPr>
        <a:xfrm>
          <a:off x="0" y="1230068"/>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D0C17-8C27-6242-A9DC-1B903F6BD0BE}">
      <dsp:nvSpPr>
        <dsp:cNvPr id="0" name=""/>
        <dsp:cNvSpPr/>
      </dsp:nvSpPr>
      <dsp:spPr>
        <a:xfrm>
          <a:off x="148518" y="1340537"/>
          <a:ext cx="270034" cy="27003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47750-8499-484C-AEBF-46E2329A195E}">
      <dsp:nvSpPr>
        <dsp:cNvPr id="0" name=""/>
        <dsp:cNvSpPr/>
      </dsp:nvSpPr>
      <dsp:spPr>
        <a:xfrm>
          <a:off x="567072" y="1230068"/>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dirty="0"/>
            <a:t>Data Preparation</a:t>
          </a:r>
        </a:p>
      </dsp:txBody>
      <dsp:txXfrm>
        <a:off x="567072" y="1230068"/>
        <a:ext cx="5386557" cy="490971"/>
      </dsp:txXfrm>
    </dsp:sp>
    <dsp:sp modelId="{942FEE6E-377D-40B1-B499-2DFDE78E810A}">
      <dsp:nvSpPr>
        <dsp:cNvPr id="0" name=""/>
        <dsp:cNvSpPr/>
      </dsp:nvSpPr>
      <dsp:spPr>
        <a:xfrm>
          <a:off x="0" y="1843783"/>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2F20-C0C4-4CDC-924C-6360E3E888FC}">
      <dsp:nvSpPr>
        <dsp:cNvPr id="0" name=""/>
        <dsp:cNvSpPr/>
      </dsp:nvSpPr>
      <dsp:spPr>
        <a:xfrm>
          <a:off x="148518" y="1954252"/>
          <a:ext cx="270034" cy="2700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9A420-388B-4126-A0C4-E0266EF5AFC6}">
      <dsp:nvSpPr>
        <dsp:cNvPr id="0" name=""/>
        <dsp:cNvSpPr/>
      </dsp:nvSpPr>
      <dsp:spPr>
        <a:xfrm>
          <a:off x="567072" y="1843783"/>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Data Exploration</a:t>
          </a:r>
        </a:p>
      </dsp:txBody>
      <dsp:txXfrm>
        <a:off x="567072" y="1843783"/>
        <a:ext cx="5386557" cy="490971"/>
      </dsp:txXfrm>
    </dsp:sp>
    <dsp:sp modelId="{5C57B616-A0F2-451D-AB64-C153A7D0F3AE}">
      <dsp:nvSpPr>
        <dsp:cNvPr id="0" name=""/>
        <dsp:cNvSpPr/>
      </dsp:nvSpPr>
      <dsp:spPr>
        <a:xfrm>
          <a:off x="0" y="2457498"/>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897A9-9B7D-4AA8-860D-8D0E3A2AA0AB}">
      <dsp:nvSpPr>
        <dsp:cNvPr id="0" name=""/>
        <dsp:cNvSpPr/>
      </dsp:nvSpPr>
      <dsp:spPr>
        <a:xfrm>
          <a:off x="148518" y="2567966"/>
          <a:ext cx="270034" cy="2700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74691-22A3-4BC2-AE10-6378425FF305}">
      <dsp:nvSpPr>
        <dsp:cNvPr id="0" name=""/>
        <dsp:cNvSpPr/>
      </dsp:nvSpPr>
      <dsp:spPr>
        <a:xfrm>
          <a:off x="567072" y="2457498"/>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System flowchart</a:t>
          </a:r>
        </a:p>
      </dsp:txBody>
      <dsp:txXfrm>
        <a:off x="567072" y="2457498"/>
        <a:ext cx="5386557" cy="490971"/>
      </dsp:txXfrm>
    </dsp:sp>
    <dsp:sp modelId="{CDF34412-A0FD-4E5D-B224-96FCC0981376}">
      <dsp:nvSpPr>
        <dsp:cNvPr id="0" name=""/>
        <dsp:cNvSpPr/>
      </dsp:nvSpPr>
      <dsp:spPr>
        <a:xfrm>
          <a:off x="0" y="3071212"/>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F7A9D-982F-46E0-9618-B0DDA620C8C4}">
      <dsp:nvSpPr>
        <dsp:cNvPr id="0" name=""/>
        <dsp:cNvSpPr/>
      </dsp:nvSpPr>
      <dsp:spPr>
        <a:xfrm>
          <a:off x="148518" y="3181681"/>
          <a:ext cx="270034" cy="2700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07BEB-DDD7-4EF3-BE77-F97AB879A6E2}">
      <dsp:nvSpPr>
        <dsp:cNvPr id="0" name=""/>
        <dsp:cNvSpPr/>
      </dsp:nvSpPr>
      <dsp:spPr>
        <a:xfrm>
          <a:off x="567072" y="3071212"/>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Recommendation Algorithms</a:t>
          </a:r>
        </a:p>
      </dsp:txBody>
      <dsp:txXfrm>
        <a:off x="567072" y="3071212"/>
        <a:ext cx="5386557" cy="490971"/>
      </dsp:txXfrm>
    </dsp:sp>
    <dsp:sp modelId="{9D3470B8-8711-40AC-9F2B-F0924EFE57E0}">
      <dsp:nvSpPr>
        <dsp:cNvPr id="0" name=""/>
        <dsp:cNvSpPr/>
      </dsp:nvSpPr>
      <dsp:spPr>
        <a:xfrm>
          <a:off x="0" y="3684927"/>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201F2-1244-4495-9C9F-7BD6D47BA412}">
      <dsp:nvSpPr>
        <dsp:cNvPr id="0" name=""/>
        <dsp:cNvSpPr/>
      </dsp:nvSpPr>
      <dsp:spPr>
        <a:xfrm>
          <a:off x="148518" y="3795396"/>
          <a:ext cx="270034" cy="27003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3F46B-E7A4-4C18-B420-2526AD22B74B}">
      <dsp:nvSpPr>
        <dsp:cNvPr id="0" name=""/>
        <dsp:cNvSpPr/>
      </dsp:nvSpPr>
      <dsp:spPr>
        <a:xfrm>
          <a:off x="567072" y="3684927"/>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Results and Analysis</a:t>
          </a:r>
        </a:p>
      </dsp:txBody>
      <dsp:txXfrm>
        <a:off x="567072" y="3684927"/>
        <a:ext cx="5386557" cy="490971"/>
      </dsp:txXfrm>
    </dsp:sp>
    <dsp:sp modelId="{317F5857-1E4C-474C-9691-FB21DEA10070}">
      <dsp:nvSpPr>
        <dsp:cNvPr id="0" name=""/>
        <dsp:cNvSpPr/>
      </dsp:nvSpPr>
      <dsp:spPr>
        <a:xfrm>
          <a:off x="0" y="4298642"/>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1C705-B824-4CEF-B34D-EBFEE1518586}">
      <dsp:nvSpPr>
        <dsp:cNvPr id="0" name=""/>
        <dsp:cNvSpPr/>
      </dsp:nvSpPr>
      <dsp:spPr>
        <a:xfrm>
          <a:off x="148518" y="4409110"/>
          <a:ext cx="270034" cy="27003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B6970-F2C9-4EEC-9BA8-10B272779E03}">
      <dsp:nvSpPr>
        <dsp:cNvPr id="0" name=""/>
        <dsp:cNvSpPr/>
      </dsp:nvSpPr>
      <dsp:spPr>
        <a:xfrm>
          <a:off x="567072" y="4298642"/>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Conclusion and Future Work</a:t>
          </a:r>
        </a:p>
      </dsp:txBody>
      <dsp:txXfrm>
        <a:off x="567072" y="4298642"/>
        <a:ext cx="5386557" cy="490971"/>
      </dsp:txXfrm>
    </dsp:sp>
    <dsp:sp modelId="{0D1E5581-973E-7C41-B0FF-C3B505F349F5}">
      <dsp:nvSpPr>
        <dsp:cNvPr id="0" name=""/>
        <dsp:cNvSpPr/>
      </dsp:nvSpPr>
      <dsp:spPr>
        <a:xfrm>
          <a:off x="0" y="4912356"/>
          <a:ext cx="5953629" cy="4909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E16A2-A9C6-B046-9F50-CF16A0982FFC}">
      <dsp:nvSpPr>
        <dsp:cNvPr id="0" name=""/>
        <dsp:cNvSpPr/>
      </dsp:nvSpPr>
      <dsp:spPr>
        <a:xfrm>
          <a:off x="148518" y="5022825"/>
          <a:ext cx="270034" cy="270034"/>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7BED6-33D6-344D-8D69-FA6DBD109FA1}">
      <dsp:nvSpPr>
        <dsp:cNvPr id="0" name=""/>
        <dsp:cNvSpPr/>
      </dsp:nvSpPr>
      <dsp:spPr>
        <a:xfrm>
          <a:off x="567072" y="4912356"/>
          <a:ext cx="5386557" cy="49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61" tIns="51961" rIns="51961" bIns="51961" numCol="1" spcCol="1270" anchor="ctr" anchorCtr="0">
          <a:noAutofit/>
        </a:bodyPr>
        <a:lstStyle/>
        <a:p>
          <a:pPr marL="0" lvl="0" indent="0" algn="l" defTabSz="711200">
            <a:lnSpc>
              <a:spcPct val="100000"/>
            </a:lnSpc>
            <a:spcBef>
              <a:spcPct val="0"/>
            </a:spcBef>
            <a:spcAft>
              <a:spcPct val="35000"/>
            </a:spcAft>
            <a:buNone/>
          </a:pPr>
          <a:r>
            <a:rPr lang="en-US" sz="1600" kern="1200"/>
            <a:t>References</a:t>
          </a:r>
          <a:endParaRPr lang="en-US" sz="1600" kern="1200" dirty="0"/>
        </a:p>
      </dsp:txBody>
      <dsp:txXfrm>
        <a:off x="567072" y="4912356"/>
        <a:ext cx="5386557" cy="490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3C531-7A2E-4690-B6E3-A903EE78FDF7}">
      <dsp:nvSpPr>
        <dsp:cNvPr id="0" name=""/>
        <dsp:cNvSpPr/>
      </dsp:nvSpPr>
      <dsp:spPr>
        <a:xfrm>
          <a:off x="0" y="1193"/>
          <a:ext cx="9601196" cy="604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B5882-44B0-4690-A7D5-95917BF1AA86}">
      <dsp:nvSpPr>
        <dsp:cNvPr id="0" name=""/>
        <dsp:cNvSpPr/>
      </dsp:nvSpPr>
      <dsp:spPr>
        <a:xfrm>
          <a:off x="182932" y="137258"/>
          <a:ext cx="332604" cy="332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023CB-E0E1-49C4-8132-8480AFDA2885}">
      <dsp:nvSpPr>
        <dsp:cNvPr id="0" name=""/>
        <dsp:cNvSpPr/>
      </dsp:nvSpPr>
      <dsp:spPr>
        <a:xfrm>
          <a:off x="698470" y="1193"/>
          <a:ext cx="89027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90000"/>
            </a:lnSpc>
            <a:spcBef>
              <a:spcPct val="0"/>
            </a:spcBef>
            <a:spcAft>
              <a:spcPct val="35000"/>
            </a:spcAft>
            <a:buNone/>
          </a:pPr>
          <a:r>
            <a:rPr lang="en-US" sz="2200" b="1" kern="1200" dirty="0"/>
            <a:t>Data source : </a:t>
          </a:r>
          <a:r>
            <a:rPr lang="en-US" sz="2200" kern="1200" dirty="0"/>
            <a:t>Million Song Dataset</a:t>
          </a:r>
        </a:p>
      </dsp:txBody>
      <dsp:txXfrm>
        <a:off x="698470" y="1193"/>
        <a:ext cx="8902726" cy="604736"/>
      </dsp:txXfrm>
    </dsp:sp>
    <dsp:sp modelId="{39256E3D-6E81-43B9-933C-F74BC2633B90}">
      <dsp:nvSpPr>
        <dsp:cNvPr id="0" name=""/>
        <dsp:cNvSpPr/>
      </dsp:nvSpPr>
      <dsp:spPr>
        <a:xfrm>
          <a:off x="0" y="757113"/>
          <a:ext cx="9601196" cy="604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0ADC4-6649-4258-9174-5415021BA835}">
      <dsp:nvSpPr>
        <dsp:cNvPr id="0" name=""/>
        <dsp:cNvSpPr/>
      </dsp:nvSpPr>
      <dsp:spPr>
        <a:xfrm>
          <a:off x="182932" y="893178"/>
          <a:ext cx="332604" cy="332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7151F2-22F7-494B-9916-CFAE6EC6F214}">
      <dsp:nvSpPr>
        <dsp:cNvPr id="0" name=""/>
        <dsp:cNvSpPr/>
      </dsp:nvSpPr>
      <dsp:spPr>
        <a:xfrm>
          <a:off x="698470" y="757113"/>
          <a:ext cx="89027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90000"/>
            </a:lnSpc>
            <a:spcBef>
              <a:spcPct val="0"/>
            </a:spcBef>
            <a:spcAft>
              <a:spcPct val="35000"/>
            </a:spcAft>
            <a:buNone/>
          </a:pPr>
          <a:r>
            <a:rPr lang="en-US" sz="2200" b="1" kern="1200"/>
            <a:t>Size: </a:t>
          </a:r>
          <a:r>
            <a:rPr lang="en-US" sz="2200" kern="1200"/>
            <a:t>3 GB( A subset of Million Song Dataset named triplets was used by us)</a:t>
          </a:r>
        </a:p>
      </dsp:txBody>
      <dsp:txXfrm>
        <a:off x="698470" y="757113"/>
        <a:ext cx="8902726" cy="604736"/>
      </dsp:txXfrm>
    </dsp:sp>
    <dsp:sp modelId="{11CA413F-4CE7-4EFA-9411-6B67522F928C}">
      <dsp:nvSpPr>
        <dsp:cNvPr id="0" name=""/>
        <dsp:cNvSpPr/>
      </dsp:nvSpPr>
      <dsp:spPr>
        <a:xfrm>
          <a:off x="0" y="1513033"/>
          <a:ext cx="9601196" cy="604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478EE-829B-4D9E-968C-1718B9B6DF9D}">
      <dsp:nvSpPr>
        <dsp:cNvPr id="0" name=""/>
        <dsp:cNvSpPr/>
      </dsp:nvSpPr>
      <dsp:spPr>
        <a:xfrm>
          <a:off x="182932" y="1649099"/>
          <a:ext cx="332604" cy="3326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CAC992-00D5-4840-8DC8-E0C4D5C64F08}">
      <dsp:nvSpPr>
        <dsp:cNvPr id="0" name=""/>
        <dsp:cNvSpPr/>
      </dsp:nvSpPr>
      <dsp:spPr>
        <a:xfrm>
          <a:off x="698470" y="1513033"/>
          <a:ext cx="89027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90000"/>
            </a:lnSpc>
            <a:spcBef>
              <a:spcPct val="0"/>
            </a:spcBef>
            <a:spcAft>
              <a:spcPct val="35000"/>
            </a:spcAft>
            <a:buNone/>
          </a:pPr>
          <a:r>
            <a:rPr lang="en-US" sz="2200" b="1" kern="1200"/>
            <a:t>Files: </a:t>
          </a:r>
          <a:r>
            <a:rPr lang="en-US" sz="2200" kern="1200"/>
            <a:t>3 files (”train_triplets.txt”, “song_to_tracks.txt”,  “track_metadata.csv”)</a:t>
          </a:r>
        </a:p>
      </dsp:txBody>
      <dsp:txXfrm>
        <a:off x="698470" y="1513033"/>
        <a:ext cx="8902726" cy="604736"/>
      </dsp:txXfrm>
    </dsp:sp>
    <dsp:sp modelId="{017B6B3D-50CC-41EF-85E1-08359E69213F}">
      <dsp:nvSpPr>
        <dsp:cNvPr id="0" name=""/>
        <dsp:cNvSpPr/>
      </dsp:nvSpPr>
      <dsp:spPr>
        <a:xfrm>
          <a:off x="0" y="2268953"/>
          <a:ext cx="9601196" cy="6047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2AF97-D9AE-4652-A3E3-6A459D27DA39}">
      <dsp:nvSpPr>
        <dsp:cNvPr id="0" name=""/>
        <dsp:cNvSpPr/>
      </dsp:nvSpPr>
      <dsp:spPr>
        <a:xfrm>
          <a:off x="182932" y="2405019"/>
          <a:ext cx="332604" cy="3326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99DF9E-5FD9-4A18-B118-BFD8FA36C1CD}">
      <dsp:nvSpPr>
        <dsp:cNvPr id="0" name=""/>
        <dsp:cNvSpPr/>
      </dsp:nvSpPr>
      <dsp:spPr>
        <a:xfrm>
          <a:off x="698470" y="2268953"/>
          <a:ext cx="89027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90000"/>
            </a:lnSpc>
            <a:spcBef>
              <a:spcPct val="0"/>
            </a:spcBef>
            <a:spcAft>
              <a:spcPct val="35000"/>
            </a:spcAft>
            <a:buNone/>
          </a:pPr>
          <a:r>
            <a:rPr lang="en-US" sz="2200" b="1" kern="1200"/>
            <a:t>Important features: </a:t>
          </a:r>
          <a:r>
            <a:rPr lang="en-US" sz="2200" kern="1200"/>
            <a:t>(UserID, SongID, TrackID, Plays, Artist, Title)</a:t>
          </a:r>
        </a:p>
      </dsp:txBody>
      <dsp:txXfrm>
        <a:off x="698470" y="2268953"/>
        <a:ext cx="8902726" cy="6047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49D6DC-E1CB-4874-BF52-C3407230D20E}" type="datetime1">
              <a:rPr lang="en-US" smtClean="0"/>
              <a:t>5/3/21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73BAE12-D270-459D-897B-6833652BB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91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7C94-3B1E-4991-BED3-41F8B0158A00}"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995632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8974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000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2314369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6124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4768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8065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61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8212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04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7579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5/3/21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07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5/3/21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19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5/3/21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996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22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5FE4A-CB8D-40AB-BFFC-AAF37EA071CB}" type="datetime1">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6288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517C94-3B1E-4991-BED3-41F8B0158A00}" type="datetime1">
              <a:rPr lang="en-US" smtClean="0"/>
              <a:t>5/3/21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013084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5.png"/><Relationship Id="rId7"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Music sheet">
            <a:extLst>
              <a:ext uri="{FF2B5EF4-FFF2-40B4-BE49-F238E27FC236}">
                <a16:creationId xmlns:a16="http://schemas.microsoft.com/office/drawing/2014/main" id="{1A0F5B17-B62E-4BA9-902C-CD90088E797D}"/>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44" name="Rectangle 3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46" name="Group 3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7"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C2AC477B-9FB4-3543-9E4E-9195112DCFAE}"/>
              </a:ext>
            </a:extLst>
          </p:cNvPr>
          <p:cNvSpPr>
            <a:spLocks noGrp="1"/>
          </p:cNvSpPr>
          <p:nvPr>
            <p:ph type="ctrTitle"/>
          </p:nvPr>
        </p:nvSpPr>
        <p:spPr>
          <a:xfrm>
            <a:off x="2692398" y="1871131"/>
            <a:ext cx="6815669" cy="1515533"/>
          </a:xfrm>
        </p:spPr>
        <p:txBody>
          <a:bodyPr vert="horz" lIns="91440" tIns="45720" rIns="91440" bIns="45720" rtlCol="0">
            <a:normAutofit/>
          </a:bodyPr>
          <a:lstStyle/>
          <a:p>
            <a:pPr>
              <a:lnSpc>
                <a:spcPct val="90000"/>
              </a:lnSpc>
            </a:pPr>
            <a:r>
              <a:rPr lang="en-US" sz="5000" dirty="0"/>
              <a:t>Music Recommendation System</a:t>
            </a:r>
          </a:p>
        </p:txBody>
      </p:sp>
      <p:sp>
        <p:nvSpPr>
          <p:cNvPr id="3" name="Subtitle 2">
            <a:extLst>
              <a:ext uri="{FF2B5EF4-FFF2-40B4-BE49-F238E27FC236}">
                <a16:creationId xmlns:a16="http://schemas.microsoft.com/office/drawing/2014/main" id="{6AB8761C-9DB5-9048-9DC1-41E1D8787112}"/>
              </a:ext>
            </a:extLst>
          </p:cNvPr>
          <p:cNvSpPr>
            <a:spLocks noGrp="1"/>
          </p:cNvSpPr>
          <p:nvPr>
            <p:ph type="subTitle" idx="1"/>
          </p:nvPr>
        </p:nvSpPr>
        <p:spPr>
          <a:xfrm>
            <a:off x="2692398" y="3657597"/>
            <a:ext cx="6815669" cy="1320802"/>
          </a:xfrm>
        </p:spPr>
        <p:txBody>
          <a:bodyPr vert="horz" lIns="91440" tIns="45720" rIns="91440" bIns="45720" rtlCol="0">
            <a:normAutofit/>
          </a:bodyPr>
          <a:lstStyle/>
          <a:p>
            <a:pPr>
              <a:lnSpc>
                <a:spcPct val="90000"/>
              </a:lnSpc>
            </a:pPr>
            <a:r>
              <a:rPr lang="en-US" sz="1300" dirty="0"/>
              <a:t>By:  Aravind Reddy Dandu(ad1452)</a:t>
            </a:r>
          </a:p>
          <a:p>
            <a:pPr>
              <a:lnSpc>
                <a:spcPct val="90000"/>
              </a:lnSpc>
            </a:pPr>
            <a:r>
              <a:rPr lang="en-US" sz="1300" dirty="0"/>
              <a:t>       Sai Mounica Pothuru(sp1912)</a:t>
            </a:r>
          </a:p>
          <a:p>
            <a:pPr>
              <a:lnSpc>
                <a:spcPct val="90000"/>
              </a:lnSpc>
            </a:pPr>
            <a:r>
              <a:rPr lang="en-US" sz="1300" dirty="0"/>
              <a:t>       Chaitanya Sharma Domudala(cd817)</a:t>
            </a:r>
          </a:p>
          <a:p>
            <a:pPr>
              <a:lnSpc>
                <a:spcPct val="90000"/>
              </a:lnSpc>
            </a:pPr>
            <a:r>
              <a:rPr lang="en-US" sz="1300" dirty="0"/>
              <a:t>       SriKaavya Toodi(st938)</a:t>
            </a:r>
          </a:p>
          <a:p>
            <a:pPr indent="-228600">
              <a:lnSpc>
                <a:spcPct val="90000"/>
              </a:lnSpc>
              <a:buFont typeface="Arial"/>
              <a:buChar char="•"/>
            </a:pPr>
            <a:endParaRPr lang="en-US" sz="1300" dirty="0"/>
          </a:p>
        </p:txBody>
      </p:sp>
      <p:cxnSp>
        <p:nvCxnSpPr>
          <p:cNvPr id="42" name="Straight Connector 4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17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4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79DA785-F3CE-FE4B-A70A-6285F816B159}"/>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2800"/>
              <a:t>Is there a co-relation between artist hotness and familiarity?</a:t>
            </a:r>
          </a:p>
        </p:txBody>
      </p:sp>
      <p:sp>
        <p:nvSpPr>
          <p:cNvPr id="49" name="Rectangle 4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9DDBB6ED-B77D-4742-BDAA-13A5F6FD6577}"/>
              </a:ext>
            </a:extLst>
          </p:cNvPr>
          <p:cNvPicPr>
            <a:picLocks noGrp="1" noChangeAspect="1"/>
          </p:cNvPicPr>
          <p:nvPr>
            <p:ph idx="1"/>
          </p:nvPr>
        </p:nvPicPr>
        <p:blipFill rotWithShape="1">
          <a:blip r:embed="rId5"/>
          <a:srcRect l="8345" r="-3" b="-3"/>
          <a:stretch/>
        </p:blipFill>
        <p:spPr>
          <a:xfrm>
            <a:off x="1412683" y="1410208"/>
            <a:ext cx="5278777" cy="3858780"/>
          </a:xfrm>
          <a:prstGeom prst="rect">
            <a:avLst/>
          </a:prstGeom>
        </p:spPr>
      </p:pic>
      <p:cxnSp>
        <p:nvCxnSpPr>
          <p:cNvPr id="51" name="Straight Connector 5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75F0463-9CA7-9942-B3E7-7AEB74AB26BF}"/>
              </a:ext>
            </a:extLst>
          </p:cNvPr>
          <p:cNvSpPr txBox="1"/>
          <p:nvPr/>
        </p:nvSpPr>
        <p:spPr>
          <a:xfrm>
            <a:off x="7535824" y="2556932"/>
            <a:ext cx="3360771"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pPr>
            <a:r>
              <a:rPr lang="en-US" dirty="0">
                <a:solidFill>
                  <a:schemeClr val="tx1">
                    <a:lumMod val="85000"/>
                    <a:lumOff val="15000"/>
                  </a:schemeClr>
                </a:solidFill>
              </a:rPr>
              <a:t>There is a positive co-relation between artist hotness and artist familiarity.</a:t>
            </a:r>
          </a:p>
          <a:p>
            <a:pPr>
              <a:spcBef>
                <a:spcPct val="20000"/>
              </a:spcBef>
              <a:spcAft>
                <a:spcPts val="600"/>
              </a:spcAft>
              <a:buClr>
                <a:schemeClr val="accent1"/>
              </a:buClr>
              <a:buSzPct val="115000"/>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91976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7" name="Group 26">
            <a:extLst>
              <a:ext uri="{FF2B5EF4-FFF2-40B4-BE49-F238E27FC236}">
                <a16:creationId xmlns:a16="http://schemas.microsoft.com/office/drawing/2014/main" id="{68D3EAE6-5AC4-4EF7-BA5E-FF047F057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8" name="Picture 27">
              <a:extLst>
                <a:ext uri="{FF2B5EF4-FFF2-40B4-BE49-F238E27FC236}">
                  <a16:creationId xmlns:a16="http://schemas.microsoft.com/office/drawing/2014/main" id="{25223CC4-CEF2-43BE-A268-7574A7F572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0AD518D9-DA34-42A4-AE7C-2449A29A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57E9183-A8C2-4E29-854A-122252F8C7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1" name="Picture 30">
              <a:extLst>
                <a:ext uri="{FF2B5EF4-FFF2-40B4-BE49-F238E27FC236}">
                  <a16:creationId xmlns:a16="http://schemas.microsoft.com/office/drawing/2014/main" id="{427F9D8B-907D-42F0-8748-A986C12C509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8" name="Straight Connector 32">
            <a:extLst>
              <a:ext uri="{FF2B5EF4-FFF2-40B4-BE49-F238E27FC236}">
                <a16:creationId xmlns:a16="http://schemas.microsoft.com/office/drawing/2014/main" id="{2127D324-ED99-4DAD-96B2-75E77B6EE6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9" name="Rectangle 34">
            <a:extLst>
              <a:ext uri="{FF2B5EF4-FFF2-40B4-BE49-F238E27FC236}">
                <a16:creationId xmlns:a16="http://schemas.microsoft.com/office/drawing/2014/main" id="{C458EB8A-C7C5-4211-9687-A5EE0C6DD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36">
            <a:extLst>
              <a:ext uri="{FF2B5EF4-FFF2-40B4-BE49-F238E27FC236}">
                <a16:creationId xmlns:a16="http://schemas.microsoft.com/office/drawing/2014/main" id="{65D94D4E-6D90-4017-88B5-20FB90038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8" name="Picture 37">
              <a:extLst>
                <a:ext uri="{FF2B5EF4-FFF2-40B4-BE49-F238E27FC236}">
                  <a16:creationId xmlns:a16="http://schemas.microsoft.com/office/drawing/2014/main" id="{55383EC4-D6DD-4C5A-913E-9FBB97309C9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C9779F7A-4308-4A06-9EE1-97A00303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A0F2FC2F-2244-4240-94B0-9D51B33BA5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03307054-69F1-41D9-993D-AE5A21F869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631D65B-10A8-5A43-926F-2911FE371CE9}"/>
              </a:ext>
            </a:extLst>
          </p:cNvPr>
          <p:cNvSpPr>
            <a:spLocks noGrp="1"/>
          </p:cNvSpPr>
          <p:nvPr>
            <p:ph type="title"/>
          </p:nvPr>
        </p:nvSpPr>
        <p:spPr>
          <a:xfrm>
            <a:off x="1102619" y="4404852"/>
            <a:ext cx="9989677" cy="1054745"/>
          </a:xfrm>
        </p:spPr>
        <p:txBody>
          <a:bodyPr vert="horz" lIns="91440" tIns="45720" rIns="91440" bIns="45720" rtlCol="0" anchor="b">
            <a:normAutofit/>
          </a:bodyPr>
          <a:lstStyle/>
          <a:p>
            <a:pPr>
              <a:lnSpc>
                <a:spcPct val="90000"/>
              </a:lnSpc>
            </a:pPr>
            <a:r>
              <a:rPr lang="en-US" sz="3400" kern="1200" cap="none" dirty="0">
                <a:ln w="3175" cmpd="sng">
                  <a:noFill/>
                </a:ln>
                <a:solidFill>
                  <a:schemeClr val="tx1">
                    <a:lumMod val="85000"/>
                    <a:lumOff val="15000"/>
                  </a:schemeClr>
                </a:solidFill>
                <a:effectLst/>
                <a:latin typeface="+mj-lt"/>
                <a:ea typeface="+mj-ea"/>
                <a:cs typeface="+mj-cs"/>
              </a:rPr>
              <a:t>Trend of no. of songs and no. of plays over the years</a:t>
            </a:r>
          </a:p>
        </p:txBody>
      </p:sp>
      <p:sp>
        <p:nvSpPr>
          <p:cNvPr id="51" name="Rectangle 42">
            <a:extLst>
              <a:ext uri="{FF2B5EF4-FFF2-40B4-BE49-F238E27FC236}">
                <a16:creationId xmlns:a16="http://schemas.microsoft.com/office/drawing/2014/main" id="{B6E7B777-18B2-4C35-B506-702DC68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8F9AB979-1123-A949-869F-7E334F583027}"/>
              </a:ext>
            </a:extLst>
          </p:cNvPr>
          <p:cNvPicPr>
            <a:picLocks noChangeAspect="1"/>
          </p:cNvPicPr>
          <p:nvPr/>
        </p:nvPicPr>
        <p:blipFill rotWithShape="1">
          <a:blip r:embed="rId7"/>
          <a:srcRect l="4458" r="-4" b="-4"/>
          <a:stretch/>
        </p:blipFill>
        <p:spPr>
          <a:xfrm>
            <a:off x="1776502" y="1257341"/>
            <a:ext cx="4243375" cy="2798064"/>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B7A32C25-EE6F-8448-9BA8-D68212CDCE74}"/>
              </a:ext>
            </a:extLst>
          </p:cNvPr>
          <p:cNvPicPr>
            <a:picLocks noChangeAspect="1"/>
          </p:cNvPicPr>
          <p:nvPr/>
        </p:nvPicPr>
        <p:blipFill rotWithShape="1">
          <a:blip r:embed="rId8"/>
          <a:srcRect l="656"/>
          <a:stretch/>
        </p:blipFill>
        <p:spPr>
          <a:xfrm>
            <a:off x="6180744" y="1257341"/>
            <a:ext cx="4227694" cy="2798064"/>
          </a:xfrm>
          <a:prstGeom prst="rect">
            <a:avLst/>
          </a:prstGeom>
        </p:spPr>
      </p:pic>
      <p:cxnSp>
        <p:nvCxnSpPr>
          <p:cNvPr id="52" name="Straight Connector 44">
            <a:extLst>
              <a:ext uri="{FF2B5EF4-FFF2-40B4-BE49-F238E27FC236}">
                <a16:creationId xmlns:a16="http://schemas.microsoft.com/office/drawing/2014/main" id="{ADF7A100-AC98-48E5-8ADC-222C893FB2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98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41"/>
                                        </p:tgtEl>
                                        <p:attrNameLst>
                                          <p:attrName>style.visibility</p:attrName>
                                        </p:attrNameLst>
                                      </p:cBhvr>
                                      <p:to>
                                        <p:strVal val="visible"/>
                                      </p:to>
                                    </p:set>
                                    <p:animEffect transition="in" filter="fade">
                                      <p:cBhvr>
                                        <p:cTn id="16" dur="700"/>
                                        <p:tgtEl>
                                          <p:spTgt spid="41"/>
                                        </p:tgtEl>
                                      </p:cBhvr>
                                    </p:animEffect>
                                  </p:childTnLst>
                                </p:cTn>
                              </p:par>
                              <p:par>
                                <p:cTn id="17" presetID="10" presetClass="entr" presetSubtype="0" fill="hold" nodeType="withEffect">
                                  <p:stCondLst>
                                    <p:cond delay="0"/>
                                  </p:stCondLst>
                                  <p:iterate>
                                    <p:tmPct val="10000"/>
                                  </p:iterate>
                                  <p:childTnLst>
                                    <p:set>
                                      <p:cBhvr>
                                        <p:cTn id="18" dur="1" fill="hold">
                                          <p:stCondLst>
                                            <p:cond delay="0"/>
                                          </p:stCondLst>
                                        </p:cTn>
                                        <p:tgtEl>
                                          <p:spTgt spid="40"/>
                                        </p:tgtEl>
                                        <p:attrNameLst>
                                          <p:attrName>style.visibility</p:attrName>
                                        </p:attrNameLst>
                                      </p:cBhvr>
                                      <p:to>
                                        <p:strVal val="visible"/>
                                      </p:to>
                                    </p:set>
                                    <p:animEffect transition="in" filter="fade">
                                      <p:cBhvr>
                                        <p:cTn id="19" dur="700"/>
                                        <p:tgtEl>
                                          <p:spTgt spid="40"/>
                                        </p:tgtEl>
                                      </p:cBhvr>
                                    </p:animEffect>
                                  </p:childTnLst>
                                </p:cTn>
                              </p:par>
                              <p:par>
                                <p:cTn id="20" presetID="10" presetClass="entr" presetSubtype="0" fill="hold" nodeType="withEffect">
                                  <p:stCondLst>
                                    <p:cond delay="0"/>
                                  </p:stCondLst>
                                  <p:iterate>
                                    <p:tmPct val="10000"/>
                                  </p:iterate>
                                  <p:childTnLst>
                                    <p:set>
                                      <p:cBhvr>
                                        <p:cTn id="21" dur="1" fill="hold">
                                          <p:stCondLst>
                                            <p:cond delay="0"/>
                                          </p:stCondLst>
                                        </p:cTn>
                                        <p:tgtEl>
                                          <p:spTgt spid="38"/>
                                        </p:tgtEl>
                                        <p:attrNameLst>
                                          <p:attrName>style.visibility</p:attrName>
                                        </p:attrNameLst>
                                      </p:cBhvr>
                                      <p:to>
                                        <p:strVal val="visible"/>
                                      </p:to>
                                    </p:set>
                                    <p:animEffect transition="in" filter="fade">
                                      <p:cBhvr>
                                        <p:cTn id="22" dur="700"/>
                                        <p:tgtEl>
                                          <p:spTgt spid="38"/>
                                        </p:tgtEl>
                                      </p:cBhvr>
                                    </p:animEffect>
                                  </p:childTnLst>
                                </p:cTn>
                              </p:par>
                              <p:par>
                                <p:cTn id="23" presetID="10" presetClass="entr" presetSubtype="0" fill="hold" nodeType="withEffect">
                                  <p:stCondLst>
                                    <p:cond delay="0"/>
                                  </p:stCondLst>
                                  <p:iterate>
                                    <p:tmPct val="10000"/>
                                  </p:iterate>
                                  <p:childTnLst>
                                    <p:set>
                                      <p:cBhvr>
                                        <p:cTn id="24" dur="1" fill="hold">
                                          <p:stCondLst>
                                            <p:cond delay="0"/>
                                          </p:stCondLst>
                                        </p:cTn>
                                        <p:tgtEl>
                                          <p:spTgt spid="31"/>
                                        </p:tgtEl>
                                        <p:attrNameLst>
                                          <p:attrName>style.visibility</p:attrName>
                                        </p:attrNameLst>
                                      </p:cBhvr>
                                      <p:to>
                                        <p:strVal val="visible"/>
                                      </p:to>
                                    </p:set>
                                    <p:animEffect transition="in" filter="fade">
                                      <p:cBhvr>
                                        <p:cTn id="25" dur="700"/>
                                        <p:tgtEl>
                                          <p:spTgt spid="31"/>
                                        </p:tgtEl>
                                      </p:cBhvr>
                                    </p:animEffect>
                                  </p:childTnLst>
                                </p:cTn>
                              </p:par>
                              <p:par>
                                <p:cTn id="26" presetID="10" presetClass="entr" presetSubtype="0" fill="hold" nodeType="withEffect">
                                  <p:stCondLst>
                                    <p:cond delay="0"/>
                                  </p:stCondLst>
                                  <p:iterate>
                                    <p:tmPct val="10000"/>
                                  </p:iterate>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nodeType="withEffect">
                                  <p:stCondLst>
                                    <p:cond delay="0"/>
                                  </p:stCondLst>
                                  <p:iterate>
                                    <p:tmPct val="10000"/>
                                  </p:iterate>
                                  <p:childTnLst>
                                    <p:set>
                                      <p:cBhvr>
                                        <p:cTn id="30" dur="1" fill="hold">
                                          <p:stCondLst>
                                            <p:cond delay="0"/>
                                          </p:stCondLst>
                                        </p:cTn>
                                        <p:tgtEl>
                                          <p:spTgt spid="28"/>
                                        </p:tgtEl>
                                        <p:attrNameLst>
                                          <p:attrName>style.visibility</p:attrName>
                                        </p:attrNameLst>
                                      </p:cBhvr>
                                      <p:to>
                                        <p:strVal val="visible"/>
                                      </p:to>
                                    </p:set>
                                    <p:animEffect transition="in" filter="fade">
                                      <p:cBhvr>
                                        <p:cTn id="31"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3" name="Picture 2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6" name="Picture 2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8" name="Straight Connector 2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EF2C1F-EBCC-484C-B7BB-211BEF5E730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System flow chart</a:t>
            </a:r>
          </a:p>
        </p:txBody>
      </p:sp>
      <p:sp useBgFill="1">
        <p:nvSpPr>
          <p:cNvPr id="36" name="Rectangle 3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13;p20" descr="Diagram&#10;&#10;Description automatically generated">
            <a:extLst>
              <a:ext uri="{FF2B5EF4-FFF2-40B4-BE49-F238E27FC236}">
                <a16:creationId xmlns:a16="http://schemas.microsoft.com/office/drawing/2014/main" id="{9FD30534-F691-E444-837D-15CCE0067CC8}"/>
              </a:ext>
            </a:extLst>
          </p:cNvPr>
          <p:cNvPicPr preferRelativeResize="0">
            <a:picLocks/>
          </p:cNvPicPr>
          <p:nvPr/>
        </p:nvPicPr>
        <p:blipFill>
          <a:blip r:embed="rId5"/>
          <a:stretch>
            <a:fillRect/>
          </a:stretch>
        </p:blipFill>
        <p:spPr>
          <a:xfrm>
            <a:off x="5435910" y="2046663"/>
            <a:ext cx="6098041" cy="2713627"/>
          </a:xfrm>
          <a:prstGeom prst="rect">
            <a:avLst/>
          </a:prstGeom>
          <a:noFill/>
        </p:spPr>
      </p:pic>
    </p:spTree>
    <p:extLst>
      <p:ext uri="{BB962C8B-B14F-4D97-AF65-F5344CB8AC3E}">
        <p14:creationId xmlns:p14="http://schemas.microsoft.com/office/powerpoint/2010/main" val="37092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7EC3AA-3976-9048-8A69-1785FFCD0D88}"/>
              </a:ext>
            </a:extLst>
          </p:cNvPr>
          <p:cNvSpPr>
            <a:spLocks noGrp="1"/>
          </p:cNvSpPr>
          <p:nvPr>
            <p:ph type="title"/>
          </p:nvPr>
        </p:nvSpPr>
        <p:spPr>
          <a:xfrm>
            <a:off x="952108" y="954756"/>
            <a:ext cx="2730414" cy="4946003"/>
          </a:xfrm>
        </p:spPr>
        <p:txBody>
          <a:bodyPr>
            <a:normAutofit/>
          </a:bodyPr>
          <a:lstStyle/>
          <a:p>
            <a:r>
              <a:rPr lang="en-US" sz="2800" dirty="0">
                <a:solidFill>
                  <a:srgbClr val="FFFFFF"/>
                </a:solidFill>
              </a:rPr>
              <a:t>Recommendation Algorithms</a:t>
            </a:r>
          </a:p>
        </p:txBody>
      </p:sp>
      <p:sp>
        <p:nvSpPr>
          <p:cNvPr id="25"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C778F15E-E6A6-5D4C-A286-59A407ECEE3B}"/>
              </a:ext>
            </a:extLst>
          </p:cNvPr>
          <p:cNvSpPr>
            <a:spLocks noGrp="1"/>
          </p:cNvSpPr>
          <p:nvPr>
            <p:ph idx="1"/>
          </p:nvPr>
        </p:nvSpPr>
        <p:spPr>
          <a:xfrm>
            <a:off x="5140934" y="469900"/>
            <a:ext cx="5953630" cy="5405968"/>
          </a:xfrm>
        </p:spPr>
        <p:txBody>
          <a:bodyPr anchor="ctr">
            <a:normAutofit/>
          </a:bodyPr>
          <a:lstStyle/>
          <a:p>
            <a:r>
              <a:rPr lang="en-US" dirty="0"/>
              <a:t>Basic Recommendations</a:t>
            </a:r>
          </a:p>
          <a:p>
            <a:r>
              <a:rPr lang="en-US" dirty="0"/>
              <a:t>Memory based Collaborative Filtering</a:t>
            </a:r>
          </a:p>
          <a:p>
            <a:r>
              <a:rPr lang="en-US" dirty="0"/>
              <a:t>Collaborative Filtering -ALS (Alternating Least Squares)</a:t>
            </a:r>
          </a:p>
        </p:txBody>
      </p:sp>
    </p:spTree>
    <p:extLst>
      <p:ext uri="{BB962C8B-B14F-4D97-AF65-F5344CB8AC3E}">
        <p14:creationId xmlns:p14="http://schemas.microsoft.com/office/powerpoint/2010/main" val="70305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A8C63-8819-4C40-82DB-F5E6154AD1C2}"/>
              </a:ext>
            </a:extLst>
          </p:cNvPr>
          <p:cNvSpPr txBox="1"/>
          <p:nvPr/>
        </p:nvSpPr>
        <p:spPr>
          <a:xfrm>
            <a:off x="972644" y="1826144"/>
            <a:ext cx="3791008" cy="3046988"/>
          </a:xfrm>
          <a:prstGeom prst="rect">
            <a:avLst/>
          </a:prstGeom>
          <a:noFill/>
        </p:spPr>
        <p:txBody>
          <a:bodyPr wrap="square" rtlCol="0">
            <a:spAutoFit/>
          </a:bodyPr>
          <a:lstStyle/>
          <a:p>
            <a:pPr marL="342900" indent="-342900">
              <a:buFont typeface="Wingdings" pitchFamily="2" charset="2"/>
              <a:buChar char="Ø"/>
            </a:pPr>
            <a:r>
              <a:rPr lang="en-US" sz="2400" dirty="0"/>
              <a:t>Basic Recommendations</a:t>
            </a:r>
          </a:p>
          <a:p>
            <a:pPr marL="285750" indent="-285750">
              <a:buFont typeface="Arial" panose="020B0604020202020204" pitchFamily="34" charset="0"/>
              <a:buChar char="•"/>
            </a:pPr>
            <a:endParaRPr lang="en-US" sz="2400" dirty="0"/>
          </a:p>
          <a:p>
            <a:pPr marL="342900" indent="-342900">
              <a:buFont typeface="Wingdings" pitchFamily="2" charset="2"/>
              <a:buChar char="v"/>
            </a:pPr>
            <a:r>
              <a:rPr lang="en-US" sz="2400" dirty="0"/>
              <a:t>Memory based Collaborative Filtering</a:t>
            </a:r>
          </a:p>
          <a:p>
            <a:endParaRPr lang="en-US" sz="2400" dirty="0"/>
          </a:p>
          <a:p>
            <a:pPr marL="342900" indent="-342900">
              <a:buFont typeface="Wingdings" pitchFamily="2" charset="2"/>
              <a:buChar char="v"/>
            </a:pPr>
            <a:r>
              <a:rPr lang="en-US" sz="2400" dirty="0"/>
              <a:t>Collaborative Filtering -ALS (Alternating Least Squares)</a:t>
            </a:r>
          </a:p>
        </p:txBody>
      </p:sp>
      <p:sp>
        <p:nvSpPr>
          <p:cNvPr id="3" name="TextBox 2">
            <a:extLst>
              <a:ext uri="{FF2B5EF4-FFF2-40B4-BE49-F238E27FC236}">
                <a16:creationId xmlns:a16="http://schemas.microsoft.com/office/drawing/2014/main" id="{A515C4E4-D422-B74B-BC98-DE6AA31274B8}"/>
              </a:ext>
            </a:extLst>
          </p:cNvPr>
          <p:cNvSpPr txBox="1"/>
          <p:nvPr/>
        </p:nvSpPr>
        <p:spPr>
          <a:xfrm>
            <a:off x="5833241" y="2172986"/>
            <a:ext cx="52972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a basic recommendation system, we will have recommended the songs that are played the most no. of times.</a:t>
            </a:r>
          </a:p>
          <a:p>
            <a:pPr marL="285750" indent="-285750">
              <a:buFont typeface="Arial" panose="020B0604020202020204" pitchFamily="34" charset="0"/>
              <a:buChar char="•"/>
            </a:pPr>
            <a:r>
              <a:rPr lang="en-US" dirty="0"/>
              <a:t>For a better recommendations, we are using the distinct number of users and filter it by a count of 200.</a:t>
            </a:r>
          </a:p>
          <a:p>
            <a:endParaRPr lang="en-US" dirty="0"/>
          </a:p>
        </p:txBody>
      </p:sp>
      <p:cxnSp>
        <p:nvCxnSpPr>
          <p:cNvPr id="5" name="Straight Connector 4">
            <a:extLst>
              <a:ext uri="{FF2B5EF4-FFF2-40B4-BE49-F238E27FC236}">
                <a16:creationId xmlns:a16="http://schemas.microsoft.com/office/drawing/2014/main" id="{99F9D009-9E0F-1840-8AB0-C11801658BC5}"/>
              </a:ext>
            </a:extLst>
          </p:cNvPr>
          <p:cNvCxnSpPr/>
          <p:nvPr/>
        </p:nvCxnSpPr>
        <p:spPr>
          <a:xfrm>
            <a:off x="5029200" y="1042988"/>
            <a:ext cx="0" cy="43148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0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A8C63-8819-4C40-82DB-F5E6154AD1C2}"/>
              </a:ext>
            </a:extLst>
          </p:cNvPr>
          <p:cNvSpPr txBox="1"/>
          <p:nvPr/>
        </p:nvSpPr>
        <p:spPr>
          <a:xfrm>
            <a:off x="972644" y="1826144"/>
            <a:ext cx="3791008" cy="3046988"/>
          </a:xfrm>
          <a:prstGeom prst="rect">
            <a:avLst/>
          </a:prstGeom>
          <a:noFill/>
        </p:spPr>
        <p:txBody>
          <a:bodyPr wrap="square" rtlCol="0">
            <a:spAutoFit/>
          </a:bodyPr>
          <a:lstStyle/>
          <a:p>
            <a:pPr marL="342900" indent="-342900">
              <a:buFont typeface="Wingdings" pitchFamily="2" charset="2"/>
              <a:buChar char="v"/>
            </a:pPr>
            <a:r>
              <a:rPr lang="en-US" sz="2400" dirty="0"/>
              <a:t>Basic Recommendations</a:t>
            </a:r>
          </a:p>
          <a:p>
            <a:pPr marL="285750" indent="-285750">
              <a:buFont typeface="Arial" panose="020B0604020202020204" pitchFamily="34" charset="0"/>
              <a:buChar char="•"/>
            </a:pPr>
            <a:endParaRPr lang="en-US" sz="2400" dirty="0"/>
          </a:p>
          <a:p>
            <a:pPr marL="342900" indent="-342900">
              <a:buFont typeface="Wingdings" pitchFamily="2" charset="2"/>
              <a:buChar char="Ø"/>
            </a:pPr>
            <a:r>
              <a:rPr lang="en-US" sz="2400" dirty="0"/>
              <a:t>Memory based Collaborative Filtering</a:t>
            </a:r>
          </a:p>
          <a:p>
            <a:endParaRPr lang="en-US" sz="2400" dirty="0"/>
          </a:p>
          <a:p>
            <a:pPr marL="342900" indent="-342900">
              <a:buFont typeface="Wingdings" pitchFamily="2" charset="2"/>
              <a:buChar char="v"/>
            </a:pPr>
            <a:r>
              <a:rPr lang="en-US" sz="2400" dirty="0"/>
              <a:t>Collaborative Filtering -ALS (Alternating Least Squares)</a:t>
            </a:r>
          </a:p>
        </p:txBody>
      </p:sp>
      <p:sp>
        <p:nvSpPr>
          <p:cNvPr id="3" name="TextBox 2">
            <a:extLst>
              <a:ext uri="{FF2B5EF4-FFF2-40B4-BE49-F238E27FC236}">
                <a16:creationId xmlns:a16="http://schemas.microsoft.com/office/drawing/2014/main" id="{A515C4E4-D422-B74B-BC98-DE6AA31274B8}"/>
              </a:ext>
            </a:extLst>
          </p:cNvPr>
          <p:cNvSpPr txBox="1"/>
          <p:nvPr/>
        </p:nvSpPr>
        <p:spPr>
          <a:xfrm>
            <a:off x="5728138" y="1299779"/>
            <a:ext cx="529721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Collaborative Filtering is a traditional and powerful tool for recommender systems that produces automatic predictions by collecting multiple user preferences or taste information.</a:t>
            </a:r>
          </a:p>
          <a:p>
            <a:endParaRPr lang="en-US" dirty="0"/>
          </a:p>
          <a:p>
            <a:pPr marL="285750" indent="-285750">
              <a:buFont typeface="Arial" panose="020B0604020202020204" pitchFamily="34" charset="0"/>
              <a:buChar char="•"/>
            </a:pPr>
            <a:r>
              <a:rPr lang="en-US" dirty="0"/>
              <a:t>The first method that we implemented in Collaborative Filtering is memory based. </a:t>
            </a:r>
          </a:p>
          <a:p>
            <a:endParaRPr lang="en-US" dirty="0"/>
          </a:p>
          <a:p>
            <a:pPr marL="285750" indent="-285750">
              <a:buFont typeface="Arial" panose="020B0604020202020204" pitchFamily="34" charset="0"/>
              <a:buChar char="•"/>
            </a:pPr>
            <a:r>
              <a:rPr lang="en-US" dirty="0"/>
              <a:t>The main idea behind this method is to compare one half of a user’s preference with others and predict the other half of the songs with precision.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Formulae for similarity score generation.</a:t>
            </a:r>
          </a:p>
        </p:txBody>
      </p:sp>
      <p:cxnSp>
        <p:nvCxnSpPr>
          <p:cNvPr id="5" name="Straight Connector 4">
            <a:extLst>
              <a:ext uri="{FF2B5EF4-FFF2-40B4-BE49-F238E27FC236}">
                <a16:creationId xmlns:a16="http://schemas.microsoft.com/office/drawing/2014/main" id="{99F9D009-9E0F-1840-8AB0-C11801658BC5}"/>
              </a:ext>
            </a:extLst>
          </p:cNvPr>
          <p:cNvCxnSpPr/>
          <p:nvPr/>
        </p:nvCxnSpPr>
        <p:spPr>
          <a:xfrm>
            <a:off x="5029200" y="1042988"/>
            <a:ext cx="0" cy="4314825"/>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with medium confidence">
            <a:extLst>
              <a:ext uri="{FF2B5EF4-FFF2-40B4-BE49-F238E27FC236}">
                <a16:creationId xmlns:a16="http://schemas.microsoft.com/office/drawing/2014/main" id="{4D4B2A5B-E41A-114D-95C3-7AADB91183E3}"/>
              </a:ext>
            </a:extLst>
          </p:cNvPr>
          <p:cNvPicPr>
            <a:picLocks noChangeAspect="1"/>
          </p:cNvPicPr>
          <p:nvPr/>
        </p:nvPicPr>
        <p:blipFill>
          <a:blip r:embed="rId2">
            <a:alphaModFix amt="65000"/>
          </a:blip>
          <a:stretch>
            <a:fillRect/>
          </a:stretch>
        </p:blipFill>
        <p:spPr>
          <a:xfrm>
            <a:off x="6302704" y="4999421"/>
            <a:ext cx="2844800" cy="558800"/>
          </a:xfrm>
          <a:prstGeom prst="rect">
            <a:avLst/>
          </a:prstGeom>
        </p:spPr>
      </p:pic>
    </p:spTree>
    <p:extLst>
      <p:ext uri="{BB962C8B-B14F-4D97-AF65-F5344CB8AC3E}">
        <p14:creationId xmlns:p14="http://schemas.microsoft.com/office/powerpoint/2010/main" val="3129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A8C63-8819-4C40-82DB-F5E6154AD1C2}"/>
              </a:ext>
            </a:extLst>
          </p:cNvPr>
          <p:cNvSpPr txBox="1"/>
          <p:nvPr/>
        </p:nvSpPr>
        <p:spPr>
          <a:xfrm>
            <a:off x="972644" y="1826144"/>
            <a:ext cx="3791008" cy="3046988"/>
          </a:xfrm>
          <a:prstGeom prst="rect">
            <a:avLst/>
          </a:prstGeom>
          <a:noFill/>
        </p:spPr>
        <p:txBody>
          <a:bodyPr wrap="square" rtlCol="0">
            <a:spAutoFit/>
          </a:bodyPr>
          <a:lstStyle/>
          <a:p>
            <a:pPr marL="342900" indent="-342900">
              <a:buFont typeface="Wingdings" pitchFamily="2" charset="2"/>
              <a:buChar char="v"/>
            </a:pPr>
            <a:r>
              <a:rPr lang="en-US" sz="2400" dirty="0"/>
              <a:t>Basic Recommendations</a:t>
            </a:r>
          </a:p>
          <a:p>
            <a:pPr marL="285750" indent="-285750">
              <a:buFont typeface="Arial" panose="020B0604020202020204" pitchFamily="34" charset="0"/>
              <a:buChar char="•"/>
            </a:pPr>
            <a:endParaRPr lang="en-US" sz="2400" dirty="0"/>
          </a:p>
          <a:p>
            <a:pPr marL="342900" indent="-342900">
              <a:buFont typeface="Wingdings" pitchFamily="2" charset="2"/>
              <a:buChar char="v"/>
            </a:pPr>
            <a:r>
              <a:rPr lang="en-US" sz="2400" dirty="0"/>
              <a:t>Memory based Collaborative Filtering</a:t>
            </a:r>
          </a:p>
          <a:p>
            <a:endParaRPr lang="en-US" sz="2400" dirty="0"/>
          </a:p>
          <a:p>
            <a:pPr marL="342900" indent="-342900">
              <a:buFont typeface="Wingdings" pitchFamily="2" charset="2"/>
              <a:buChar char="Ø"/>
            </a:pPr>
            <a:r>
              <a:rPr lang="en-US" sz="2400" dirty="0"/>
              <a:t>Collaborative Filtering -ALS (Alternating Least Squares)</a:t>
            </a:r>
          </a:p>
        </p:txBody>
      </p:sp>
      <p:sp>
        <p:nvSpPr>
          <p:cNvPr id="3" name="TextBox 2">
            <a:extLst>
              <a:ext uri="{FF2B5EF4-FFF2-40B4-BE49-F238E27FC236}">
                <a16:creationId xmlns:a16="http://schemas.microsoft.com/office/drawing/2014/main" id="{A515C4E4-D422-B74B-BC98-DE6AA31274B8}"/>
              </a:ext>
            </a:extLst>
          </p:cNvPr>
          <p:cNvSpPr txBox="1"/>
          <p:nvPr/>
        </p:nvSpPr>
        <p:spPr>
          <a:xfrm>
            <a:off x="5486401" y="982735"/>
            <a:ext cx="5580985"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With collaborative filtering, the idea behind is to approximate the matrix by factorizing it as the product of two matrices: one that describes the properties of each user and one that represents the properties of each song.</a:t>
            </a:r>
          </a:p>
          <a:p>
            <a:pPr marL="285750" indent="-285750">
              <a:buFont typeface="Arial" panose="020B0604020202020204" pitchFamily="34" charset="0"/>
              <a:buChar char="•"/>
            </a:pPr>
            <a:r>
              <a:rPr lang="en-US" dirty="0"/>
              <a:t>We want to choose these two matrices such that the error for the users/song pairs where we know the correct number of plays is limited.</a:t>
            </a:r>
          </a:p>
          <a:p>
            <a:pPr marL="285750" indent="-285750">
              <a:buFont typeface="Arial" panose="020B0604020202020204" pitchFamily="34" charset="0"/>
              <a:buChar char="•"/>
            </a:pPr>
            <a:r>
              <a:rPr lang="en-US" dirty="0"/>
              <a:t>The Alternating Least Squares algorithm does this by first arbitrarily filling the user’s matrix with values and then optimizing the value of the songs such that more accurate results are produced. </a:t>
            </a:r>
          </a:p>
          <a:p>
            <a:pPr marL="285750" indent="-285750">
              <a:buFont typeface="Arial" panose="020B0604020202020204" pitchFamily="34" charset="0"/>
              <a:buChar char="•"/>
            </a:pPr>
            <a:r>
              <a:rPr lang="en-US" dirty="0"/>
              <a:t>Then, it holds the songs matrix constant and optimizes the value of the user’s matrix. </a:t>
            </a:r>
          </a:p>
          <a:p>
            <a:pPr marL="285750" indent="-285750">
              <a:buFont typeface="Arial" panose="020B0604020202020204" pitchFamily="34" charset="0"/>
              <a:buChar char="•"/>
            </a:pPr>
            <a:r>
              <a:rPr lang="en-US" dirty="0"/>
              <a:t>This alternation between which matrix to optimize is the reason for the “alternating” in the name.</a:t>
            </a:r>
          </a:p>
        </p:txBody>
      </p:sp>
      <p:cxnSp>
        <p:nvCxnSpPr>
          <p:cNvPr id="5" name="Straight Connector 4">
            <a:extLst>
              <a:ext uri="{FF2B5EF4-FFF2-40B4-BE49-F238E27FC236}">
                <a16:creationId xmlns:a16="http://schemas.microsoft.com/office/drawing/2014/main" id="{99F9D009-9E0F-1840-8AB0-C11801658BC5}"/>
              </a:ext>
            </a:extLst>
          </p:cNvPr>
          <p:cNvCxnSpPr/>
          <p:nvPr/>
        </p:nvCxnSpPr>
        <p:spPr>
          <a:xfrm>
            <a:off x="5029200" y="1192225"/>
            <a:ext cx="0" cy="43148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12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1E6-F5BD-5C40-9A59-8EA08A6C59F7}"/>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019EE8A7-A8E3-CF43-88BA-E67F88B8A189}"/>
              </a:ext>
            </a:extLst>
          </p:cNvPr>
          <p:cNvSpPr>
            <a:spLocks noGrp="1"/>
          </p:cNvSpPr>
          <p:nvPr>
            <p:ph idx="1"/>
          </p:nvPr>
        </p:nvSpPr>
        <p:spPr/>
        <p:txBody>
          <a:bodyPr>
            <a:normAutofit fontScale="92500" lnSpcReduction="10000"/>
          </a:bodyPr>
          <a:lstStyle/>
          <a:p>
            <a:r>
              <a:rPr lang="en-US" b="1" dirty="0"/>
              <a:t>Basic recommendations </a:t>
            </a:r>
            <a:r>
              <a:rPr lang="en-US" dirty="0"/>
              <a:t>gives the top songs according to the number of times the songs has been played</a:t>
            </a:r>
          </a:p>
          <a:p>
            <a:r>
              <a:rPr lang="en-US" b="1" dirty="0"/>
              <a:t>Memory based Collaborative filtering </a:t>
            </a:r>
            <a:r>
              <a:rPr lang="en-US" dirty="0"/>
              <a:t>has a score of 10-12 out of 100 which means that 10-12 plays are accurate out of 100 which is almost 5 times better than the random generation</a:t>
            </a:r>
          </a:p>
          <a:p>
            <a:r>
              <a:rPr lang="en-US" b="1" dirty="0"/>
              <a:t>ALS</a:t>
            </a:r>
            <a:r>
              <a:rPr lang="en-US" dirty="0"/>
              <a:t> generated a RMSE of 7.51 with average of 3 songs against all songs considered. But with the filtered dataset of at least 2 songs repeated, we had a better RMSE of 8.64 with an average of 6 songs. Even though the RMSE looks higher, the average is also higher assuring that it is a better model.</a:t>
            </a:r>
          </a:p>
        </p:txBody>
      </p:sp>
    </p:spTree>
    <p:extLst>
      <p:ext uri="{BB962C8B-B14F-4D97-AF65-F5344CB8AC3E}">
        <p14:creationId xmlns:p14="http://schemas.microsoft.com/office/powerpoint/2010/main" val="11217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C7997C-A162-DF47-8B28-3CBF280C1D69}"/>
              </a:ext>
            </a:extLst>
          </p:cNvPr>
          <p:cNvSpPr>
            <a:spLocks noGrp="1"/>
          </p:cNvSpPr>
          <p:nvPr>
            <p:ph type="title"/>
          </p:nvPr>
        </p:nvSpPr>
        <p:spPr>
          <a:xfrm>
            <a:off x="952108" y="954756"/>
            <a:ext cx="2730414" cy="4946003"/>
          </a:xfrm>
        </p:spPr>
        <p:txBody>
          <a:bodyPr>
            <a:normAutofit/>
          </a:bodyPr>
          <a:lstStyle/>
          <a:p>
            <a:r>
              <a:rPr lang="en-US">
                <a:solidFill>
                  <a:srgbClr val="FFFFFF"/>
                </a:solidFill>
              </a:rPr>
              <a:t>Conclusion &amp; future work</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8B85A-68EF-B046-BF93-37E723189635}"/>
              </a:ext>
            </a:extLst>
          </p:cNvPr>
          <p:cNvSpPr>
            <a:spLocks noGrp="1"/>
          </p:cNvSpPr>
          <p:nvPr>
            <p:ph idx="1"/>
          </p:nvPr>
        </p:nvSpPr>
        <p:spPr>
          <a:xfrm>
            <a:off x="5140934" y="469900"/>
            <a:ext cx="5953630" cy="5752592"/>
          </a:xfrm>
        </p:spPr>
        <p:txBody>
          <a:bodyPr anchor="ctr">
            <a:normAutofit/>
          </a:bodyPr>
          <a:lstStyle/>
          <a:p>
            <a:pPr marL="457200" indent="-342900">
              <a:lnSpc>
                <a:spcPct val="90000"/>
              </a:lnSpc>
              <a:spcBef>
                <a:spcPts val="0"/>
              </a:spcBef>
              <a:spcAft>
                <a:spcPts val="0"/>
              </a:spcAft>
              <a:buSzPts val="1800"/>
              <a:buFont typeface="Arial"/>
              <a:buChar char="●"/>
            </a:pPr>
            <a:r>
              <a:rPr lang="en-US" sz="2200" dirty="0"/>
              <a:t>We experimented with Million Song Dataset 3 GB data to generate music recommendations for users.</a:t>
            </a:r>
          </a:p>
          <a:p>
            <a:pPr marL="457200" indent="-342900">
              <a:lnSpc>
                <a:spcPct val="90000"/>
              </a:lnSpc>
              <a:spcBef>
                <a:spcPts val="0"/>
              </a:spcBef>
              <a:spcAft>
                <a:spcPts val="0"/>
              </a:spcAft>
              <a:buSzPts val="1800"/>
              <a:buFont typeface="Arial"/>
              <a:buChar char="●"/>
            </a:pPr>
            <a:r>
              <a:rPr lang="en-US" sz="2200" dirty="0"/>
              <a:t>Models: Basic Recommendations, Memory based Collaborative Filtering, Collaborative Filtering -ALS (Alternating Least Squares)</a:t>
            </a:r>
          </a:p>
          <a:p>
            <a:pPr marL="457200" lvl="0" indent="-342900">
              <a:lnSpc>
                <a:spcPct val="90000"/>
              </a:lnSpc>
              <a:spcBef>
                <a:spcPts val="1000"/>
              </a:spcBef>
              <a:spcAft>
                <a:spcPts val="0"/>
              </a:spcAft>
              <a:buSzPts val="1800"/>
              <a:buChar char="●"/>
            </a:pPr>
            <a:r>
              <a:rPr lang="en-US" sz="2200" dirty="0"/>
              <a:t>Evaluation Metrics: RMSE</a:t>
            </a:r>
          </a:p>
          <a:p>
            <a:pPr marL="457200" lvl="0" indent="-342900">
              <a:lnSpc>
                <a:spcPct val="90000"/>
              </a:lnSpc>
              <a:spcBef>
                <a:spcPts val="1000"/>
              </a:spcBef>
              <a:spcAft>
                <a:spcPts val="0"/>
              </a:spcAft>
              <a:buSzPts val="1800"/>
              <a:buChar char="●"/>
            </a:pPr>
            <a:r>
              <a:rPr lang="en-US" sz="2200" dirty="0"/>
              <a:t>ALS model generates the best recommendations among the implemented ones</a:t>
            </a:r>
          </a:p>
          <a:p>
            <a:pPr marL="457200" lvl="0" indent="-342900">
              <a:lnSpc>
                <a:spcPct val="90000"/>
              </a:lnSpc>
              <a:spcBef>
                <a:spcPts val="1000"/>
              </a:spcBef>
              <a:spcAft>
                <a:spcPts val="0"/>
              </a:spcAft>
              <a:buSzPts val="1800"/>
              <a:buChar char="●"/>
            </a:pPr>
            <a:r>
              <a:rPr lang="en-US" sz="2200" dirty="0"/>
              <a:t>As further work we would like experiment on Content based including memory based on the complete dataset and use various Collaborative Filtering methods that include Deep learning to get the better models and hence better accurate recommendation system.</a:t>
            </a:r>
          </a:p>
          <a:p>
            <a:pPr>
              <a:lnSpc>
                <a:spcPct val="90000"/>
              </a:lnSpc>
            </a:pPr>
            <a:endParaRPr lang="en-US" sz="2200" dirty="0"/>
          </a:p>
        </p:txBody>
      </p:sp>
    </p:spTree>
    <p:extLst>
      <p:ext uri="{BB962C8B-B14F-4D97-AF65-F5344CB8AC3E}">
        <p14:creationId xmlns:p14="http://schemas.microsoft.com/office/powerpoint/2010/main" val="134013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87DC-7CEA-624E-8FA9-D517B3A4BF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17AF94-7552-0646-8E80-51F239411925}"/>
              </a:ext>
            </a:extLst>
          </p:cNvPr>
          <p:cNvSpPr>
            <a:spLocks noGrp="1"/>
          </p:cNvSpPr>
          <p:nvPr>
            <p:ph idx="1"/>
          </p:nvPr>
        </p:nvSpPr>
        <p:spPr/>
        <p:txBody>
          <a:bodyPr>
            <a:normAutofit/>
          </a:bodyPr>
          <a:lstStyle/>
          <a:p>
            <a:pPr marL="0" indent="0">
              <a:buNone/>
            </a:pPr>
            <a:r>
              <a:rPr lang="en-US" dirty="0"/>
              <a:t>[1] Thierry </a:t>
            </a:r>
            <a:r>
              <a:rPr lang="en-US" dirty="0" err="1"/>
              <a:t>Bertin-Mahieux</a:t>
            </a:r>
            <a:r>
              <a:rPr lang="en-US" dirty="0"/>
              <a:t>, Daniel P.W. Ellis, Brian Whitman, and Paul </a:t>
            </a:r>
            <a:r>
              <a:rPr lang="en-US" dirty="0" err="1"/>
              <a:t>Lamere</a:t>
            </a:r>
            <a:r>
              <a:rPr lang="en-US" dirty="0"/>
              <a:t>. The Million Song </a:t>
            </a:r>
            <a:r>
              <a:rPr lang="en-US" dirty="0" err="1"/>
              <a:t>Dataset.In</a:t>
            </a:r>
            <a:r>
              <a:rPr lang="en-US" dirty="0"/>
              <a:t> Proceedings of the 12th International Society for Music Information Retrieval Conference (ISMIR 2011),2011.</a:t>
            </a:r>
          </a:p>
          <a:p>
            <a:pPr marL="0" indent="0">
              <a:buNone/>
            </a:pPr>
            <a:r>
              <a:rPr lang="en-US" dirty="0"/>
              <a:t>[2] Fabio </a:t>
            </a:r>
            <a:r>
              <a:rPr lang="en-US" dirty="0" err="1"/>
              <a:t>Aiolli</a:t>
            </a:r>
            <a:r>
              <a:rPr lang="en-US" dirty="0"/>
              <a:t>.: Preliminary Study on a recommender system for the Million Songs Dataset challenge. (2011)</a:t>
            </a:r>
          </a:p>
          <a:p>
            <a:pPr marL="0" indent="0">
              <a:buNone/>
            </a:pPr>
            <a:r>
              <a:rPr lang="en-US" dirty="0"/>
              <a:t>[3] </a:t>
            </a:r>
            <a:r>
              <a:rPr lang="en-US" dirty="0" err="1"/>
              <a:t>Bertin-Mahieux</a:t>
            </a:r>
            <a:r>
              <a:rPr lang="en-US" dirty="0"/>
              <a:t>, T ., Eck, D., Mandel, M.: Automatic tagging of audio: The state-of-the-art. In </a:t>
            </a:r>
            <a:r>
              <a:rPr lang="en-US" dirty="0" err="1"/>
              <a:t>Wang,W</a:t>
            </a:r>
            <a:r>
              <a:rPr lang="en-US" dirty="0"/>
              <a:t>., ed.: Machine Audition: Principles, Algorithms and Systems. IGI Publishing (2010) In press.</a:t>
            </a:r>
          </a:p>
        </p:txBody>
      </p:sp>
    </p:spTree>
    <p:extLst>
      <p:ext uri="{BB962C8B-B14F-4D97-AF65-F5344CB8AC3E}">
        <p14:creationId xmlns:p14="http://schemas.microsoft.com/office/powerpoint/2010/main" val="384429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7"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893F38-EA5B-1A48-AD0E-DBC797CB8955}"/>
              </a:ext>
            </a:extLst>
          </p:cNvPr>
          <p:cNvSpPr>
            <a:spLocks noGrp="1"/>
          </p:cNvSpPr>
          <p:nvPr>
            <p:ph type="title"/>
          </p:nvPr>
        </p:nvSpPr>
        <p:spPr>
          <a:xfrm>
            <a:off x="952108" y="954756"/>
            <a:ext cx="2730414" cy="4946003"/>
          </a:xfrm>
        </p:spPr>
        <p:txBody>
          <a:bodyPr>
            <a:normAutofit/>
          </a:bodyPr>
          <a:lstStyle/>
          <a:p>
            <a:r>
              <a:rPr lang="en-US">
                <a:solidFill>
                  <a:srgbClr val="FFFFFF"/>
                </a:solidFill>
              </a:rPr>
              <a:t>Contents</a:t>
            </a:r>
          </a:p>
        </p:txBody>
      </p:sp>
      <p:sp>
        <p:nvSpPr>
          <p:cNvPr id="40"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A6FD53AE-4AB5-4028-8CF4-D14E02A3FB47}"/>
              </a:ext>
            </a:extLst>
          </p:cNvPr>
          <p:cNvGraphicFramePr>
            <a:graphicFrameLocks noGrp="1"/>
          </p:cNvGraphicFramePr>
          <p:nvPr>
            <p:ph idx="1"/>
            <p:extLst>
              <p:ext uri="{D42A27DB-BD31-4B8C-83A1-F6EECF244321}">
                <p14:modId xmlns:p14="http://schemas.microsoft.com/office/powerpoint/2010/main" val="1762665494"/>
              </p:ext>
            </p:extLst>
          </p:nvPr>
        </p:nvGraphicFramePr>
        <p:xfrm>
          <a:off x="5140934" y="469900"/>
          <a:ext cx="5953630" cy="5405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26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87DC-7CEA-624E-8FA9-D517B3A4BF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17AF94-7552-0646-8E80-51F239411925}"/>
              </a:ext>
            </a:extLst>
          </p:cNvPr>
          <p:cNvSpPr>
            <a:spLocks noGrp="1"/>
          </p:cNvSpPr>
          <p:nvPr>
            <p:ph idx="1"/>
          </p:nvPr>
        </p:nvSpPr>
        <p:spPr/>
        <p:txBody>
          <a:bodyPr>
            <a:normAutofit/>
          </a:bodyPr>
          <a:lstStyle/>
          <a:p>
            <a:pPr marL="0" indent="0">
              <a:buNone/>
            </a:pPr>
            <a:r>
              <a:rPr lang="en-US" dirty="0"/>
              <a:t>[4] https://</a:t>
            </a:r>
            <a:r>
              <a:rPr lang="en-US" dirty="0" err="1"/>
              <a:t>www.ee.columbia.edu</a:t>
            </a:r>
            <a:r>
              <a:rPr lang="en-US" dirty="0"/>
              <a:t>/ </a:t>
            </a:r>
            <a:r>
              <a:rPr lang="en-US" dirty="0" err="1"/>
              <a:t>dpwe</a:t>
            </a:r>
            <a:r>
              <a:rPr lang="en-US" dirty="0"/>
              <a:t>/pubs/BertEWL11-msd.pdf</a:t>
            </a:r>
          </a:p>
          <a:p>
            <a:pPr marL="0" indent="0">
              <a:buNone/>
            </a:pPr>
            <a:r>
              <a:rPr lang="en-US" dirty="0"/>
              <a:t>[5] </a:t>
            </a:r>
            <a:r>
              <a:rPr lang="en-US" dirty="0" err="1"/>
              <a:t>Musicbrainz</a:t>
            </a:r>
            <a:r>
              <a:rPr lang="en-US" dirty="0"/>
              <a:t>: a community music </a:t>
            </a:r>
            <a:r>
              <a:rPr lang="en-US" dirty="0" err="1"/>
              <a:t>metadatabase</a:t>
            </a:r>
            <a:r>
              <a:rPr lang="en-US" dirty="0"/>
              <a:t>, Feb. 2011. </a:t>
            </a:r>
            <a:r>
              <a:rPr lang="en-US" dirty="0" err="1"/>
              <a:t>MusicBrainz</a:t>
            </a:r>
            <a:r>
              <a:rPr lang="en-US" dirty="0"/>
              <a:t> is a project of The </a:t>
            </a:r>
            <a:r>
              <a:rPr lang="en-US" dirty="0" err="1"/>
              <a:t>MetaBrainzFoundation</a:t>
            </a:r>
            <a:r>
              <a:rPr lang="en-US" dirty="0"/>
              <a:t>, http://</a:t>
            </a:r>
            <a:r>
              <a:rPr lang="en-US" dirty="0" err="1"/>
              <a:t>metabrainz.org</a:t>
            </a:r>
            <a:r>
              <a:rPr lang="en-US" dirty="0"/>
              <a:t>/.</a:t>
            </a:r>
          </a:p>
        </p:txBody>
      </p:sp>
    </p:spTree>
    <p:extLst>
      <p:ext uri="{BB962C8B-B14F-4D97-AF65-F5344CB8AC3E}">
        <p14:creationId xmlns:p14="http://schemas.microsoft.com/office/powerpoint/2010/main" val="102801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D4AC870F-0DC7-44B0-9D76-0CC2D7EEEE31}"/>
              </a:ext>
            </a:extLst>
          </p:cNvPr>
          <p:cNvPicPr>
            <a:picLocks noChangeAspect="1"/>
          </p:cNvPicPr>
          <p:nvPr/>
        </p:nvPicPr>
        <p:blipFill rotWithShape="1">
          <a:blip r:embed="rId4">
            <a:alphaModFix amt="5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14876B7-D640-6640-817B-5E6D607D5402}"/>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rgbClr val="FFFFFF"/>
                </a:solidFill>
              </a:rPr>
              <a:t>Thank you</a:t>
            </a:r>
          </a:p>
        </p:txBody>
      </p:sp>
      <p:cxnSp>
        <p:nvCxnSpPr>
          <p:cNvPr id="18" name="Straight Connector 17">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9005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11"/>
                                        </p:tgtEl>
                                        <p:attrNameLst>
                                          <p:attrName>style.visibility</p:attrName>
                                        </p:attrNameLst>
                                      </p:cBhvr>
                                      <p:to>
                                        <p:strVal val="visible"/>
                                      </p:to>
                                    </p:set>
                                    <p:animEffect transition="in" filter="fade">
                                      <p:cBhvr>
                                        <p:cTn id="16" dur="700"/>
                                        <p:tgtEl>
                                          <p:spTgt spid="11"/>
                                        </p:tgtEl>
                                      </p:cBhvr>
                                    </p:animEffect>
                                  </p:childTnLst>
                                </p:cTn>
                              </p:par>
                              <p:par>
                                <p:cTn id="17" presetID="10" presetClass="entr" presetSubtype="0" fill="hold" nodeType="withEffect">
                                  <p:stCondLst>
                                    <p:cond delay="0"/>
                                  </p:stCondLst>
                                  <p:iterate>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69B83C2-5376-D24A-ACEB-F18B28844FAB}"/>
              </a:ext>
            </a:extLst>
          </p:cNvPr>
          <p:cNvSpPr>
            <a:spLocks noGrp="1"/>
          </p:cNvSpPr>
          <p:nvPr>
            <p:ph type="title"/>
          </p:nvPr>
        </p:nvSpPr>
        <p:spPr>
          <a:xfrm>
            <a:off x="7535825" y="982132"/>
            <a:ext cx="3360772" cy="1303867"/>
          </a:xfrm>
        </p:spPr>
        <p:txBody>
          <a:bodyPr>
            <a:normAutofit/>
          </a:bodyPr>
          <a:lstStyle/>
          <a:p>
            <a:r>
              <a:rPr lang="en-US" dirty="0"/>
              <a:t>Objectives</a:t>
            </a:r>
          </a:p>
        </p:txBody>
      </p:sp>
      <p:sp>
        <p:nvSpPr>
          <p:cNvPr id="24" name="Rectangle 23">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C0235056-C770-4334-BC53-C0D1DA4989BF}"/>
              </a:ext>
            </a:extLst>
          </p:cNvPr>
          <p:cNvPicPr>
            <a:picLocks noChangeAspect="1"/>
          </p:cNvPicPr>
          <p:nvPr/>
        </p:nvPicPr>
        <p:blipFill rotWithShape="1">
          <a:blip r:embed="rId5"/>
          <a:srcRect l="4554" r="4130" b="-2"/>
          <a:stretch/>
        </p:blipFill>
        <p:spPr>
          <a:xfrm>
            <a:off x="1412683" y="1410208"/>
            <a:ext cx="5278777" cy="3858780"/>
          </a:xfrm>
          <a:prstGeom prst="rect">
            <a:avLst/>
          </a:prstGeom>
        </p:spPr>
      </p:pic>
      <p:cxnSp>
        <p:nvCxnSpPr>
          <p:cNvPr id="26" name="Straight Connector 2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8B9D600-27F7-C449-9A74-C2C717BF87E4}"/>
              </a:ext>
            </a:extLst>
          </p:cNvPr>
          <p:cNvSpPr>
            <a:spLocks noGrp="1"/>
          </p:cNvSpPr>
          <p:nvPr>
            <p:ph idx="1"/>
          </p:nvPr>
        </p:nvSpPr>
        <p:spPr>
          <a:xfrm>
            <a:off x="7535824" y="2556932"/>
            <a:ext cx="3360771" cy="3318936"/>
          </a:xfrm>
        </p:spPr>
        <p:txBody>
          <a:bodyPr>
            <a:normAutofit/>
          </a:bodyPr>
          <a:lstStyle/>
          <a:p>
            <a:pPr>
              <a:lnSpc>
                <a:spcPct val="90000"/>
              </a:lnSpc>
            </a:pPr>
            <a:r>
              <a:rPr lang="en-US" sz="2200"/>
              <a:t>Experimenting various recommendation models.</a:t>
            </a:r>
          </a:p>
          <a:p>
            <a:pPr>
              <a:lnSpc>
                <a:spcPct val="90000"/>
              </a:lnSpc>
            </a:pPr>
            <a:r>
              <a:rPr lang="en-US" sz="2200"/>
              <a:t>Extrapolating the data to find meaningful insights from it.</a:t>
            </a:r>
          </a:p>
          <a:p>
            <a:pPr>
              <a:lnSpc>
                <a:spcPct val="90000"/>
              </a:lnSpc>
            </a:pPr>
            <a:r>
              <a:rPr lang="en-US" sz="2200"/>
              <a:t>Evaluating the performance of the models .</a:t>
            </a:r>
          </a:p>
          <a:p>
            <a:pPr>
              <a:lnSpc>
                <a:spcPct val="90000"/>
              </a:lnSpc>
            </a:pPr>
            <a:r>
              <a:rPr lang="en-US" sz="2200"/>
              <a:t>Conclude the findings.</a:t>
            </a:r>
          </a:p>
          <a:p>
            <a:pPr>
              <a:lnSpc>
                <a:spcPct val="90000"/>
              </a:lnSpc>
            </a:pPr>
            <a:endParaRPr lang="en-US" sz="2200"/>
          </a:p>
        </p:txBody>
      </p:sp>
    </p:spTree>
    <p:extLst>
      <p:ext uri="{BB962C8B-B14F-4D97-AF65-F5344CB8AC3E}">
        <p14:creationId xmlns:p14="http://schemas.microsoft.com/office/powerpoint/2010/main" val="89396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EEDC-4C48-414D-B699-CDDDA02D2193}"/>
              </a:ext>
            </a:extLst>
          </p:cNvPr>
          <p:cNvSpPr>
            <a:spLocks noGrp="1"/>
          </p:cNvSpPr>
          <p:nvPr>
            <p:ph type="title"/>
          </p:nvPr>
        </p:nvSpPr>
        <p:spPr>
          <a:xfrm>
            <a:off x="1295402" y="982132"/>
            <a:ext cx="9601196" cy="1303867"/>
          </a:xfrm>
        </p:spPr>
        <p:txBody>
          <a:bodyPr>
            <a:normAutofit/>
          </a:bodyPr>
          <a:lstStyle/>
          <a:p>
            <a:r>
              <a:rPr lang="en-US">
                <a:solidFill>
                  <a:srgbClr val="262626"/>
                </a:solidFill>
              </a:rPr>
              <a:t>Dataset description</a:t>
            </a:r>
          </a:p>
        </p:txBody>
      </p:sp>
      <p:graphicFrame>
        <p:nvGraphicFramePr>
          <p:cNvPr id="5" name="Content Placeholder 2">
            <a:extLst>
              <a:ext uri="{FF2B5EF4-FFF2-40B4-BE49-F238E27FC236}">
                <a16:creationId xmlns:a16="http://schemas.microsoft.com/office/drawing/2014/main" id="{C4512B7A-EA92-4F86-BFCE-4D5B06C8181E}"/>
              </a:ext>
            </a:extLst>
          </p:cNvPr>
          <p:cNvGraphicFramePr>
            <a:graphicFrameLocks noGrp="1"/>
          </p:cNvGraphicFramePr>
          <p:nvPr>
            <p:ph idx="1"/>
            <p:extLst>
              <p:ext uri="{D42A27DB-BD31-4B8C-83A1-F6EECF244321}">
                <p14:modId xmlns:p14="http://schemas.microsoft.com/office/powerpoint/2010/main" val="327887254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20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31D8BB-3125-7A47-86EE-B7E50B0D48E1}"/>
              </a:ext>
            </a:extLst>
          </p:cNvPr>
          <p:cNvSpPr>
            <a:spLocks noGrp="1"/>
          </p:cNvSpPr>
          <p:nvPr>
            <p:ph type="title"/>
          </p:nvPr>
        </p:nvSpPr>
        <p:spPr>
          <a:xfrm>
            <a:off x="952108" y="954756"/>
            <a:ext cx="2730414" cy="4946003"/>
          </a:xfrm>
        </p:spPr>
        <p:txBody>
          <a:bodyPr>
            <a:normAutofit/>
          </a:bodyPr>
          <a:lstStyle/>
          <a:p>
            <a:r>
              <a:rPr lang="en-US" sz="4100" dirty="0">
                <a:solidFill>
                  <a:srgbClr val="FFFFFF"/>
                </a:solidFill>
              </a:rPr>
              <a:t>Data Preparation</a:t>
            </a:r>
          </a:p>
        </p:txBody>
      </p:sp>
      <p:sp>
        <p:nvSpPr>
          <p:cNvPr id="25"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425D37A0-9F93-E64A-8FAA-97F1C7DDF871}"/>
              </a:ext>
            </a:extLst>
          </p:cNvPr>
          <p:cNvSpPr>
            <a:spLocks noGrp="1"/>
          </p:cNvSpPr>
          <p:nvPr>
            <p:ph idx="1"/>
          </p:nvPr>
        </p:nvSpPr>
        <p:spPr>
          <a:xfrm>
            <a:off x="5598702" y="724773"/>
            <a:ext cx="5953630" cy="5405968"/>
          </a:xfrm>
        </p:spPr>
        <p:txBody>
          <a:bodyPr anchor="ctr">
            <a:normAutofit/>
          </a:bodyPr>
          <a:lstStyle/>
          <a:p>
            <a:pPr marL="0" indent="0">
              <a:buNone/>
            </a:pPr>
            <a:r>
              <a:rPr lang="en-US" dirty="0"/>
              <a:t>As part of data preparation, we have done the following steps:</a:t>
            </a:r>
          </a:p>
          <a:p>
            <a:r>
              <a:rPr lang="en-US" dirty="0"/>
              <a:t>Loaded the data into spark data frames.</a:t>
            </a:r>
          </a:p>
          <a:p>
            <a:r>
              <a:rPr lang="en-US" dirty="0"/>
              <a:t>Cleaned the data remove outliers.</a:t>
            </a:r>
          </a:p>
          <a:p>
            <a:r>
              <a:rPr lang="en-US" dirty="0"/>
              <a:t>Transformed the data by combining it other tables to form a unified data frame</a:t>
            </a:r>
          </a:p>
          <a:p>
            <a:r>
              <a:rPr lang="en-US" dirty="0"/>
              <a:t>Created sub data frames needed for different purposes.</a:t>
            </a:r>
          </a:p>
          <a:p>
            <a:endParaRPr lang="en-US" dirty="0"/>
          </a:p>
        </p:txBody>
      </p:sp>
    </p:spTree>
    <p:extLst>
      <p:ext uri="{BB962C8B-B14F-4D97-AF65-F5344CB8AC3E}">
        <p14:creationId xmlns:p14="http://schemas.microsoft.com/office/powerpoint/2010/main" val="277011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31D8BB-3125-7A47-86EE-B7E50B0D48E1}"/>
              </a:ext>
            </a:extLst>
          </p:cNvPr>
          <p:cNvSpPr>
            <a:spLocks noGrp="1"/>
          </p:cNvSpPr>
          <p:nvPr>
            <p:ph type="title"/>
          </p:nvPr>
        </p:nvSpPr>
        <p:spPr>
          <a:xfrm>
            <a:off x="952108" y="954756"/>
            <a:ext cx="2730414" cy="4946003"/>
          </a:xfrm>
        </p:spPr>
        <p:txBody>
          <a:bodyPr>
            <a:normAutofit/>
          </a:bodyPr>
          <a:lstStyle/>
          <a:p>
            <a:r>
              <a:rPr lang="en-US" sz="4100">
                <a:solidFill>
                  <a:srgbClr val="FFFFFF"/>
                </a:solidFill>
              </a:rPr>
              <a:t>Data Exploration</a:t>
            </a:r>
          </a:p>
        </p:txBody>
      </p:sp>
      <p:sp>
        <p:nvSpPr>
          <p:cNvPr id="25"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425D37A0-9F93-E64A-8FAA-97F1C7DDF871}"/>
              </a:ext>
            </a:extLst>
          </p:cNvPr>
          <p:cNvSpPr>
            <a:spLocks noGrp="1"/>
          </p:cNvSpPr>
          <p:nvPr>
            <p:ph idx="1"/>
          </p:nvPr>
        </p:nvSpPr>
        <p:spPr>
          <a:xfrm>
            <a:off x="5598702" y="954756"/>
            <a:ext cx="5953630" cy="5405968"/>
          </a:xfrm>
        </p:spPr>
        <p:txBody>
          <a:bodyPr anchor="ctr">
            <a:normAutofit fontScale="92500" lnSpcReduction="10000"/>
          </a:bodyPr>
          <a:lstStyle/>
          <a:p>
            <a:pPr marL="0" indent="0">
              <a:buNone/>
            </a:pPr>
            <a:r>
              <a:rPr lang="en-US" dirty="0"/>
              <a:t>When we were manually scrutinizing the metadata of all the files, we have produced few interesting questions which were the basis of the data exploration.</a:t>
            </a:r>
          </a:p>
          <a:p>
            <a:r>
              <a:rPr lang="en-US" dirty="0"/>
              <a:t>What is the percentage distribution of the no. of times a song played?</a:t>
            </a:r>
          </a:p>
          <a:p>
            <a:r>
              <a:rPr lang="en-US" dirty="0"/>
              <a:t>Does no. of times a song played have a connection with artist hotness?</a:t>
            </a:r>
          </a:p>
          <a:p>
            <a:r>
              <a:rPr lang="en-US" dirty="0"/>
              <a:t>Does no. of times a song played have a connection with artist familiarity?</a:t>
            </a:r>
          </a:p>
          <a:p>
            <a:r>
              <a:rPr lang="en-US" dirty="0"/>
              <a:t>Is there a co-relation between artist hotness and familiarity?</a:t>
            </a:r>
          </a:p>
          <a:p>
            <a:r>
              <a:rPr lang="en-US" dirty="0">
                <a:ln w="3175" cmpd="sng">
                  <a:noFill/>
                </a:ln>
              </a:rPr>
              <a:t>What is the trend of no. of songs and no. of plays over the years?</a:t>
            </a:r>
            <a:endParaRPr lang="en-US" dirty="0"/>
          </a:p>
          <a:p>
            <a:endParaRPr lang="en-US" dirty="0"/>
          </a:p>
        </p:txBody>
      </p:sp>
    </p:spTree>
    <p:extLst>
      <p:ext uri="{BB962C8B-B14F-4D97-AF65-F5344CB8AC3E}">
        <p14:creationId xmlns:p14="http://schemas.microsoft.com/office/powerpoint/2010/main" val="218357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9" name="Picture 28">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79DA785-F3CE-FE4B-A70A-6285F816B159}"/>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2400" dirty="0">
                <a:solidFill>
                  <a:srgbClr val="262626"/>
                </a:solidFill>
              </a:rPr>
              <a:t>What is the percentage distribution of the no. of times a song played?</a:t>
            </a:r>
          </a:p>
        </p:txBody>
      </p:sp>
      <p:sp>
        <p:nvSpPr>
          <p:cNvPr id="34" name="Rectangle 33">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 histogram&#10;&#10;Description automatically generated">
            <a:extLst>
              <a:ext uri="{FF2B5EF4-FFF2-40B4-BE49-F238E27FC236}">
                <a16:creationId xmlns:a16="http://schemas.microsoft.com/office/drawing/2014/main" id="{955E44E3-7D0B-D741-AEF2-C9BF5633BB7C}"/>
              </a:ext>
            </a:extLst>
          </p:cNvPr>
          <p:cNvPicPr>
            <a:picLocks noGrp="1" noChangeAspect="1"/>
          </p:cNvPicPr>
          <p:nvPr>
            <p:ph idx="1"/>
          </p:nvPr>
        </p:nvPicPr>
        <p:blipFill rotWithShape="1">
          <a:blip r:embed="rId5"/>
          <a:srcRect r="3213" b="-2"/>
          <a:stretch/>
        </p:blipFill>
        <p:spPr>
          <a:xfrm>
            <a:off x="1412683" y="1410208"/>
            <a:ext cx="5278777" cy="3858780"/>
          </a:xfrm>
          <a:prstGeom prst="rect">
            <a:avLst/>
          </a:prstGeom>
        </p:spPr>
      </p:pic>
      <p:cxnSp>
        <p:nvCxnSpPr>
          <p:cNvPr id="36" name="Straight Connector 35">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75F0463-9CA7-9942-B3E7-7AEB74AB26BF}"/>
              </a:ext>
            </a:extLst>
          </p:cNvPr>
          <p:cNvSpPr txBox="1"/>
          <p:nvPr/>
        </p:nvSpPr>
        <p:spPr>
          <a:xfrm>
            <a:off x="7535824" y="2556932"/>
            <a:ext cx="3360771"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a:solidFill>
                  <a:srgbClr val="262626"/>
                </a:solidFill>
              </a:rPr>
              <a:t>As you can see in the graph most of the songs played only once.</a:t>
            </a:r>
          </a:p>
          <a:p>
            <a:pPr>
              <a:spcBef>
                <a:spcPct val="20000"/>
              </a:spcBef>
              <a:spcAft>
                <a:spcPts val="600"/>
              </a:spcAft>
              <a:buClr>
                <a:schemeClr val="accent1"/>
              </a:buClr>
              <a:buSzPct val="115000"/>
              <a:buFont typeface="Arial"/>
              <a:buChar char="•"/>
            </a:pPr>
            <a:r>
              <a:rPr lang="en-US">
                <a:solidFill>
                  <a:srgbClr val="262626"/>
                </a:solidFill>
              </a:rPr>
              <a:t>Also, there is a decrement in the percentage as the no. of plays increase.</a:t>
            </a:r>
          </a:p>
          <a:p>
            <a:pPr>
              <a:spcBef>
                <a:spcPct val="20000"/>
              </a:spcBef>
              <a:spcAft>
                <a:spcPts val="600"/>
              </a:spcAft>
              <a:buClr>
                <a:schemeClr val="accent1"/>
              </a:buClr>
              <a:buSzPct val="115000"/>
              <a:buFont typeface="Arial"/>
              <a:buChar char="•"/>
            </a:pPr>
            <a:endParaRPr lang="en-US">
              <a:solidFill>
                <a:srgbClr val="262626"/>
              </a:solidFill>
            </a:endParaRPr>
          </a:p>
          <a:p>
            <a:pPr>
              <a:spcBef>
                <a:spcPct val="20000"/>
              </a:spcBef>
              <a:spcAft>
                <a:spcPts val="600"/>
              </a:spcAft>
              <a:buClr>
                <a:schemeClr val="accent1"/>
              </a:buClr>
              <a:buSzPct val="115000"/>
              <a:buFont typeface="Arial"/>
              <a:buChar char="•"/>
            </a:pPr>
            <a:endParaRPr lang="en-US">
              <a:solidFill>
                <a:srgbClr val="262626"/>
              </a:solidFill>
            </a:endParaRPr>
          </a:p>
        </p:txBody>
      </p:sp>
    </p:spTree>
    <p:extLst>
      <p:ext uri="{BB962C8B-B14F-4D97-AF65-F5344CB8AC3E}">
        <p14:creationId xmlns:p14="http://schemas.microsoft.com/office/powerpoint/2010/main" val="42636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4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79DA785-F3CE-FE4B-A70A-6285F816B159}"/>
              </a:ext>
            </a:extLst>
          </p:cNvPr>
          <p:cNvSpPr>
            <a:spLocks noGrp="1"/>
          </p:cNvSpPr>
          <p:nvPr>
            <p:ph type="title"/>
          </p:nvPr>
        </p:nvSpPr>
        <p:spPr>
          <a:xfrm>
            <a:off x="6094412" y="982132"/>
            <a:ext cx="4802185" cy="1303867"/>
          </a:xfrm>
        </p:spPr>
        <p:txBody>
          <a:bodyPr vert="horz" lIns="91440" tIns="45720" rIns="91440" bIns="45720" rtlCol="0" anchor="ctr">
            <a:normAutofit/>
          </a:bodyPr>
          <a:lstStyle/>
          <a:p>
            <a:pPr>
              <a:lnSpc>
                <a:spcPct val="90000"/>
              </a:lnSpc>
            </a:pPr>
            <a:r>
              <a:rPr lang="en-US" sz="2800">
                <a:solidFill>
                  <a:srgbClr val="262626"/>
                </a:solidFill>
              </a:rPr>
              <a:t>Does no. of times a song played have a connection with artist hotness?</a:t>
            </a:r>
          </a:p>
        </p:txBody>
      </p:sp>
      <p:sp>
        <p:nvSpPr>
          <p:cNvPr id="49" name="Rectangle 4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2FC4E5A2-ECFD-8340-8280-8C81C5874F1A}"/>
              </a:ext>
            </a:extLst>
          </p:cNvPr>
          <p:cNvPicPr>
            <a:picLocks noGrp="1" noChangeAspect="1"/>
          </p:cNvPicPr>
          <p:nvPr>
            <p:ph idx="1"/>
          </p:nvPr>
        </p:nvPicPr>
        <p:blipFill>
          <a:blip r:embed="rId5"/>
          <a:stretch>
            <a:fillRect/>
          </a:stretch>
        </p:blipFill>
        <p:spPr>
          <a:xfrm>
            <a:off x="1412683" y="2099022"/>
            <a:ext cx="3876801" cy="2481152"/>
          </a:xfrm>
          <a:prstGeom prst="rect">
            <a:avLst/>
          </a:prstGeom>
        </p:spPr>
      </p:pic>
      <p:cxnSp>
        <p:nvCxnSpPr>
          <p:cNvPr id="51" name="Straight Connector 5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75F0463-9CA7-9942-B3E7-7AEB74AB26BF}"/>
              </a:ext>
            </a:extLst>
          </p:cNvPr>
          <p:cNvSpPr txBox="1"/>
          <p:nvPr/>
        </p:nvSpPr>
        <p:spPr>
          <a:xfrm>
            <a:off x="6094412" y="2556932"/>
            <a:ext cx="4802184"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dirty="0">
                <a:solidFill>
                  <a:srgbClr val="262626"/>
                </a:solidFill>
              </a:rPr>
              <a:t>Although there is an increase in no. of plays as the artist hotness increase, we can’t say that they are directly proportional.</a:t>
            </a:r>
          </a:p>
          <a:p>
            <a:pPr>
              <a:spcBef>
                <a:spcPct val="20000"/>
              </a:spcBef>
              <a:spcAft>
                <a:spcPts val="600"/>
              </a:spcAft>
              <a:buClr>
                <a:schemeClr val="accent1"/>
              </a:buClr>
              <a:buSzPct val="115000"/>
              <a:buFont typeface="Arial"/>
              <a:buChar char="•"/>
            </a:pPr>
            <a:endParaRPr lang="en-US" dirty="0">
              <a:solidFill>
                <a:srgbClr val="262626"/>
              </a:solidFill>
            </a:endParaRPr>
          </a:p>
          <a:p>
            <a:pPr>
              <a:spcBef>
                <a:spcPct val="20000"/>
              </a:spcBef>
              <a:spcAft>
                <a:spcPts val="600"/>
              </a:spcAft>
              <a:buClr>
                <a:schemeClr val="accent1"/>
              </a:buClr>
              <a:buSzPct val="115000"/>
              <a:buFont typeface="Arial"/>
              <a:buChar char="•"/>
            </a:pPr>
            <a:endParaRPr lang="en-US" dirty="0">
              <a:solidFill>
                <a:srgbClr val="262626"/>
              </a:solidFill>
            </a:endParaRPr>
          </a:p>
        </p:txBody>
      </p:sp>
    </p:spTree>
    <p:extLst>
      <p:ext uri="{BB962C8B-B14F-4D97-AF65-F5344CB8AC3E}">
        <p14:creationId xmlns:p14="http://schemas.microsoft.com/office/powerpoint/2010/main" val="322219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4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79DA785-F3CE-FE4B-A70A-6285F816B159}"/>
              </a:ext>
            </a:extLst>
          </p:cNvPr>
          <p:cNvSpPr>
            <a:spLocks noGrp="1"/>
          </p:cNvSpPr>
          <p:nvPr>
            <p:ph type="title"/>
          </p:nvPr>
        </p:nvSpPr>
        <p:spPr>
          <a:xfrm>
            <a:off x="6094412" y="982132"/>
            <a:ext cx="4802185" cy="1303867"/>
          </a:xfrm>
        </p:spPr>
        <p:txBody>
          <a:bodyPr vert="horz" lIns="91440" tIns="45720" rIns="91440" bIns="45720" rtlCol="0" anchor="ctr">
            <a:normAutofit/>
          </a:bodyPr>
          <a:lstStyle/>
          <a:p>
            <a:pPr>
              <a:lnSpc>
                <a:spcPct val="90000"/>
              </a:lnSpc>
            </a:pPr>
            <a:r>
              <a:rPr lang="en-US" sz="2800">
                <a:solidFill>
                  <a:srgbClr val="262626"/>
                </a:solidFill>
              </a:rPr>
              <a:t>Does no. of times a song played have a connection with artist familiarity?</a:t>
            </a:r>
          </a:p>
        </p:txBody>
      </p:sp>
      <p:sp>
        <p:nvSpPr>
          <p:cNvPr id="49" name="Rectangle 4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021F8D27-926A-BD4D-97D8-1B234FBA6306}"/>
              </a:ext>
            </a:extLst>
          </p:cNvPr>
          <p:cNvPicPr>
            <a:picLocks noGrp="1" noChangeAspect="1"/>
          </p:cNvPicPr>
          <p:nvPr>
            <p:ph idx="1"/>
          </p:nvPr>
        </p:nvPicPr>
        <p:blipFill>
          <a:blip r:embed="rId5"/>
          <a:stretch>
            <a:fillRect/>
          </a:stretch>
        </p:blipFill>
        <p:spPr>
          <a:xfrm>
            <a:off x="1412683" y="2089330"/>
            <a:ext cx="3876801" cy="2500535"/>
          </a:xfrm>
          <a:prstGeom prst="rect">
            <a:avLst/>
          </a:prstGeom>
        </p:spPr>
      </p:pic>
      <p:cxnSp>
        <p:nvCxnSpPr>
          <p:cNvPr id="51" name="Straight Connector 5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75F0463-9CA7-9942-B3E7-7AEB74AB26BF}"/>
              </a:ext>
            </a:extLst>
          </p:cNvPr>
          <p:cNvSpPr txBox="1"/>
          <p:nvPr/>
        </p:nvSpPr>
        <p:spPr>
          <a:xfrm>
            <a:off x="6094412" y="2556932"/>
            <a:ext cx="4802184"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dirty="0">
                <a:solidFill>
                  <a:srgbClr val="262626"/>
                </a:solidFill>
              </a:rPr>
              <a:t>As you can see in the graph as the artist familiarity increases there is an increment in no. of plays.</a:t>
            </a:r>
          </a:p>
          <a:p>
            <a:pPr>
              <a:spcBef>
                <a:spcPct val="20000"/>
              </a:spcBef>
              <a:spcAft>
                <a:spcPts val="600"/>
              </a:spcAft>
              <a:buClr>
                <a:schemeClr val="accent1"/>
              </a:buClr>
              <a:buSzPct val="115000"/>
              <a:buFont typeface="Arial"/>
              <a:buChar char="•"/>
            </a:pPr>
            <a:r>
              <a:rPr lang="en-US" dirty="0">
                <a:solidFill>
                  <a:srgbClr val="262626"/>
                </a:solidFill>
              </a:rPr>
              <a:t>Although this isn’t a strict increment, we can say that artist familiarity does have a positive impact on no. of plays of a song.</a:t>
            </a:r>
          </a:p>
          <a:p>
            <a:pPr>
              <a:spcBef>
                <a:spcPct val="20000"/>
              </a:spcBef>
              <a:spcAft>
                <a:spcPts val="600"/>
              </a:spcAft>
              <a:buClr>
                <a:schemeClr val="accent1"/>
              </a:buClr>
              <a:buSzPct val="115000"/>
              <a:buFont typeface="Arial"/>
              <a:buChar char="•"/>
            </a:pPr>
            <a:endParaRPr lang="en-US" dirty="0">
              <a:solidFill>
                <a:srgbClr val="262626"/>
              </a:solidFill>
            </a:endParaRPr>
          </a:p>
        </p:txBody>
      </p:sp>
    </p:spTree>
    <p:extLst>
      <p:ext uri="{BB962C8B-B14F-4D97-AF65-F5344CB8AC3E}">
        <p14:creationId xmlns:p14="http://schemas.microsoft.com/office/powerpoint/2010/main" val="2306249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{24CE0F70-F76F-E240-A5E0-96D444729547}tf10001063</Template>
  <TotalTime>120</TotalTime>
  <Words>1174</Words>
  <Application>Microsoft Macintosh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Wingdings</vt:lpstr>
      <vt:lpstr>Organic</vt:lpstr>
      <vt:lpstr>Music Recommendation System</vt:lpstr>
      <vt:lpstr>Contents</vt:lpstr>
      <vt:lpstr>Objectives</vt:lpstr>
      <vt:lpstr>Dataset description</vt:lpstr>
      <vt:lpstr>Data Preparation</vt:lpstr>
      <vt:lpstr>Data Exploration</vt:lpstr>
      <vt:lpstr>What is the percentage distribution of the no. of times a song played?</vt:lpstr>
      <vt:lpstr>Does no. of times a song played have a connection with artist hotness?</vt:lpstr>
      <vt:lpstr>Does no. of times a song played have a connection with artist familiarity?</vt:lpstr>
      <vt:lpstr>Is there a co-relation between artist hotness and familiarity?</vt:lpstr>
      <vt:lpstr>Trend of no. of songs and no. of plays over the years</vt:lpstr>
      <vt:lpstr>System flow chart</vt:lpstr>
      <vt:lpstr>Recommendation Algorithms</vt:lpstr>
      <vt:lpstr>PowerPoint Presentation</vt:lpstr>
      <vt:lpstr>PowerPoint Presentation</vt:lpstr>
      <vt:lpstr>PowerPoint Presentation</vt:lpstr>
      <vt:lpstr>Results &amp; analysis</vt:lpstr>
      <vt:lpstr>Conclusion &amp; future work</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Srikaavya Toodi</dc:creator>
  <cp:lastModifiedBy>Srikaavya Toodi</cp:lastModifiedBy>
  <cp:revision>11</cp:revision>
  <dcterms:created xsi:type="dcterms:W3CDTF">2021-04-30T05:20:00Z</dcterms:created>
  <dcterms:modified xsi:type="dcterms:W3CDTF">2021-05-03T16:26:19Z</dcterms:modified>
</cp:coreProperties>
</file>