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1"/>
  </p:sldMasterIdLst>
  <p:notesMasterIdLst>
    <p:notesMasterId r:id="rId18"/>
  </p:notesMasterIdLst>
  <p:sldIdLst>
    <p:sldId id="256" r:id="rId2"/>
    <p:sldId id="257" r:id="rId3"/>
    <p:sldId id="258" r:id="rId4"/>
    <p:sldId id="259" r:id="rId5"/>
    <p:sldId id="260" r:id="rId6"/>
    <p:sldId id="261" r:id="rId7"/>
    <p:sldId id="265" r:id="rId8"/>
    <p:sldId id="270" r:id="rId9"/>
    <p:sldId id="266" r:id="rId10"/>
    <p:sldId id="267" r:id="rId11"/>
    <p:sldId id="274" r:id="rId12"/>
    <p:sldId id="268" r:id="rId13"/>
    <p:sldId id="276" r:id="rId14"/>
    <p:sldId id="269" r:id="rId15"/>
    <p:sldId id="273"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62"/>
    <p:restoredTop sz="94694"/>
  </p:normalViewPr>
  <p:slideViewPr>
    <p:cSldViewPr snapToGrid="0">
      <p:cViewPr varScale="1">
        <p:scale>
          <a:sx n="121" d="100"/>
          <a:sy n="121" d="100"/>
        </p:scale>
        <p:origin x="1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9" Type="http://schemas.openxmlformats.org/officeDocument/2006/relationships/image" Target="../media/image3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 Id="rId9" Type="http://schemas.openxmlformats.org/officeDocument/2006/relationships/image" Target="../media/image3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7A949A-8027-4766-A49A-9B5FAAA90AF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F99A295-8B3A-4EBE-94CF-C736CCCBCA40}">
      <dgm:prSet/>
      <dgm:spPr/>
      <dgm:t>
        <a:bodyPr/>
        <a:lstStyle/>
        <a:p>
          <a:r>
            <a:rPr lang="en-US"/>
            <a:t>Prioritizing Features:</a:t>
          </a:r>
        </a:p>
      </dgm:t>
    </dgm:pt>
    <dgm:pt modelId="{8DCB1B36-78FE-4C77-949B-B8FF81DEDB09}" type="parTrans" cxnId="{18F6C64C-B17C-4AB6-859D-7295F30EB5BB}">
      <dgm:prSet/>
      <dgm:spPr/>
      <dgm:t>
        <a:bodyPr/>
        <a:lstStyle/>
        <a:p>
          <a:endParaRPr lang="en-US"/>
        </a:p>
      </dgm:t>
    </dgm:pt>
    <dgm:pt modelId="{761D07BB-3492-4ECD-A8BC-5C06C3C99B3D}" type="sibTrans" cxnId="{18F6C64C-B17C-4AB6-859D-7295F30EB5BB}">
      <dgm:prSet/>
      <dgm:spPr/>
      <dgm:t>
        <a:bodyPr/>
        <a:lstStyle/>
        <a:p>
          <a:endParaRPr lang="en-US"/>
        </a:p>
      </dgm:t>
    </dgm:pt>
    <dgm:pt modelId="{7527E2A7-B4DC-4A4E-98E8-102A92FA1466}">
      <dgm:prSet/>
      <dgm:spPr/>
      <dgm:t>
        <a:bodyPr/>
        <a:lstStyle/>
        <a:p>
          <a:r>
            <a:rPr lang="en-US"/>
            <a:t>Identifying and ranking features based on business value and stakeholder needs.</a:t>
          </a:r>
        </a:p>
      </dgm:t>
    </dgm:pt>
    <dgm:pt modelId="{7C008ACC-32B4-4DBB-970C-07E3B4E02C15}" type="parTrans" cxnId="{53666FF9-0614-437D-A3D2-CC38BCA9CEDD}">
      <dgm:prSet/>
      <dgm:spPr/>
      <dgm:t>
        <a:bodyPr/>
        <a:lstStyle/>
        <a:p>
          <a:endParaRPr lang="en-US"/>
        </a:p>
      </dgm:t>
    </dgm:pt>
    <dgm:pt modelId="{8A42AE12-00B8-4FD7-AA70-D37762D62776}" type="sibTrans" cxnId="{53666FF9-0614-437D-A3D2-CC38BCA9CEDD}">
      <dgm:prSet/>
      <dgm:spPr/>
      <dgm:t>
        <a:bodyPr/>
        <a:lstStyle/>
        <a:p>
          <a:endParaRPr lang="en-US"/>
        </a:p>
      </dgm:t>
    </dgm:pt>
    <dgm:pt modelId="{38A3EBFA-76B0-4097-8462-542E569BF829}">
      <dgm:prSet/>
      <dgm:spPr/>
      <dgm:t>
        <a:bodyPr/>
        <a:lstStyle/>
        <a:p>
          <a:r>
            <a:rPr lang="en-US"/>
            <a:t>Creating a Product Backlog:</a:t>
          </a:r>
        </a:p>
      </dgm:t>
    </dgm:pt>
    <dgm:pt modelId="{F9526596-17D5-4AEE-BB4E-DA69438341A9}" type="parTrans" cxnId="{91913AAD-9610-4343-9877-6AEFA6B3F233}">
      <dgm:prSet/>
      <dgm:spPr/>
      <dgm:t>
        <a:bodyPr/>
        <a:lstStyle/>
        <a:p>
          <a:endParaRPr lang="en-US"/>
        </a:p>
      </dgm:t>
    </dgm:pt>
    <dgm:pt modelId="{4062EF1E-3751-4ECA-AEBE-365630EA30B5}" type="sibTrans" cxnId="{91913AAD-9610-4343-9877-6AEFA6B3F233}">
      <dgm:prSet/>
      <dgm:spPr/>
      <dgm:t>
        <a:bodyPr/>
        <a:lstStyle/>
        <a:p>
          <a:endParaRPr lang="en-US"/>
        </a:p>
      </dgm:t>
    </dgm:pt>
    <dgm:pt modelId="{0F1440D0-0AE3-4342-B9EA-F784BE1B12C0}">
      <dgm:prSet/>
      <dgm:spPr/>
      <dgm:t>
        <a:bodyPr/>
        <a:lstStyle/>
        <a:p>
          <a:r>
            <a:rPr lang="en-US"/>
            <a:t>Compiling a list of user stories and tasks that make up the desired product features.</a:t>
          </a:r>
        </a:p>
      </dgm:t>
    </dgm:pt>
    <dgm:pt modelId="{D55FAF5F-8DE8-481C-973B-A0489E9F7D78}" type="parTrans" cxnId="{275689A6-3D25-404B-920D-B5720C6E0049}">
      <dgm:prSet/>
      <dgm:spPr/>
      <dgm:t>
        <a:bodyPr/>
        <a:lstStyle/>
        <a:p>
          <a:endParaRPr lang="en-US"/>
        </a:p>
      </dgm:t>
    </dgm:pt>
    <dgm:pt modelId="{1B2AF4F2-64B5-483C-B695-CBC6D78BAF9B}" type="sibTrans" cxnId="{275689A6-3D25-404B-920D-B5720C6E0049}">
      <dgm:prSet/>
      <dgm:spPr/>
      <dgm:t>
        <a:bodyPr/>
        <a:lstStyle/>
        <a:p>
          <a:endParaRPr lang="en-US"/>
        </a:p>
      </dgm:t>
    </dgm:pt>
    <dgm:pt modelId="{CAC4BE17-6018-4C67-8FDB-82BC4149BD5D}">
      <dgm:prSet/>
      <dgm:spPr/>
      <dgm:t>
        <a:bodyPr/>
        <a:lstStyle/>
        <a:p>
          <a:r>
            <a:rPr lang="en-US"/>
            <a:t>Sprint Planning:</a:t>
          </a:r>
        </a:p>
      </dgm:t>
    </dgm:pt>
    <dgm:pt modelId="{4670745A-BDCB-4D2B-85FB-8683B1264084}" type="parTrans" cxnId="{418C87A0-F05F-44FA-B94B-377F6A91F12C}">
      <dgm:prSet/>
      <dgm:spPr/>
      <dgm:t>
        <a:bodyPr/>
        <a:lstStyle/>
        <a:p>
          <a:endParaRPr lang="en-US"/>
        </a:p>
      </dgm:t>
    </dgm:pt>
    <dgm:pt modelId="{9CB10646-DF3B-4C6E-AA73-9E6402D2D6A1}" type="sibTrans" cxnId="{418C87A0-F05F-44FA-B94B-377F6A91F12C}">
      <dgm:prSet/>
      <dgm:spPr/>
      <dgm:t>
        <a:bodyPr/>
        <a:lstStyle/>
        <a:p>
          <a:endParaRPr lang="en-US"/>
        </a:p>
      </dgm:t>
    </dgm:pt>
    <dgm:pt modelId="{01362115-E89D-4722-9018-AE66D82376C7}">
      <dgm:prSet/>
      <dgm:spPr/>
      <dgm:t>
        <a:bodyPr/>
        <a:lstStyle/>
        <a:p>
          <a:r>
            <a:rPr lang="en-US"/>
            <a:t>Allocating user stories to specific development sprints, each typically lasting 1-4 weeks.</a:t>
          </a:r>
        </a:p>
      </dgm:t>
    </dgm:pt>
    <dgm:pt modelId="{A9E7D215-2E19-40BC-8B87-823B4BCFDD65}" type="parTrans" cxnId="{ADFBB8B4-62EC-4160-B1BB-7F8C139351AA}">
      <dgm:prSet/>
      <dgm:spPr/>
      <dgm:t>
        <a:bodyPr/>
        <a:lstStyle/>
        <a:p>
          <a:endParaRPr lang="en-US"/>
        </a:p>
      </dgm:t>
    </dgm:pt>
    <dgm:pt modelId="{BC862395-C68D-4A54-BE6F-84DB8D9B4A7F}" type="sibTrans" cxnId="{ADFBB8B4-62EC-4160-B1BB-7F8C139351AA}">
      <dgm:prSet/>
      <dgm:spPr/>
      <dgm:t>
        <a:bodyPr/>
        <a:lstStyle/>
        <a:p>
          <a:endParaRPr lang="en-US"/>
        </a:p>
      </dgm:t>
    </dgm:pt>
    <dgm:pt modelId="{4BE1D881-477A-4D8C-9DAE-877D70B934D3}">
      <dgm:prSet/>
      <dgm:spPr/>
      <dgm:t>
        <a:bodyPr/>
        <a:lstStyle/>
        <a:p>
          <a:r>
            <a:rPr lang="en-US"/>
            <a:t>Defining Release Goals:</a:t>
          </a:r>
        </a:p>
      </dgm:t>
    </dgm:pt>
    <dgm:pt modelId="{0183A950-9EA6-4AFC-8AFE-0BA251B036B9}" type="parTrans" cxnId="{81A79945-477E-4ACA-96A6-D5B6D26D3E8E}">
      <dgm:prSet/>
      <dgm:spPr/>
      <dgm:t>
        <a:bodyPr/>
        <a:lstStyle/>
        <a:p>
          <a:endParaRPr lang="en-US"/>
        </a:p>
      </dgm:t>
    </dgm:pt>
    <dgm:pt modelId="{5CED7A4C-FCB1-49EC-92C1-13F341A5CB0B}" type="sibTrans" cxnId="{81A79945-477E-4ACA-96A6-D5B6D26D3E8E}">
      <dgm:prSet/>
      <dgm:spPr/>
      <dgm:t>
        <a:bodyPr/>
        <a:lstStyle/>
        <a:p>
          <a:endParaRPr lang="en-US"/>
        </a:p>
      </dgm:t>
    </dgm:pt>
    <dgm:pt modelId="{90891FB9-8021-495A-82F3-1414C333790A}">
      <dgm:prSet/>
      <dgm:spPr/>
      <dgm:t>
        <a:bodyPr/>
        <a:lstStyle/>
        <a:p>
          <a:r>
            <a:rPr lang="en-US"/>
            <a:t>Establishing clear objectives and outcomes for each release cycle to guide development.</a:t>
          </a:r>
        </a:p>
      </dgm:t>
    </dgm:pt>
    <dgm:pt modelId="{FB11B1CC-8F6A-4886-8559-8650F64BEA3B}" type="parTrans" cxnId="{CD60821F-9C20-4CF3-9682-13D1E3BCF2AE}">
      <dgm:prSet/>
      <dgm:spPr/>
      <dgm:t>
        <a:bodyPr/>
        <a:lstStyle/>
        <a:p>
          <a:endParaRPr lang="en-US"/>
        </a:p>
      </dgm:t>
    </dgm:pt>
    <dgm:pt modelId="{F3ACACC6-2A3D-49CC-917C-D21F4E1F0FB9}" type="sibTrans" cxnId="{CD60821F-9C20-4CF3-9682-13D1E3BCF2AE}">
      <dgm:prSet/>
      <dgm:spPr/>
      <dgm:t>
        <a:bodyPr/>
        <a:lstStyle/>
        <a:p>
          <a:endParaRPr lang="en-US"/>
        </a:p>
      </dgm:t>
    </dgm:pt>
    <dgm:pt modelId="{021C982E-1918-4FC3-8649-B4D221CB8CBC}">
      <dgm:prSet/>
      <dgm:spPr/>
      <dgm:t>
        <a:bodyPr/>
        <a:lstStyle/>
        <a:p>
          <a:r>
            <a:rPr lang="en-US"/>
            <a:t>Continuous Monitoring and Adaptation:</a:t>
          </a:r>
        </a:p>
      </dgm:t>
    </dgm:pt>
    <dgm:pt modelId="{39B1BED5-81F1-44CF-B1F5-E2E7D0B30DC1}" type="parTrans" cxnId="{5F714986-DCDC-447F-A2E8-E3F1245A17AE}">
      <dgm:prSet/>
      <dgm:spPr/>
      <dgm:t>
        <a:bodyPr/>
        <a:lstStyle/>
        <a:p>
          <a:endParaRPr lang="en-US"/>
        </a:p>
      </dgm:t>
    </dgm:pt>
    <dgm:pt modelId="{8A237905-54BB-4090-B2F0-BDEA163DB847}" type="sibTrans" cxnId="{5F714986-DCDC-447F-A2E8-E3F1245A17AE}">
      <dgm:prSet/>
      <dgm:spPr/>
      <dgm:t>
        <a:bodyPr/>
        <a:lstStyle/>
        <a:p>
          <a:endParaRPr lang="en-US"/>
        </a:p>
      </dgm:t>
    </dgm:pt>
    <dgm:pt modelId="{E04F1C9D-470C-4B71-82C2-AC39500D7EB4}">
      <dgm:prSet/>
      <dgm:spPr/>
      <dgm:t>
        <a:bodyPr/>
        <a:lstStyle/>
        <a:p>
          <a:r>
            <a:rPr lang="en-US"/>
            <a:t>Regularly reviewing progress, adjusting plans based on feedback, and ensuring alignment with changing priorities.</a:t>
          </a:r>
        </a:p>
      </dgm:t>
    </dgm:pt>
    <dgm:pt modelId="{DEA2AC6B-183E-4B2F-8A31-80CA7C12217A}" type="parTrans" cxnId="{B4CBD6AD-4910-476C-9864-6356FC8D1B7E}">
      <dgm:prSet/>
      <dgm:spPr/>
      <dgm:t>
        <a:bodyPr/>
        <a:lstStyle/>
        <a:p>
          <a:endParaRPr lang="en-US"/>
        </a:p>
      </dgm:t>
    </dgm:pt>
    <dgm:pt modelId="{D5C162AA-28A4-4110-AC6D-3E31D04C3A79}" type="sibTrans" cxnId="{B4CBD6AD-4910-476C-9864-6356FC8D1B7E}">
      <dgm:prSet/>
      <dgm:spPr/>
      <dgm:t>
        <a:bodyPr/>
        <a:lstStyle/>
        <a:p>
          <a:endParaRPr lang="en-US"/>
        </a:p>
      </dgm:t>
    </dgm:pt>
    <dgm:pt modelId="{3DBC897B-B8B7-864F-BE7C-6A70DED7B099}" type="pres">
      <dgm:prSet presAssocID="{327A949A-8027-4766-A49A-9B5FAAA90AF3}" presName="linear" presStyleCnt="0">
        <dgm:presLayoutVars>
          <dgm:animLvl val="lvl"/>
          <dgm:resizeHandles val="exact"/>
        </dgm:presLayoutVars>
      </dgm:prSet>
      <dgm:spPr/>
    </dgm:pt>
    <dgm:pt modelId="{12BAF6AE-0ACE-AC45-8127-6EA5C4289694}" type="pres">
      <dgm:prSet presAssocID="{9F99A295-8B3A-4EBE-94CF-C736CCCBCA40}" presName="parentText" presStyleLbl="node1" presStyleIdx="0" presStyleCnt="5">
        <dgm:presLayoutVars>
          <dgm:chMax val="0"/>
          <dgm:bulletEnabled val="1"/>
        </dgm:presLayoutVars>
      </dgm:prSet>
      <dgm:spPr/>
    </dgm:pt>
    <dgm:pt modelId="{52BEEE54-48DB-C647-AEDE-C2A650DCE989}" type="pres">
      <dgm:prSet presAssocID="{9F99A295-8B3A-4EBE-94CF-C736CCCBCA40}" presName="childText" presStyleLbl="revTx" presStyleIdx="0" presStyleCnt="5">
        <dgm:presLayoutVars>
          <dgm:bulletEnabled val="1"/>
        </dgm:presLayoutVars>
      </dgm:prSet>
      <dgm:spPr/>
    </dgm:pt>
    <dgm:pt modelId="{5C484C05-F9DB-464B-B27E-CBCB0452D908}" type="pres">
      <dgm:prSet presAssocID="{38A3EBFA-76B0-4097-8462-542E569BF829}" presName="parentText" presStyleLbl="node1" presStyleIdx="1" presStyleCnt="5">
        <dgm:presLayoutVars>
          <dgm:chMax val="0"/>
          <dgm:bulletEnabled val="1"/>
        </dgm:presLayoutVars>
      </dgm:prSet>
      <dgm:spPr/>
    </dgm:pt>
    <dgm:pt modelId="{AF574F80-C6CF-354A-9610-019CDA47FBFD}" type="pres">
      <dgm:prSet presAssocID="{38A3EBFA-76B0-4097-8462-542E569BF829}" presName="childText" presStyleLbl="revTx" presStyleIdx="1" presStyleCnt="5">
        <dgm:presLayoutVars>
          <dgm:bulletEnabled val="1"/>
        </dgm:presLayoutVars>
      </dgm:prSet>
      <dgm:spPr/>
    </dgm:pt>
    <dgm:pt modelId="{2FFDD7E7-377F-5041-A7A0-A111698AB537}" type="pres">
      <dgm:prSet presAssocID="{CAC4BE17-6018-4C67-8FDB-82BC4149BD5D}" presName="parentText" presStyleLbl="node1" presStyleIdx="2" presStyleCnt="5">
        <dgm:presLayoutVars>
          <dgm:chMax val="0"/>
          <dgm:bulletEnabled val="1"/>
        </dgm:presLayoutVars>
      </dgm:prSet>
      <dgm:spPr/>
    </dgm:pt>
    <dgm:pt modelId="{DE2A88E4-6C5D-9643-AADC-04BEC8123740}" type="pres">
      <dgm:prSet presAssocID="{CAC4BE17-6018-4C67-8FDB-82BC4149BD5D}" presName="childText" presStyleLbl="revTx" presStyleIdx="2" presStyleCnt="5">
        <dgm:presLayoutVars>
          <dgm:bulletEnabled val="1"/>
        </dgm:presLayoutVars>
      </dgm:prSet>
      <dgm:spPr/>
    </dgm:pt>
    <dgm:pt modelId="{EB295D43-2C2C-6D40-8CBB-526DAC1337DE}" type="pres">
      <dgm:prSet presAssocID="{4BE1D881-477A-4D8C-9DAE-877D70B934D3}" presName="parentText" presStyleLbl="node1" presStyleIdx="3" presStyleCnt="5">
        <dgm:presLayoutVars>
          <dgm:chMax val="0"/>
          <dgm:bulletEnabled val="1"/>
        </dgm:presLayoutVars>
      </dgm:prSet>
      <dgm:spPr/>
    </dgm:pt>
    <dgm:pt modelId="{AF828DB1-8D80-E143-ABE8-B927734DC8AA}" type="pres">
      <dgm:prSet presAssocID="{4BE1D881-477A-4D8C-9DAE-877D70B934D3}" presName="childText" presStyleLbl="revTx" presStyleIdx="3" presStyleCnt="5">
        <dgm:presLayoutVars>
          <dgm:bulletEnabled val="1"/>
        </dgm:presLayoutVars>
      </dgm:prSet>
      <dgm:spPr/>
    </dgm:pt>
    <dgm:pt modelId="{A096FA30-4735-E94D-B6FF-005A839E29D6}" type="pres">
      <dgm:prSet presAssocID="{021C982E-1918-4FC3-8649-B4D221CB8CBC}" presName="parentText" presStyleLbl="node1" presStyleIdx="4" presStyleCnt="5">
        <dgm:presLayoutVars>
          <dgm:chMax val="0"/>
          <dgm:bulletEnabled val="1"/>
        </dgm:presLayoutVars>
      </dgm:prSet>
      <dgm:spPr/>
    </dgm:pt>
    <dgm:pt modelId="{6BEDAC86-4548-4842-9CDE-8A872FCC370A}" type="pres">
      <dgm:prSet presAssocID="{021C982E-1918-4FC3-8649-B4D221CB8CBC}" presName="childText" presStyleLbl="revTx" presStyleIdx="4" presStyleCnt="5">
        <dgm:presLayoutVars>
          <dgm:bulletEnabled val="1"/>
        </dgm:presLayoutVars>
      </dgm:prSet>
      <dgm:spPr/>
    </dgm:pt>
  </dgm:ptLst>
  <dgm:cxnLst>
    <dgm:cxn modelId="{F1DCE602-D92C-934C-B059-BCAD3A367F25}" type="presOf" srcId="{327A949A-8027-4766-A49A-9B5FAAA90AF3}" destId="{3DBC897B-B8B7-864F-BE7C-6A70DED7B099}" srcOrd="0" destOrd="0" presId="urn:microsoft.com/office/officeart/2005/8/layout/vList2"/>
    <dgm:cxn modelId="{23EEF415-3636-FF44-938C-1D7B223FCABD}" type="presOf" srcId="{01362115-E89D-4722-9018-AE66D82376C7}" destId="{DE2A88E4-6C5D-9643-AADC-04BEC8123740}" srcOrd="0" destOrd="0" presId="urn:microsoft.com/office/officeart/2005/8/layout/vList2"/>
    <dgm:cxn modelId="{CD60821F-9C20-4CF3-9682-13D1E3BCF2AE}" srcId="{4BE1D881-477A-4D8C-9DAE-877D70B934D3}" destId="{90891FB9-8021-495A-82F3-1414C333790A}" srcOrd="0" destOrd="0" parTransId="{FB11B1CC-8F6A-4886-8559-8650F64BEA3B}" sibTransId="{F3ACACC6-2A3D-49CC-917C-D21F4E1F0FB9}"/>
    <dgm:cxn modelId="{D4052522-DA32-AE45-A4A8-5B196028D04E}" type="presOf" srcId="{4BE1D881-477A-4D8C-9DAE-877D70B934D3}" destId="{EB295D43-2C2C-6D40-8CBB-526DAC1337DE}" srcOrd="0" destOrd="0" presId="urn:microsoft.com/office/officeart/2005/8/layout/vList2"/>
    <dgm:cxn modelId="{1FAA3E2A-10BE-4C4B-BC82-996DD3CEFD11}" type="presOf" srcId="{E04F1C9D-470C-4B71-82C2-AC39500D7EB4}" destId="{6BEDAC86-4548-4842-9CDE-8A872FCC370A}" srcOrd="0" destOrd="0" presId="urn:microsoft.com/office/officeart/2005/8/layout/vList2"/>
    <dgm:cxn modelId="{DFF5642C-1C86-134E-A8C3-9C10F1C201EB}" type="presOf" srcId="{7527E2A7-B4DC-4A4E-98E8-102A92FA1466}" destId="{52BEEE54-48DB-C647-AEDE-C2A650DCE989}" srcOrd="0" destOrd="0" presId="urn:microsoft.com/office/officeart/2005/8/layout/vList2"/>
    <dgm:cxn modelId="{FBFBBF43-A233-EE4D-BCBA-18581FFDA573}" type="presOf" srcId="{0F1440D0-0AE3-4342-B9EA-F784BE1B12C0}" destId="{AF574F80-C6CF-354A-9610-019CDA47FBFD}" srcOrd="0" destOrd="0" presId="urn:microsoft.com/office/officeart/2005/8/layout/vList2"/>
    <dgm:cxn modelId="{81A79945-477E-4ACA-96A6-D5B6D26D3E8E}" srcId="{327A949A-8027-4766-A49A-9B5FAAA90AF3}" destId="{4BE1D881-477A-4D8C-9DAE-877D70B934D3}" srcOrd="3" destOrd="0" parTransId="{0183A950-9EA6-4AFC-8AFE-0BA251B036B9}" sibTransId="{5CED7A4C-FCB1-49EC-92C1-13F341A5CB0B}"/>
    <dgm:cxn modelId="{18F6C64C-B17C-4AB6-859D-7295F30EB5BB}" srcId="{327A949A-8027-4766-A49A-9B5FAAA90AF3}" destId="{9F99A295-8B3A-4EBE-94CF-C736CCCBCA40}" srcOrd="0" destOrd="0" parTransId="{8DCB1B36-78FE-4C77-949B-B8FF81DEDB09}" sibTransId="{761D07BB-3492-4ECD-A8BC-5C06C3C99B3D}"/>
    <dgm:cxn modelId="{1A3E134F-9D6A-8D44-9E8E-6AFFCD5616B8}" type="presOf" srcId="{38A3EBFA-76B0-4097-8462-542E569BF829}" destId="{5C484C05-F9DB-464B-B27E-CBCB0452D908}" srcOrd="0" destOrd="0" presId="urn:microsoft.com/office/officeart/2005/8/layout/vList2"/>
    <dgm:cxn modelId="{381C4C6E-5903-0046-8AD9-C85054070A4D}" type="presOf" srcId="{90891FB9-8021-495A-82F3-1414C333790A}" destId="{AF828DB1-8D80-E143-ABE8-B927734DC8AA}" srcOrd="0" destOrd="0" presId="urn:microsoft.com/office/officeart/2005/8/layout/vList2"/>
    <dgm:cxn modelId="{5F714986-DCDC-447F-A2E8-E3F1245A17AE}" srcId="{327A949A-8027-4766-A49A-9B5FAAA90AF3}" destId="{021C982E-1918-4FC3-8649-B4D221CB8CBC}" srcOrd="4" destOrd="0" parTransId="{39B1BED5-81F1-44CF-B1F5-E2E7D0B30DC1}" sibTransId="{8A237905-54BB-4090-B2F0-BDEA163DB847}"/>
    <dgm:cxn modelId="{47E50898-AF1B-7345-A199-9F49EF08B995}" type="presOf" srcId="{9F99A295-8B3A-4EBE-94CF-C736CCCBCA40}" destId="{12BAF6AE-0ACE-AC45-8127-6EA5C4289694}" srcOrd="0" destOrd="0" presId="urn:microsoft.com/office/officeart/2005/8/layout/vList2"/>
    <dgm:cxn modelId="{418C87A0-F05F-44FA-B94B-377F6A91F12C}" srcId="{327A949A-8027-4766-A49A-9B5FAAA90AF3}" destId="{CAC4BE17-6018-4C67-8FDB-82BC4149BD5D}" srcOrd="2" destOrd="0" parTransId="{4670745A-BDCB-4D2B-85FB-8683B1264084}" sibTransId="{9CB10646-DF3B-4C6E-AA73-9E6402D2D6A1}"/>
    <dgm:cxn modelId="{275689A6-3D25-404B-920D-B5720C6E0049}" srcId="{38A3EBFA-76B0-4097-8462-542E569BF829}" destId="{0F1440D0-0AE3-4342-B9EA-F784BE1B12C0}" srcOrd="0" destOrd="0" parTransId="{D55FAF5F-8DE8-481C-973B-A0489E9F7D78}" sibTransId="{1B2AF4F2-64B5-483C-B695-CBC6D78BAF9B}"/>
    <dgm:cxn modelId="{91913AAD-9610-4343-9877-6AEFA6B3F233}" srcId="{327A949A-8027-4766-A49A-9B5FAAA90AF3}" destId="{38A3EBFA-76B0-4097-8462-542E569BF829}" srcOrd="1" destOrd="0" parTransId="{F9526596-17D5-4AEE-BB4E-DA69438341A9}" sibTransId="{4062EF1E-3751-4ECA-AEBE-365630EA30B5}"/>
    <dgm:cxn modelId="{B4CBD6AD-4910-476C-9864-6356FC8D1B7E}" srcId="{021C982E-1918-4FC3-8649-B4D221CB8CBC}" destId="{E04F1C9D-470C-4B71-82C2-AC39500D7EB4}" srcOrd="0" destOrd="0" parTransId="{DEA2AC6B-183E-4B2F-8A31-80CA7C12217A}" sibTransId="{D5C162AA-28A4-4110-AC6D-3E31D04C3A79}"/>
    <dgm:cxn modelId="{A894FBB0-BAF8-B240-BCE8-AF94ABABD6B1}" type="presOf" srcId="{CAC4BE17-6018-4C67-8FDB-82BC4149BD5D}" destId="{2FFDD7E7-377F-5041-A7A0-A111698AB537}" srcOrd="0" destOrd="0" presId="urn:microsoft.com/office/officeart/2005/8/layout/vList2"/>
    <dgm:cxn modelId="{ADFBB8B4-62EC-4160-B1BB-7F8C139351AA}" srcId="{CAC4BE17-6018-4C67-8FDB-82BC4149BD5D}" destId="{01362115-E89D-4722-9018-AE66D82376C7}" srcOrd="0" destOrd="0" parTransId="{A9E7D215-2E19-40BC-8B87-823B4BCFDD65}" sibTransId="{BC862395-C68D-4A54-BE6F-84DB8D9B4A7F}"/>
    <dgm:cxn modelId="{151FEEBB-59A9-9844-879D-B5ABDA995266}" type="presOf" srcId="{021C982E-1918-4FC3-8649-B4D221CB8CBC}" destId="{A096FA30-4735-E94D-B6FF-005A839E29D6}" srcOrd="0" destOrd="0" presId="urn:microsoft.com/office/officeart/2005/8/layout/vList2"/>
    <dgm:cxn modelId="{53666FF9-0614-437D-A3D2-CC38BCA9CEDD}" srcId="{9F99A295-8B3A-4EBE-94CF-C736CCCBCA40}" destId="{7527E2A7-B4DC-4A4E-98E8-102A92FA1466}" srcOrd="0" destOrd="0" parTransId="{7C008ACC-32B4-4DBB-970C-07E3B4E02C15}" sibTransId="{8A42AE12-00B8-4FD7-AA70-D37762D62776}"/>
    <dgm:cxn modelId="{10E678EC-306B-E440-BDE5-A99C06D33294}" type="presParOf" srcId="{3DBC897B-B8B7-864F-BE7C-6A70DED7B099}" destId="{12BAF6AE-0ACE-AC45-8127-6EA5C4289694}" srcOrd="0" destOrd="0" presId="urn:microsoft.com/office/officeart/2005/8/layout/vList2"/>
    <dgm:cxn modelId="{99CF7C8F-D312-7D49-88EE-88A6C230ACA3}" type="presParOf" srcId="{3DBC897B-B8B7-864F-BE7C-6A70DED7B099}" destId="{52BEEE54-48DB-C647-AEDE-C2A650DCE989}" srcOrd="1" destOrd="0" presId="urn:microsoft.com/office/officeart/2005/8/layout/vList2"/>
    <dgm:cxn modelId="{99E9045F-DD43-3C4C-B7D8-C6D4B4C0D2F2}" type="presParOf" srcId="{3DBC897B-B8B7-864F-BE7C-6A70DED7B099}" destId="{5C484C05-F9DB-464B-B27E-CBCB0452D908}" srcOrd="2" destOrd="0" presId="urn:microsoft.com/office/officeart/2005/8/layout/vList2"/>
    <dgm:cxn modelId="{6DA9F1C2-7272-2A4C-8C08-36E327921F04}" type="presParOf" srcId="{3DBC897B-B8B7-864F-BE7C-6A70DED7B099}" destId="{AF574F80-C6CF-354A-9610-019CDA47FBFD}" srcOrd="3" destOrd="0" presId="urn:microsoft.com/office/officeart/2005/8/layout/vList2"/>
    <dgm:cxn modelId="{4DE44CB3-9A28-3D4D-82C2-DF18A4BA0CFF}" type="presParOf" srcId="{3DBC897B-B8B7-864F-BE7C-6A70DED7B099}" destId="{2FFDD7E7-377F-5041-A7A0-A111698AB537}" srcOrd="4" destOrd="0" presId="urn:microsoft.com/office/officeart/2005/8/layout/vList2"/>
    <dgm:cxn modelId="{7C7C3B4E-3BAB-8B43-A32A-F868CEF16754}" type="presParOf" srcId="{3DBC897B-B8B7-864F-BE7C-6A70DED7B099}" destId="{DE2A88E4-6C5D-9643-AADC-04BEC8123740}" srcOrd="5" destOrd="0" presId="urn:microsoft.com/office/officeart/2005/8/layout/vList2"/>
    <dgm:cxn modelId="{FEFB9A24-A0E1-7F47-8972-099782ED3E58}" type="presParOf" srcId="{3DBC897B-B8B7-864F-BE7C-6A70DED7B099}" destId="{EB295D43-2C2C-6D40-8CBB-526DAC1337DE}" srcOrd="6" destOrd="0" presId="urn:microsoft.com/office/officeart/2005/8/layout/vList2"/>
    <dgm:cxn modelId="{7F3F4ED5-8509-9147-AC6B-E5B7AEE82BE7}" type="presParOf" srcId="{3DBC897B-B8B7-864F-BE7C-6A70DED7B099}" destId="{AF828DB1-8D80-E143-ABE8-B927734DC8AA}" srcOrd="7" destOrd="0" presId="urn:microsoft.com/office/officeart/2005/8/layout/vList2"/>
    <dgm:cxn modelId="{5196FEA9-D5B2-4144-A288-609280752E44}" type="presParOf" srcId="{3DBC897B-B8B7-864F-BE7C-6A70DED7B099}" destId="{A096FA30-4735-E94D-B6FF-005A839E29D6}" srcOrd="8" destOrd="0" presId="urn:microsoft.com/office/officeart/2005/8/layout/vList2"/>
    <dgm:cxn modelId="{ED20F8C4-4269-0A44-95A9-DCBA6D025E8D}" type="presParOf" srcId="{3DBC897B-B8B7-864F-BE7C-6A70DED7B099}" destId="{6BEDAC86-4548-4842-9CDE-8A872FCC370A}"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D3F4EB-8DA1-403F-AD11-0AE5CC87DA4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16DC904-2B60-4701-A10D-9C71D68D2E61}">
      <dgm:prSet/>
      <dgm:spPr/>
      <dgm:t>
        <a:bodyPr/>
        <a:lstStyle/>
        <a:p>
          <a:r>
            <a:rPr lang="en-US"/>
            <a:t>Dynamic Business Environment:</a:t>
          </a:r>
        </a:p>
      </dgm:t>
    </dgm:pt>
    <dgm:pt modelId="{2D12F77D-D9E7-41A3-860D-10714D17D610}" type="parTrans" cxnId="{566A893E-6C49-474E-B44C-A4658A96B1D0}">
      <dgm:prSet/>
      <dgm:spPr/>
      <dgm:t>
        <a:bodyPr/>
        <a:lstStyle/>
        <a:p>
          <a:endParaRPr lang="en-US"/>
        </a:p>
      </dgm:t>
    </dgm:pt>
    <dgm:pt modelId="{46882946-8578-46A4-B308-A46576752583}" type="sibTrans" cxnId="{566A893E-6C49-474E-B44C-A4658A96B1D0}">
      <dgm:prSet/>
      <dgm:spPr/>
      <dgm:t>
        <a:bodyPr/>
        <a:lstStyle/>
        <a:p>
          <a:endParaRPr lang="en-US"/>
        </a:p>
      </dgm:t>
    </dgm:pt>
    <dgm:pt modelId="{25B895C8-2FAB-4B34-BFE7-420F6CEE3032}">
      <dgm:prSet/>
      <dgm:spPr/>
      <dgm:t>
        <a:bodyPr/>
        <a:lstStyle/>
        <a:p>
          <a:r>
            <a:rPr lang="en-US"/>
            <a:t>Adapting to rapidly changing market conditions and customer expectations.</a:t>
          </a:r>
        </a:p>
      </dgm:t>
    </dgm:pt>
    <dgm:pt modelId="{D52E23EB-923F-4674-9F55-8014510CA57D}" type="parTrans" cxnId="{67CDE8A4-1B74-430E-A3BB-4589AD73530D}">
      <dgm:prSet/>
      <dgm:spPr/>
      <dgm:t>
        <a:bodyPr/>
        <a:lstStyle/>
        <a:p>
          <a:endParaRPr lang="en-US"/>
        </a:p>
      </dgm:t>
    </dgm:pt>
    <dgm:pt modelId="{1748F738-1C1D-44B4-A470-DAB956264452}" type="sibTrans" cxnId="{67CDE8A4-1B74-430E-A3BB-4589AD73530D}">
      <dgm:prSet/>
      <dgm:spPr/>
      <dgm:t>
        <a:bodyPr/>
        <a:lstStyle/>
        <a:p>
          <a:endParaRPr lang="en-US"/>
        </a:p>
      </dgm:t>
    </dgm:pt>
    <dgm:pt modelId="{ECC96853-3384-40B7-97F5-DA8730AFA851}">
      <dgm:prSet/>
      <dgm:spPr/>
      <dgm:t>
        <a:bodyPr/>
        <a:lstStyle/>
        <a:p>
          <a:r>
            <a:rPr lang="en-US"/>
            <a:t>Risk Mitigation:</a:t>
          </a:r>
        </a:p>
      </dgm:t>
    </dgm:pt>
    <dgm:pt modelId="{A3FD0DFF-2885-448A-988E-AC9FCE4BB852}" type="parTrans" cxnId="{E883987C-4294-4CC4-9DC5-544F05392959}">
      <dgm:prSet/>
      <dgm:spPr/>
      <dgm:t>
        <a:bodyPr/>
        <a:lstStyle/>
        <a:p>
          <a:endParaRPr lang="en-US"/>
        </a:p>
      </dgm:t>
    </dgm:pt>
    <dgm:pt modelId="{7C07C4EA-DECB-4CD8-8937-A85D9C18FCE6}" type="sibTrans" cxnId="{E883987C-4294-4CC4-9DC5-544F05392959}">
      <dgm:prSet/>
      <dgm:spPr/>
      <dgm:t>
        <a:bodyPr/>
        <a:lstStyle/>
        <a:p>
          <a:endParaRPr lang="en-US"/>
        </a:p>
      </dgm:t>
    </dgm:pt>
    <dgm:pt modelId="{43117726-593A-415E-BE2A-F92FC423E214}">
      <dgm:prSet/>
      <dgm:spPr/>
      <dgm:t>
        <a:bodyPr/>
        <a:lstStyle/>
        <a:p>
          <a:r>
            <a:rPr lang="en-US"/>
            <a:t>Minimizing project risks by breaking down work into manageable iterations.</a:t>
          </a:r>
        </a:p>
      </dgm:t>
    </dgm:pt>
    <dgm:pt modelId="{52797EE8-12F8-4862-9613-6373BE983F5A}" type="parTrans" cxnId="{EF5DA887-12C9-4FCA-B95C-50F718448E41}">
      <dgm:prSet/>
      <dgm:spPr/>
      <dgm:t>
        <a:bodyPr/>
        <a:lstStyle/>
        <a:p>
          <a:endParaRPr lang="en-US"/>
        </a:p>
      </dgm:t>
    </dgm:pt>
    <dgm:pt modelId="{5188910B-17F4-49E1-901D-FC66EB301A16}" type="sibTrans" cxnId="{EF5DA887-12C9-4FCA-B95C-50F718448E41}">
      <dgm:prSet/>
      <dgm:spPr/>
      <dgm:t>
        <a:bodyPr/>
        <a:lstStyle/>
        <a:p>
          <a:endParaRPr lang="en-US"/>
        </a:p>
      </dgm:t>
    </dgm:pt>
    <dgm:pt modelId="{2CD9AA87-31C8-40AF-9241-1867348DC1B8}">
      <dgm:prSet/>
      <dgm:spPr/>
      <dgm:t>
        <a:bodyPr/>
        <a:lstStyle/>
        <a:p>
          <a:r>
            <a:rPr lang="en-US"/>
            <a:t>Stakeholder Collaboration:</a:t>
          </a:r>
        </a:p>
      </dgm:t>
    </dgm:pt>
    <dgm:pt modelId="{AE42EDDB-3B69-416D-A0CD-FCC53410B514}" type="parTrans" cxnId="{E13B0D8F-14F7-4607-9133-967F3A4E5C64}">
      <dgm:prSet/>
      <dgm:spPr/>
      <dgm:t>
        <a:bodyPr/>
        <a:lstStyle/>
        <a:p>
          <a:endParaRPr lang="en-US"/>
        </a:p>
      </dgm:t>
    </dgm:pt>
    <dgm:pt modelId="{4057A49A-F859-4279-987F-ADDDE9E53CE0}" type="sibTrans" cxnId="{E13B0D8F-14F7-4607-9133-967F3A4E5C64}">
      <dgm:prSet/>
      <dgm:spPr/>
      <dgm:t>
        <a:bodyPr/>
        <a:lstStyle/>
        <a:p>
          <a:endParaRPr lang="en-US"/>
        </a:p>
      </dgm:t>
    </dgm:pt>
    <dgm:pt modelId="{D086C067-6BDF-49F9-99ED-339E64E64643}">
      <dgm:prSet/>
      <dgm:spPr/>
      <dgm:t>
        <a:bodyPr/>
        <a:lstStyle/>
        <a:p>
          <a:r>
            <a:rPr lang="en-US"/>
            <a:t>Ensuring alignment with stakeholder expectations and obtaining continuous feedback.</a:t>
          </a:r>
        </a:p>
      </dgm:t>
    </dgm:pt>
    <dgm:pt modelId="{31270841-A430-4226-B835-54F6E2BD95CD}" type="parTrans" cxnId="{0A227110-FF45-486B-AD4F-75984BFBA1DC}">
      <dgm:prSet/>
      <dgm:spPr/>
      <dgm:t>
        <a:bodyPr/>
        <a:lstStyle/>
        <a:p>
          <a:endParaRPr lang="en-US"/>
        </a:p>
      </dgm:t>
    </dgm:pt>
    <dgm:pt modelId="{8B222411-9056-4759-B176-08C685E161AB}" type="sibTrans" cxnId="{0A227110-FF45-486B-AD4F-75984BFBA1DC}">
      <dgm:prSet/>
      <dgm:spPr/>
      <dgm:t>
        <a:bodyPr/>
        <a:lstStyle/>
        <a:p>
          <a:endParaRPr lang="en-US"/>
        </a:p>
      </dgm:t>
    </dgm:pt>
    <dgm:pt modelId="{AA89EA90-1C51-468E-9A8B-892782073D86}">
      <dgm:prSet/>
      <dgm:spPr/>
      <dgm:t>
        <a:bodyPr/>
        <a:lstStyle/>
        <a:p>
          <a:r>
            <a:rPr lang="en-US"/>
            <a:t>Value Delivery:</a:t>
          </a:r>
        </a:p>
      </dgm:t>
    </dgm:pt>
    <dgm:pt modelId="{EDDB0661-9261-4F48-B792-0EC41F28E2E0}" type="parTrans" cxnId="{5554C080-7E5A-41CA-9983-3A4ABC1C923E}">
      <dgm:prSet/>
      <dgm:spPr/>
      <dgm:t>
        <a:bodyPr/>
        <a:lstStyle/>
        <a:p>
          <a:endParaRPr lang="en-US"/>
        </a:p>
      </dgm:t>
    </dgm:pt>
    <dgm:pt modelId="{72E7BF62-0955-4CB2-B2EE-6AEF4D055589}" type="sibTrans" cxnId="{5554C080-7E5A-41CA-9983-3A4ABC1C923E}">
      <dgm:prSet/>
      <dgm:spPr/>
      <dgm:t>
        <a:bodyPr/>
        <a:lstStyle/>
        <a:p>
          <a:endParaRPr lang="en-US"/>
        </a:p>
      </dgm:t>
    </dgm:pt>
    <dgm:pt modelId="{5D5756B0-B00E-4120-B068-B7D13D7D1B3F}">
      <dgm:prSet/>
      <dgm:spPr/>
      <dgm:t>
        <a:bodyPr/>
        <a:lstStyle/>
        <a:p>
          <a:r>
            <a:rPr lang="en-US"/>
            <a:t>Focusing on delivering high-value features early and frequently to end-users.</a:t>
          </a:r>
        </a:p>
      </dgm:t>
    </dgm:pt>
    <dgm:pt modelId="{564D8ECE-AC79-43D2-9EA5-F0765A1B142F}" type="parTrans" cxnId="{FE4EE119-3CD0-4D0B-A2A5-ED9402C51E5C}">
      <dgm:prSet/>
      <dgm:spPr/>
      <dgm:t>
        <a:bodyPr/>
        <a:lstStyle/>
        <a:p>
          <a:endParaRPr lang="en-US"/>
        </a:p>
      </dgm:t>
    </dgm:pt>
    <dgm:pt modelId="{D5493030-BD6A-4CEC-8976-DA9010B3FAF0}" type="sibTrans" cxnId="{FE4EE119-3CD0-4D0B-A2A5-ED9402C51E5C}">
      <dgm:prSet/>
      <dgm:spPr/>
      <dgm:t>
        <a:bodyPr/>
        <a:lstStyle/>
        <a:p>
          <a:endParaRPr lang="en-US"/>
        </a:p>
      </dgm:t>
    </dgm:pt>
    <dgm:pt modelId="{C8BE6294-414D-4481-A32E-97410EAFA4AD}">
      <dgm:prSet/>
      <dgm:spPr/>
      <dgm:t>
        <a:bodyPr/>
        <a:lstStyle/>
        <a:p>
          <a:r>
            <a:rPr lang="en-US"/>
            <a:t>Resource Optimization:</a:t>
          </a:r>
        </a:p>
      </dgm:t>
    </dgm:pt>
    <dgm:pt modelId="{DB6622DA-2080-4302-96A3-D0AF9C46F60A}" type="parTrans" cxnId="{1F598C21-22D3-4DBC-80A6-9B236ED9C9CB}">
      <dgm:prSet/>
      <dgm:spPr/>
      <dgm:t>
        <a:bodyPr/>
        <a:lstStyle/>
        <a:p>
          <a:endParaRPr lang="en-US"/>
        </a:p>
      </dgm:t>
    </dgm:pt>
    <dgm:pt modelId="{60C67E35-F432-40D3-A650-26F5D4385CFF}" type="sibTrans" cxnId="{1F598C21-22D3-4DBC-80A6-9B236ED9C9CB}">
      <dgm:prSet/>
      <dgm:spPr/>
      <dgm:t>
        <a:bodyPr/>
        <a:lstStyle/>
        <a:p>
          <a:endParaRPr lang="en-US"/>
        </a:p>
      </dgm:t>
    </dgm:pt>
    <dgm:pt modelId="{0123BD6C-CD24-4DC7-ABBD-AD1812AD82D6}">
      <dgm:prSet/>
      <dgm:spPr/>
      <dgm:t>
        <a:bodyPr/>
        <a:lstStyle/>
        <a:p>
          <a:r>
            <a:rPr lang="en-US"/>
            <a:t>Efficiently allocating resources by planning and prioritizing work based on business value.</a:t>
          </a:r>
        </a:p>
      </dgm:t>
    </dgm:pt>
    <dgm:pt modelId="{0B845B28-50B2-4A96-B463-0175773B6EF5}" type="parTrans" cxnId="{C28CF1DC-067D-4EB8-AE90-E8304C52976B}">
      <dgm:prSet/>
      <dgm:spPr/>
      <dgm:t>
        <a:bodyPr/>
        <a:lstStyle/>
        <a:p>
          <a:endParaRPr lang="en-US"/>
        </a:p>
      </dgm:t>
    </dgm:pt>
    <dgm:pt modelId="{3460EA71-8432-4A62-8179-49ABFE22F6B6}" type="sibTrans" cxnId="{C28CF1DC-067D-4EB8-AE90-E8304C52976B}">
      <dgm:prSet/>
      <dgm:spPr/>
      <dgm:t>
        <a:bodyPr/>
        <a:lstStyle/>
        <a:p>
          <a:endParaRPr lang="en-US"/>
        </a:p>
      </dgm:t>
    </dgm:pt>
    <dgm:pt modelId="{93800459-313B-5B47-87EA-904B7084D584}" type="pres">
      <dgm:prSet presAssocID="{B4D3F4EB-8DA1-403F-AD11-0AE5CC87DA4C}" presName="linear" presStyleCnt="0">
        <dgm:presLayoutVars>
          <dgm:animLvl val="lvl"/>
          <dgm:resizeHandles val="exact"/>
        </dgm:presLayoutVars>
      </dgm:prSet>
      <dgm:spPr/>
    </dgm:pt>
    <dgm:pt modelId="{161A710B-F0BF-D147-A1A5-AC764752EF48}" type="pres">
      <dgm:prSet presAssocID="{B16DC904-2B60-4701-A10D-9C71D68D2E61}" presName="parentText" presStyleLbl="node1" presStyleIdx="0" presStyleCnt="5">
        <dgm:presLayoutVars>
          <dgm:chMax val="0"/>
          <dgm:bulletEnabled val="1"/>
        </dgm:presLayoutVars>
      </dgm:prSet>
      <dgm:spPr/>
    </dgm:pt>
    <dgm:pt modelId="{EF2133B5-ABCC-4B40-B41B-988F69AC528F}" type="pres">
      <dgm:prSet presAssocID="{B16DC904-2B60-4701-A10D-9C71D68D2E61}" presName="childText" presStyleLbl="revTx" presStyleIdx="0" presStyleCnt="5">
        <dgm:presLayoutVars>
          <dgm:bulletEnabled val="1"/>
        </dgm:presLayoutVars>
      </dgm:prSet>
      <dgm:spPr/>
    </dgm:pt>
    <dgm:pt modelId="{D77DD20B-ED85-E845-9EA4-AC25016E877F}" type="pres">
      <dgm:prSet presAssocID="{ECC96853-3384-40B7-97F5-DA8730AFA851}" presName="parentText" presStyleLbl="node1" presStyleIdx="1" presStyleCnt="5">
        <dgm:presLayoutVars>
          <dgm:chMax val="0"/>
          <dgm:bulletEnabled val="1"/>
        </dgm:presLayoutVars>
      </dgm:prSet>
      <dgm:spPr/>
    </dgm:pt>
    <dgm:pt modelId="{D73A4773-8B98-B340-A2A3-414A567C7EAF}" type="pres">
      <dgm:prSet presAssocID="{ECC96853-3384-40B7-97F5-DA8730AFA851}" presName="childText" presStyleLbl="revTx" presStyleIdx="1" presStyleCnt="5">
        <dgm:presLayoutVars>
          <dgm:bulletEnabled val="1"/>
        </dgm:presLayoutVars>
      </dgm:prSet>
      <dgm:spPr/>
    </dgm:pt>
    <dgm:pt modelId="{EFB0FD75-3257-DF4B-A839-257AF01213CF}" type="pres">
      <dgm:prSet presAssocID="{2CD9AA87-31C8-40AF-9241-1867348DC1B8}" presName="parentText" presStyleLbl="node1" presStyleIdx="2" presStyleCnt="5">
        <dgm:presLayoutVars>
          <dgm:chMax val="0"/>
          <dgm:bulletEnabled val="1"/>
        </dgm:presLayoutVars>
      </dgm:prSet>
      <dgm:spPr/>
    </dgm:pt>
    <dgm:pt modelId="{B71FDFF5-251E-194D-83DB-A12F86AA3A26}" type="pres">
      <dgm:prSet presAssocID="{2CD9AA87-31C8-40AF-9241-1867348DC1B8}" presName="childText" presStyleLbl="revTx" presStyleIdx="2" presStyleCnt="5">
        <dgm:presLayoutVars>
          <dgm:bulletEnabled val="1"/>
        </dgm:presLayoutVars>
      </dgm:prSet>
      <dgm:spPr/>
    </dgm:pt>
    <dgm:pt modelId="{413C83D9-9B0B-304D-8638-C67B52DEEDB8}" type="pres">
      <dgm:prSet presAssocID="{AA89EA90-1C51-468E-9A8B-892782073D86}" presName="parentText" presStyleLbl="node1" presStyleIdx="3" presStyleCnt="5">
        <dgm:presLayoutVars>
          <dgm:chMax val="0"/>
          <dgm:bulletEnabled val="1"/>
        </dgm:presLayoutVars>
      </dgm:prSet>
      <dgm:spPr/>
    </dgm:pt>
    <dgm:pt modelId="{FB8EF88F-2288-5947-9497-22F98C0185C0}" type="pres">
      <dgm:prSet presAssocID="{AA89EA90-1C51-468E-9A8B-892782073D86}" presName="childText" presStyleLbl="revTx" presStyleIdx="3" presStyleCnt="5">
        <dgm:presLayoutVars>
          <dgm:bulletEnabled val="1"/>
        </dgm:presLayoutVars>
      </dgm:prSet>
      <dgm:spPr/>
    </dgm:pt>
    <dgm:pt modelId="{F81C1244-25BB-3E41-B32C-BDDF559FC21F}" type="pres">
      <dgm:prSet presAssocID="{C8BE6294-414D-4481-A32E-97410EAFA4AD}" presName="parentText" presStyleLbl="node1" presStyleIdx="4" presStyleCnt="5">
        <dgm:presLayoutVars>
          <dgm:chMax val="0"/>
          <dgm:bulletEnabled val="1"/>
        </dgm:presLayoutVars>
      </dgm:prSet>
      <dgm:spPr/>
    </dgm:pt>
    <dgm:pt modelId="{FF9A8972-316E-B54F-8FAE-30B8D21857D7}" type="pres">
      <dgm:prSet presAssocID="{C8BE6294-414D-4481-A32E-97410EAFA4AD}" presName="childText" presStyleLbl="revTx" presStyleIdx="4" presStyleCnt="5">
        <dgm:presLayoutVars>
          <dgm:bulletEnabled val="1"/>
        </dgm:presLayoutVars>
      </dgm:prSet>
      <dgm:spPr/>
    </dgm:pt>
  </dgm:ptLst>
  <dgm:cxnLst>
    <dgm:cxn modelId="{E108FF08-9282-A64A-9DDC-D78D13B3397C}" type="presOf" srcId="{AA89EA90-1C51-468E-9A8B-892782073D86}" destId="{413C83D9-9B0B-304D-8638-C67B52DEEDB8}" srcOrd="0" destOrd="0" presId="urn:microsoft.com/office/officeart/2005/8/layout/vList2"/>
    <dgm:cxn modelId="{ECD7AC0F-ECA2-0E45-A56F-327D4DF53839}" type="presOf" srcId="{C8BE6294-414D-4481-A32E-97410EAFA4AD}" destId="{F81C1244-25BB-3E41-B32C-BDDF559FC21F}" srcOrd="0" destOrd="0" presId="urn:microsoft.com/office/officeart/2005/8/layout/vList2"/>
    <dgm:cxn modelId="{0A227110-FF45-486B-AD4F-75984BFBA1DC}" srcId="{2CD9AA87-31C8-40AF-9241-1867348DC1B8}" destId="{D086C067-6BDF-49F9-99ED-339E64E64643}" srcOrd="0" destOrd="0" parTransId="{31270841-A430-4226-B835-54F6E2BD95CD}" sibTransId="{8B222411-9056-4759-B176-08C685E161AB}"/>
    <dgm:cxn modelId="{FE4EE119-3CD0-4D0B-A2A5-ED9402C51E5C}" srcId="{AA89EA90-1C51-468E-9A8B-892782073D86}" destId="{5D5756B0-B00E-4120-B068-B7D13D7D1B3F}" srcOrd="0" destOrd="0" parTransId="{564D8ECE-AC79-43D2-9EA5-F0765A1B142F}" sibTransId="{D5493030-BD6A-4CEC-8976-DA9010B3FAF0}"/>
    <dgm:cxn modelId="{1F598C21-22D3-4DBC-80A6-9B236ED9C9CB}" srcId="{B4D3F4EB-8DA1-403F-AD11-0AE5CC87DA4C}" destId="{C8BE6294-414D-4481-A32E-97410EAFA4AD}" srcOrd="4" destOrd="0" parTransId="{DB6622DA-2080-4302-96A3-D0AF9C46F60A}" sibTransId="{60C67E35-F432-40D3-A650-26F5D4385CFF}"/>
    <dgm:cxn modelId="{566A893E-6C49-474E-B44C-A4658A96B1D0}" srcId="{B4D3F4EB-8DA1-403F-AD11-0AE5CC87DA4C}" destId="{B16DC904-2B60-4701-A10D-9C71D68D2E61}" srcOrd="0" destOrd="0" parTransId="{2D12F77D-D9E7-41A3-860D-10714D17D610}" sibTransId="{46882946-8578-46A4-B308-A46576752583}"/>
    <dgm:cxn modelId="{5B271846-5722-8D45-B5C7-7593569D67AF}" type="presOf" srcId="{D086C067-6BDF-49F9-99ED-339E64E64643}" destId="{B71FDFF5-251E-194D-83DB-A12F86AA3A26}" srcOrd="0" destOrd="0" presId="urn:microsoft.com/office/officeart/2005/8/layout/vList2"/>
    <dgm:cxn modelId="{E4E1F34A-DADD-6741-99D6-B8EC1D7A11DC}" type="presOf" srcId="{5D5756B0-B00E-4120-B068-B7D13D7D1B3F}" destId="{FB8EF88F-2288-5947-9497-22F98C0185C0}" srcOrd="0" destOrd="0" presId="urn:microsoft.com/office/officeart/2005/8/layout/vList2"/>
    <dgm:cxn modelId="{E883987C-4294-4CC4-9DC5-544F05392959}" srcId="{B4D3F4EB-8DA1-403F-AD11-0AE5CC87DA4C}" destId="{ECC96853-3384-40B7-97F5-DA8730AFA851}" srcOrd="1" destOrd="0" parTransId="{A3FD0DFF-2885-448A-988E-AC9FCE4BB852}" sibTransId="{7C07C4EA-DECB-4CD8-8937-A85D9C18FCE6}"/>
    <dgm:cxn modelId="{68B51B7E-4283-374A-ACF0-CE9094439507}" type="presOf" srcId="{B4D3F4EB-8DA1-403F-AD11-0AE5CC87DA4C}" destId="{93800459-313B-5B47-87EA-904B7084D584}" srcOrd="0" destOrd="0" presId="urn:microsoft.com/office/officeart/2005/8/layout/vList2"/>
    <dgm:cxn modelId="{5554C080-7E5A-41CA-9983-3A4ABC1C923E}" srcId="{B4D3F4EB-8DA1-403F-AD11-0AE5CC87DA4C}" destId="{AA89EA90-1C51-468E-9A8B-892782073D86}" srcOrd="3" destOrd="0" parTransId="{EDDB0661-9261-4F48-B792-0EC41F28E2E0}" sibTransId="{72E7BF62-0955-4CB2-B2EE-6AEF4D055589}"/>
    <dgm:cxn modelId="{EF5DA887-12C9-4FCA-B95C-50F718448E41}" srcId="{ECC96853-3384-40B7-97F5-DA8730AFA851}" destId="{43117726-593A-415E-BE2A-F92FC423E214}" srcOrd="0" destOrd="0" parTransId="{52797EE8-12F8-4862-9613-6373BE983F5A}" sibTransId="{5188910B-17F4-49E1-901D-FC66EB301A16}"/>
    <dgm:cxn modelId="{E13B0D8F-14F7-4607-9133-967F3A4E5C64}" srcId="{B4D3F4EB-8DA1-403F-AD11-0AE5CC87DA4C}" destId="{2CD9AA87-31C8-40AF-9241-1867348DC1B8}" srcOrd="2" destOrd="0" parTransId="{AE42EDDB-3B69-416D-A0CD-FCC53410B514}" sibTransId="{4057A49A-F859-4279-987F-ADDDE9E53CE0}"/>
    <dgm:cxn modelId="{98419298-C1C5-2C4F-832F-108C39226341}" type="presOf" srcId="{25B895C8-2FAB-4B34-BFE7-420F6CEE3032}" destId="{EF2133B5-ABCC-4B40-B41B-988F69AC528F}" srcOrd="0" destOrd="0" presId="urn:microsoft.com/office/officeart/2005/8/layout/vList2"/>
    <dgm:cxn modelId="{8B54EF9F-E721-0E4D-953A-FD7C4056B519}" type="presOf" srcId="{ECC96853-3384-40B7-97F5-DA8730AFA851}" destId="{D77DD20B-ED85-E845-9EA4-AC25016E877F}" srcOrd="0" destOrd="0" presId="urn:microsoft.com/office/officeart/2005/8/layout/vList2"/>
    <dgm:cxn modelId="{67CDE8A4-1B74-430E-A3BB-4589AD73530D}" srcId="{B16DC904-2B60-4701-A10D-9C71D68D2E61}" destId="{25B895C8-2FAB-4B34-BFE7-420F6CEE3032}" srcOrd="0" destOrd="0" parTransId="{D52E23EB-923F-4674-9F55-8014510CA57D}" sibTransId="{1748F738-1C1D-44B4-A470-DAB956264452}"/>
    <dgm:cxn modelId="{03B705C5-0229-BE47-A2C2-FE98E73F5111}" type="presOf" srcId="{B16DC904-2B60-4701-A10D-9C71D68D2E61}" destId="{161A710B-F0BF-D147-A1A5-AC764752EF48}" srcOrd="0" destOrd="0" presId="urn:microsoft.com/office/officeart/2005/8/layout/vList2"/>
    <dgm:cxn modelId="{FB5196D8-C58A-1140-A4B0-A03970EA6CCC}" type="presOf" srcId="{43117726-593A-415E-BE2A-F92FC423E214}" destId="{D73A4773-8B98-B340-A2A3-414A567C7EAF}" srcOrd="0" destOrd="0" presId="urn:microsoft.com/office/officeart/2005/8/layout/vList2"/>
    <dgm:cxn modelId="{DBF3ABDB-79C8-A745-9685-BE7CA10646B2}" type="presOf" srcId="{2CD9AA87-31C8-40AF-9241-1867348DC1B8}" destId="{EFB0FD75-3257-DF4B-A839-257AF01213CF}" srcOrd="0" destOrd="0" presId="urn:microsoft.com/office/officeart/2005/8/layout/vList2"/>
    <dgm:cxn modelId="{C28CF1DC-067D-4EB8-AE90-E8304C52976B}" srcId="{C8BE6294-414D-4481-A32E-97410EAFA4AD}" destId="{0123BD6C-CD24-4DC7-ABBD-AD1812AD82D6}" srcOrd="0" destOrd="0" parTransId="{0B845B28-50B2-4A96-B463-0175773B6EF5}" sibTransId="{3460EA71-8432-4A62-8179-49ABFE22F6B6}"/>
    <dgm:cxn modelId="{D19FB8DD-90DE-4141-AAC9-C0B07D115DC4}" type="presOf" srcId="{0123BD6C-CD24-4DC7-ABBD-AD1812AD82D6}" destId="{FF9A8972-316E-B54F-8FAE-30B8D21857D7}" srcOrd="0" destOrd="0" presId="urn:microsoft.com/office/officeart/2005/8/layout/vList2"/>
    <dgm:cxn modelId="{A765A89C-5CF2-744A-B6EE-9E95E02AF37A}" type="presParOf" srcId="{93800459-313B-5B47-87EA-904B7084D584}" destId="{161A710B-F0BF-D147-A1A5-AC764752EF48}" srcOrd="0" destOrd="0" presId="urn:microsoft.com/office/officeart/2005/8/layout/vList2"/>
    <dgm:cxn modelId="{E7AA85F3-422C-F248-96D6-775619676893}" type="presParOf" srcId="{93800459-313B-5B47-87EA-904B7084D584}" destId="{EF2133B5-ABCC-4B40-B41B-988F69AC528F}" srcOrd="1" destOrd="0" presId="urn:microsoft.com/office/officeart/2005/8/layout/vList2"/>
    <dgm:cxn modelId="{C8D05FD0-D5EB-9D4F-AD70-71A04BE15305}" type="presParOf" srcId="{93800459-313B-5B47-87EA-904B7084D584}" destId="{D77DD20B-ED85-E845-9EA4-AC25016E877F}" srcOrd="2" destOrd="0" presId="urn:microsoft.com/office/officeart/2005/8/layout/vList2"/>
    <dgm:cxn modelId="{04904136-5234-8C49-B2DB-1FA297AC76D3}" type="presParOf" srcId="{93800459-313B-5B47-87EA-904B7084D584}" destId="{D73A4773-8B98-B340-A2A3-414A567C7EAF}" srcOrd="3" destOrd="0" presId="urn:microsoft.com/office/officeart/2005/8/layout/vList2"/>
    <dgm:cxn modelId="{2D8E196D-4D9B-684E-9FCF-417967656441}" type="presParOf" srcId="{93800459-313B-5B47-87EA-904B7084D584}" destId="{EFB0FD75-3257-DF4B-A839-257AF01213CF}" srcOrd="4" destOrd="0" presId="urn:microsoft.com/office/officeart/2005/8/layout/vList2"/>
    <dgm:cxn modelId="{00281279-426D-3042-8A0D-DAEDD5EABC94}" type="presParOf" srcId="{93800459-313B-5B47-87EA-904B7084D584}" destId="{B71FDFF5-251E-194D-83DB-A12F86AA3A26}" srcOrd="5" destOrd="0" presId="urn:microsoft.com/office/officeart/2005/8/layout/vList2"/>
    <dgm:cxn modelId="{8D4275DE-8E24-134F-BEE7-649AD29CA209}" type="presParOf" srcId="{93800459-313B-5B47-87EA-904B7084D584}" destId="{413C83D9-9B0B-304D-8638-C67B52DEEDB8}" srcOrd="6" destOrd="0" presId="urn:microsoft.com/office/officeart/2005/8/layout/vList2"/>
    <dgm:cxn modelId="{A8C7B211-2797-7246-AF21-03D26486BFBF}" type="presParOf" srcId="{93800459-313B-5B47-87EA-904B7084D584}" destId="{FB8EF88F-2288-5947-9497-22F98C0185C0}" srcOrd="7" destOrd="0" presId="urn:microsoft.com/office/officeart/2005/8/layout/vList2"/>
    <dgm:cxn modelId="{DD4A3759-AB81-3546-A6CF-43E8E6B3A902}" type="presParOf" srcId="{93800459-313B-5B47-87EA-904B7084D584}" destId="{F81C1244-25BB-3E41-B32C-BDDF559FC21F}" srcOrd="8" destOrd="0" presId="urn:microsoft.com/office/officeart/2005/8/layout/vList2"/>
    <dgm:cxn modelId="{072B5238-CC1A-F44D-8AF4-C5C0F90030A3}" type="presParOf" srcId="{93800459-313B-5B47-87EA-904B7084D584}" destId="{FF9A8972-316E-B54F-8FAE-30B8D21857D7}"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D7AF16-5947-4843-B014-4288BEA6410B}" type="doc">
      <dgm:prSet loTypeId="urn:microsoft.com/office/officeart/2018/2/layout/IconLabelDescriptionList" loCatId="icon" qsTypeId="urn:microsoft.com/office/officeart/2005/8/quickstyle/simple1" qsCatId="simple" csTypeId="urn:microsoft.com/office/officeart/2018/5/colors/Iconchunking_neutralbg_accent6_2" csCatId="accent6" phldr="1"/>
      <dgm:spPr/>
      <dgm:t>
        <a:bodyPr/>
        <a:lstStyle/>
        <a:p>
          <a:endParaRPr lang="en-US"/>
        </a:p>
      </dgm:t>
    </dgm:pt>
    <dgm:pt modelId="{E9D72CD6-F59F-4F82-84A6-B403D55EEB4A}">
      <dgm:prSet/>
      <dgm:spPr/>
      <dgm:t>
        <a:bodyPr/>
        <a:lstStyle/>
        <a:p>
          <a:pPr>
            <a:lnSpc>
              <a:spcPct val="100000"/>
            </a:lnSpc>
            <a:defRPr b="1"/>
          </a:pPr>
          <a:r>
            <a:rPr lang="en-US"/>
            <a:t>Product Backlog:</a:t>
          </a:r>
        </a:p>
      </dgm:t>
    </dgm:pt>
    <dgm:pt modelId="{DA27AC85-36CF-4EE9-A0EB-1DA1BC6E3E78}" type="parTrans" cxnId="{16193D10-F522-43ED-9786-1F1C5B93ED76}">
      <dgm:prSet/>
      <dgm:spPr/>
      <dgm:t>
        <a:bodyPr/>
        <a:lstStyle/>
        <a:p>
          <a:endParaRPr lang="en-US"/>
        </a:p>
      </dgm:t>
    </dgm:pt>
    <dgm:pt modelId="{378E766C-B388-498B-B09F-8BDB848B45DA}" type="sibTrans" cxnId="{16193D10-F522-43ED-9786-1F1C5B93ED76}">
      <dgm:prSet/>
      <dgm:spPr/>
      <dgm:t>
        <a:bodyPr/>
        <a:lstStyle/>
        <a:p>
          <a:endParaRPr lang="en-US"/>
        </a:p>
      </dgm:t>
    </dgm:pt>
    <dgm:pt modelId="{DB2890AC-FC7F-4DBA-8A96-F71895E7798D}">
      <dgm:prSet/>
      <dgm:spPr/>
      <dgm:t>
        <a:bodyPr/>
        <a:lstStyle/>
        <a:p>
          <a:pPr>
            <a:lnSpc>
              <a:spcPct val="100000"/>
            </a:lnSpc>
          </a:pPr>
          <a:r>
            <a:rPr lang="en-US"/>
            <a:t>The product backlog is a dynamic, prioritized list of features, enhancements, and fixes that need to be addressed in the product. It's maintained and regularly refined by the Product Owner.</a:t>
          </a:r>
        </a:p>
      </dgm:t>
    </dgm:pt>
    <dgm:pt modelId="{61FEC051-0999-4B18-A9AB-BA256A66A703}" type="parTrans" cxnId="{3058A24E-1C1D-4D52-BE7F-4BA04B647657}">
      <dgm:prSet/>
      <dgm:spPr/>
      <dgm:t>
        <a:bodyPr/>
        <a:lstStyle/>
        <a:p>
          <a:endParaRPr lang="en-US"/>
        </a:p>
      </dgm:t>
    </dgm:pt>
    <dgm:pt modelId="{96B5126C-D74A-48AE-8E5D-E066681BA55C}" type="sibTrans" cxnId="{3058A24E-1C1D-4D52-BE7F-4BA04B647657}">
      <dgm:prSet/>
      <dgm:spPr/>
      <dgm:t>
        <a:bodyPr/>
        <a:lstStyle/>
        <a:p>
          <a:endParaRPr lang="en-US"/>
        </a:p>
      </dgm:t>
    </dgm:pt>
    <dgm:pt modelId="{832B185C-37FD-4C45-B98E-8D265E2E661A}">
      <dgm:prSet/>
      <dgm:spPr/>
      <dgm:t>
        <a:bodyPr/>
        <a:lstStyle/>
        <a:p>
          <a:pPr>
            <a:lnSpc>
              <a:spcPct val="100000"/>
            </a:lnSpc>
            <a:defRPr b="1"/>
          </a:pPr>
          <a:r>
            <a:rPr lang="en-US"/>
            <a:t>User Stories:</a:t>
          </a:r>
        </a:p>
      </dgm:t>
    </dgm:pt>
    <dgm:pt modelId="{85A9A9BA-EA4E-49FE-8DAE-FB2538F3D292}" type="parTrans" cxnId="{74442EE0-7C28-47D5-974A-D0D0DFA16E61}">
      <dgm:prSet/>
      <dgm:spPr/>
      <dgm:t>
        <a:bodyPr/>
        <a:lstStyle/>
        <a:p>
          <a:endParaRPr lang="en-US"/>
        </a:p>
      </dgm:t>
    </dgm:pt>
    <dgm:pt modelId="{F484EC6F-3D54-4C2E-ABBD-DE4FF74EA7D4}" type="sibTrans" cxnId="{74442EE0-7C28-47D5-974A-D0D0DFA16E61}">
      <dgm:prSet/>
      <dgm:spPr/>
      <dgm:t>
        <a:bodyPr/>
        <a:lstStyle/>
        <a:p>
          <a:endParaRPr lang="en-US"/>
        </a:p>
      </dgm:t>
    </dgm:pt>
    <dgm:pt modelId="{3DB1B7AB-EB8A-4EE0-986C-E50494B1410D}">
      <dgm:prSet/>
      <dgm:spPr/>
      <dgm:t>
        <a:bodyPr/>
        <a:lstStyle/>
        <a:p>
          <a:pPr>
            <a:lnSpc>
              <a:spcPct val="100000"/>
            </a:lnSpc>
          </a:pPr>
          <a:r>
            <a:rPr lang="en-US"/>
            <a:t>User stories are short, simple descriptions of a feature told from the perspective of the person who desires the new capability, usually a user or customer. They help to break down features into manageable and understandable parts.</a:t>
          </a:r>
        </a:p>
      </dgm:t>
    </dgm:pt>
    <dgm:pt modelId="{D486F36B-5C96-4C4D-A993-14A260A2E4A2}" type="parTrans" cxnId="{597B6201-BD91-4142-85C1-DC825EDD3C21}">
      <dgm:prSet/>
      <dgm:spPr/>
      <dgm:t>
        <a:bodyPr/>
        <a:lstStyle/>
        <a:p>
          <a:endParaRPr lang="en-US"/>
        </a:p>
      </dgm:t>
    </dgm:pt>
    <dgm:pt modelId="{37F7D14C-6CC4-431C-91BD-810B561314BA}" type="sibTrans" cxnId="{597B6201-BD91-4142-85C1-DC825EDD3C21}">
      <dgm:prSet/>
      <dgm:spPr/>
      <dgm:t>
        <a:bodyPr/>
        <a:lstStyle/>
        <a:p>
          <a:endParaRPr lang="en-US"/>
        </a:p>
      </dgm:t>
    </dgm:pt>
    <dgm:pt modelId="{4D91BB57-59EF-4B0D-AD68-98A15DE3BA14}">
      <dgm:prSet/>
      <dgm:spPr/>
      <dgm:t>
        <a:bodyPr/>
        <a:lstStyle/>
        <a:p>
          <a:pPr>
            <a:lnSpc>
              <a:spcPct val="100000"/>
            </a:lnSpc>
            <a:defRPr b="1"/>
          </a:pPr>
          <a:r>
            <a:rPr lang="en-US"/>
            <a:t>Release Goals and Objectives:</a:t>
          </a:r>
        </a:p>
      </dgm:t>
    </dgm:pt>
    <dgm:pt modelId="{D5FF9035-14B5-428B-BAEF-C7C6DD9377D7}" type="parTrans" cxnId="{1998A946-39A5-43F3-BD8B-5C66433174D5}">
      <dgm:prSet/>
      <dgm:spPr/>
      <dgm:t>
        <a:bodyPr/>
        <a:lstStyle/>
        <a:p>
          <a:endParaRPr lang="en-US"/>
        </a:p>
      </dgm:t>
    </dgm:pt>
    <dgm:pt modelId="{18F9C884-AD9B-4DD5-BE93-2C61A6431721}" type="sibTrans" cxnId="{1998A946-39A5-43F3-BD8B-5C66433174D5}">
      <dgm:prSet/>
      <dgm:spPr/>
      <dgm:t>
        <a:bodyPr/>
        <a:lstStyle/>
        <a:p>
          <a:endParaRPr lang="en-US"/>
        </a:p>
      </dgm:t>
    </dgm:pt>
    <dgm:pt modelId="{A9A7131A-5C7D-45D0-94BE-D04781447F5E}">
      <dgm:prSet/>
      <dgm:spPr/>
      <dgm:t>
        <a:bodyPr/>
        <a:lstStyle/>
        <a:p>
          <a:pPr>
            <a:lnSpc>
              <a:spcPct val="100000"/>
            </a:lnSpc>
          </a:pPr>
          <a:r>
            <a:rPr lang="en-US"/>
            <a:t>Clearly defined goals and objectives for the release set the overarching direction for the development team. These goals should align with business objectives and customer needs.</a:t>
          </a:r>
        </a:p>
      </dgm:t>
    </dgm:pt>
    <dgm:pt modelId="{90013D56-03E8-4A3F-885D-E245F3E2E062}" type="parTrans" cxnId="{4A25BA18-892C-47EA-B258-85BB70F12C22}">
      <dgm:prSet/>
      <dgm:spPr/>
      <dgm:t>
        <a:bodyPr/>
        <a:lstStyle/>
        <a:p>
          <a:endParaRPr lang="en-US"/>
        </a:p>
      </dgm:t>
    </dgm:pt>
    <dgm:pt modelId="{61A55F36-1A40-4321-BE8B-2C486E451F0B}" type="sibTrans" cxnId="{4A25BA18-892C-47EA-B258-85BB70F12C22}">
      <dgm:prSet/>
      <dgm:spPr/>
      <dgm:t>
        <a:bodyPr/>
        <a:lstStyle/>
        <a:p>
          <a:endParaRPr lang="en-US"/>
        </a:p>
      </dgm:t>
    </dgm:pt>
    <dgm:pt modelId="{1C6248E5-AD65-40D6-944E-B0C3C7C51099}">
      <dgm:prSet/>
      <dgm:spPr/>
      <dgm:t>
        <a:bodyPr/>
        <a:lstStyle/>
        <a:p>
          <a:pPr>
            <a:lnSpc>
              <a:spcPct val="100000"/>
            </a:lnSpc>
            <a:defRPr b="1"/>
          </a:pPr>
          <a:r>
            <a:rPr lang="en-US"/>
            <a:t>Sprint Planning:</a:t>
          </a:r>
        </a:p>
      </dgm:t>
    </dgm:pt>
    <dgm:pt modelId="{171398DD-C2A0-4A36-A42A-7FEF3D75EC4E}" type="parTrans" cxnId="{CAA9CDC7-C5BD-4877-BE4D-B62076B8E9E9}">
      <dgm:prSet/>
      <dgm:spPr/>
      <dgm:t>
        <a:bodyPr/>
        <a:lstStyle/>
        <a:p>
          <a:endParaRPr lang="en-US"/>
        </a:p>
      </dgm:t>
    </dgm:pt>
    <dgm:pt modelId="{79A8C90B-6876-49B4-99C0-7DB946ED864B}" type="sibTrans" cxnId="{CAA9CDC7-C5BD-4877-BE4D-B62076B8E9E9}">
      <dgm:prSet/>
      <dgm:spPr/>
      <dgm:t>
        <a:bodyPr/>
        <a:lstStyle/>
        <a:p>
          <a:endParaRPr lang="en-US"/>
        </a:p>
      </dgm:t>
    </dgm:pt>
    <dgm:pt modelId="{8818DCAF-E3A7-4F23-9E97-9E416FECF87C}">
      <dgm:prSet/>
      <dgm:spPr/>
      <dgm:t>
        <a:bodyPr/>
        <a:lstStyle/>
        <a:p>
          <a:pPr>
            <a:lnSpc>
              <a:spcPct val="100000"/>
            </a:lnSpc>
          </a:pPr>
          <a:r>
            <a:rPr lang="en-US"/>
            <a:t>Sprint planning involves breaking down the items from the product backlog into tasks that can be accomplished within a short time frame, typically a sprint (usually 2-4 weeks). The team decides what they can commit to delivering during the sprint.</a:t>
          </a:r>
        </a:p>
      </dgm:t>
    </dgm:pt>
    <dgm:pt modelId="{14AAC079-A484-4B4D-8C0D-805097C1CBCF}" type="parTrans" cxnId="{7A53711B-24B0-4FCA-9FC5-6AFC48FE6BB8}">
      <dgm:prSet/>
      <dgm:spPr/>
      <dgm:t>
        <a:bodyPr/>
        <a:lstStyle/>
        <a:p>
          <a:endParaRPr lang="en-US"/>
        </a:p>
      </dgm:t>
    </dgm:pt>
    <dgm:pt modelId="{B0DAC125-02D8-4639-9E31-3CED9F446F01}" type="sibTrans" cxnId="{7A53711B-24B0-4FCA-9FC5-6AFC48FE6BB8}">
      <dgm:prSet/>
      <dgm:spPr/>
      <dgm:t>
        <a:bodyPr/>
        <a:lstStyle/>
        <a:p>
          <a:endParaRPr lang="en-US"/>
        </a:p>
      </dgm:t>
    </dgm:pt>
    <dgm:pt modelId="{31BD6E3D-784A-4E02-93D6-9EE5FFC6A4E5}">
      <dgm:prSet/>
      <dgm:spPr/>
      <dgm:t>
        <a:bodyPr/>
        <a:lstStyle/>
        <a:p>
          <a:pPr>
            <a:lnSpc>
              <a:spcPct val="100000"/>
            </a:lnSpc>
            <a:defRPr b="1"/>
          </a:pPr>
          <a:r>
            <a:rPr lang="en-US"/>
            <a:t>Capacity Planning:</a:t>
          </a:r>
        </a:p>
      </dgm:t>
    </dgm:pt>
    <dgm:pt modelId="{22F2FE3E-979F-4DFA-A894-69E5DA0C379D}" type="parTrans" cxnId="{CA6533B2-8EF3-4078-9E96-179E54C303C3}">
      <dgm:prSet/>
      <dgm:spPr/>
      <dgm:t>
        <a:bodyPr/>
        <a:lstStyle/>
        <a:p>
          <a:endParaRPr lang="en-US"/>
        </a:p>
      </dgm:t>
    </dgm:pt>
    <dgm:pt modelId="{1271F3C0-8746-498D-9610-CAD4106B9CDE}" type="sibTrans" cxnId="{CA6533B2-8EF3-4078-9E96-179E54C303C3}">
      <dgm:prSet/>
      <dgm:spPr/>
      <dgm:t>
        <a:bodyPr/>
        <a:lstStyle/>
        <a:p>
          <a:endParaRPr lang="en-US"/>
        </a:p>
      </dgm:t>
    </dgm:pt>
    <dgm:pt modelId="{607B9F25-93CD-4198-9B2B-CE5333C45245}">
      <dgm:prSet/>
      <dgm:spPr/>
      <dgm:t>
        <a:bodyPr/>
        <a:lstStyle/>
        <a:p>
          <a:pPr>
            <a:lnSpc>
              <a:spcPct val="100000"/>
            </a:lnSpc>
          </a:pPr>
          <a:r>
            <a:rPr lang="en-US"/>
            <a:t>Understanding the team's capacity to take on work is crucial. This involves considering team member availability, skills, and any potential constraints.</a:t>
          </a:r>
        </a:p>
      </dgm:t>
    </dgm:pt>
    <dgm:pt modelId="{D7F1CD29-A0A8-4FDB-A807-F1A25F89A86E}" type="parTrans" cxnId="{3610D669-6F52-42ED-9118-AE509B22D6CE}">
      <dgm:prSet/>
      <dgm:spPr/>
      <dgm:t>
        <a:bodyPr/>
        <a:lstStyle/>
        <a:p>
          <a:endParaRPr lang="en-US"/>
        </a:p>
      </dgm:t>
    </dgm:pt>
    <dgm:pt modelId="{BF8103FD-902D-4D3B-84E5-8D298D9978D9}" type="sibTrans" cxnId="{3610D669-6F52-42ED-9118-AE509B22D6CE}">
      <dgm:prSet/>
      <dgm:spPr/>
      <dgm:t>
        <a:bodyPr/>
        <a:lstStyle/>
        <a:p>
          <a:endParaRPr lang="en-US"/>
        </a:p>
      </dgm:t>
    </dgm:pt>
    <dgm:pt modelId="{05E764BB-9084-40A4-BFEC-EFDFA1EA528D}" type="pres">
      <dgm:prSet presAssocID="{91D7AF16-5947-4843-B014-4288BEA6410B}" presName="root" presStyleCnt="0">
        <dgm:presLayoutVars>
          <dgm:dir/>
          <dgm:resizeHandles val="exact"/>
        </dgm:presLayoutVars>
      </dgm:prSet>
      <dgm:spPr/>
    </dgm:pt>
    <dgm:pt modelId="{D2858D44-C4F7-478D-A6E1-87A83FA609F2}" type="pres">
      <dgm:prSet presAssocID="{E9D72CD6-F59F-4F82-84A6-B403D55EEB4A}" presName="compNode" presStyleCnt="0"/>
      <dgm:spPr/>
    </dgm:pt>
    <dgm:pt modelId="{7A297C2E-A546-47B0-B76E-80C7B955D125}" type="pres">
      <dgm:prSet presAssocID="{E9D72CD6-F59F-4F82-84A6-B403D55EEB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157FF501-BAA4-4225-93DF-104D48E8C8F4}" type="pres">
      <dgm:prSet presAssocID="{E9D72CD6-F59F-4F82-84A6-B403D55EEB4A}" presName="iconSpace" presStyleCnt="0"/>
      <dgm:spPr/>
    </dgm:pt>
    <dgm:pt modelId="{1A2F5058-405E-4176-890D-4A501469BB7D}" type="pres">
      <dgm:prSet presAssocID="{E9D72CD6-F59F-4F82-84A6-B403D55EEB4A}" presName="parTx" presStyleLbl="revTx" presStyleIdx="0" presStyleCnt="10">
        <dgm:presLayoutVars>
          <dgm:chMax val="0"/>
          <dgm:chPref val="0"/>
        </dgm:presLayoutVars>
      </dgm:prSet>
      <dgm:spPr/>
    </dgm:pt>
    <dgm:pt modelId="{2EA1FA08-7033-4716-AEB5-E5C3FC99C27D}" type="pres">
      <dgm:prSet presAssocID="{E9D72CD6-F59F-4F82-84A6-B403D55EEB4A}" presName="txSpace" presStyleCnt="0"/>
      <dgm:spPr/>
    </dgm:pt>
    <dgm:pt modelId="{C059CAD8-2840-4245-BA4F-EAB985527244}" type="pres">
      <dgm:prSet presAssocID="{E9D72CD6-F59F-4F82-84A6-B403D55EEB4A}" presName="desTx" presStyleLbl="revTx" presStyleIdx="1" presStyleCnt="10">
        <dgm:presLayoutVars/>
      </dgm:prSet>
      <dgm:spPr/>
    </dgm:pt>
    <dgm:pt modelId="{0774802D-2062-4E5F-B6B6-8AE60137F9C2}" type="pres">
      <dgm:prSet presAssocID="{378E766C-B388-498B-B09F-8BDB848B45DA}" presName="sibTrans" presStyleCnt="0"/>
      <dgm:spPr/>
    </dgm:pt>
    <dgm:pt modelId="{C8BD60BA-1707-4FA9-AB26-04467AD43336}" type="pres">
      <dgm:prSet presAssocID="{832B185C-37FD-4C45-B98E-8D265E2E661A}" presName="compNode" presStyleCnt="0"/>
      <dgm:spPr/>
    </dgm:pt>
    <dgm:pt modelId="{14F9A5EB-6CA1-4689-A3E6-5CC3FE21B0F5}" type="pres">
      <dgm:prSet presAssocID="{832B185C-37FD-4C45-B98E-8D265E2E661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16730339-8898-46C6-9223-CCB86B93D9BC}" type="pres">
      <dgm:prSet presAssocID="{832B185C-37FD-4C45-B98E-8D265E2E661A}" presName="iconSpace" presStyleCnt="0"/>
      <dgm:spPr/>
    </dgm:pt>
    <dgm:pt modelId="{1895068A-3480-4192-BF42-45CCDBD9CBEA}" type="pres">
      <dgm:prSet presAssocID="{832B185C-37FD-4C45-B98E-8D265E2E661A}" presName="parTx" presStyleLbl="revTx" presStyleIdx="2" presStyleCnt="10">
        <dgm:presLayoutVars>
          <dgm:chMax val="0"/>
          <dgm:chPref val="0"/>
        </dgm:presLayoutVars>
      </dgm:prSet>
      <dgm:spPr/>
    </dgm:pt>
    <dgm:pt modelId="{D554B730-CE9C-49FE-AB8A-21BF64BB0D57}" type="pres">
      <dgm:prSet presAssocID="{832B185C-37FD-4C45-B98E-8D265E2E661A}" presName="txSpace" presStyleCnt="0"/>
      <dgm:spPr/>
    </dgm:pt>
    <dgm:pt modelId="{D95CE6CB-D86D-4E74-9117-48783FE945B9}" type="pres">
      <dgm:prSet presAssocID="{832B185C-37FD-4C45-B98E-8D265E2E661A}" presName="desTx" presStyleLbl="revTx" presStyleIdx="3" presStyleCnt="10">
        <dgm:presLayoutVars/>
      </dgm:prSet>
      <dgm:spPr/>
    </dgm:pt>
    <dgm:pt modelId="{ACF4B1B1-7919-456A-AB48-CDA017DB75B0}" type="pres">
      <dgm:prSet presAssocID="{F484EC6F-3D54-4C2E-ABBD-DE4FF74EA7D4}" presName="sibTrans" presStyleCnt="0"/>
      <dgm:spPr/>
    </dgm:pt>
    <dgm:pt modelId="{C65AB519-A584-4B9E-A989-2ADEBE724D06}" type="pres">
      <dgm:prSet presAssocID="{4D91BB57-59EF-4B0D-AD68-98A15DE3BA14}" presName="compNode" presStyleCnt="0"/>
      <dgm:spPr/>
    </dgm:pt>
    <dgm:pt modelId="{A1FB2E71-13E3-4AEB-98FE-3CA4443F939C}" type="pres">
      <dgm:prSet presAssocID="{4D91BB57-59EF-4B0D-AD68-98A15DE3BA1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FD1A99EA-1B1C-4265-9737-A36B38DA7190}" type="pres">
      <dgm:prSet presAssocID="{4D91BB57-59EF-4B0D-AD68-98A15DE3BA14}" presName="iconSpace" presStyleCnt="0"/>
      <dgm:spPr/>
    </dgm:pt>
    <dgm:pt modelId="{35A72207-940E-47BF-8D7D-9CA524A0563E}" type="pres">
      <dgm:prSet presAssocID="{4D91BB57-59EF-4B0D-AD68-98A15DE3BA14}" presName="parTx" presStyleLbl="revTx" presStyleIdx="4" presStyleCnt="10">
        <dgm:presLayoutVars>
          <dgm:chMax val="0"/>
          <dgm:chPref val="0"/>
        </dgm:presLayoutVars>
      </dgm:prSet>
      <dgm:spPr/>
    </dgm:pt>
    <dgm:pt modelId="{71EDB09C-B170-4867-8408-F10C43BF4B06}" type="pres">
      <dgm:prSet presAssocID="{4D91BB57-59EF-4B0D-AD68-98A15DE3BA14}" presName="txSpace" presStyleCnt="0"/>
      <dgm:spPr/>
    </dgm:pt>
    <dgm:pt modelId="{FF483291-8367-4650-BC78-BB3DFD860202}" type="pres">
      <dgm:prSet presAssocID="{4D91BB57-59EF-4B0D-AD68-98A15DE3BA14}" presName="desTx" presStyleLbl="revTx" presStyleIdx="5" presStyleCnt="10">
        <dgm:presLayoutVars/>
      </dgm:prSet>
      <dgm:spPr/>
    </dgm:pt>
    <dgm:pt modelId="{670CABD4-4B7C-41C9-BFC0-0E3CA7FC35F6}" type="pres">
      <dgm:prSet presAssocID="{18F9C884-AD9B-4DD5-BE93-2C61A6431721}" presName="sibTrans" presStyleCnt="0"/>
      <dgm:spPr/>
    </dgm:pt>
    <dgm:pt modelId="{E527661C-719D-48AB-946A-EA3F9C3CB912}" type="pres">
      <dgm:prSet presAssocID="{1C6248E5-AD65-40D6-944E-B0C3C7C51099}" presName="compNode" presStyleCnt="0"/>
      <dgm:spPr/>
    </dgm:pt>
    <dgm:pt modelId="{1D399084-0207-4C54-812F-EF0C0AEB028A}" type="pres">
      <dgm:prSet presAssocID="{1C6248E5-AD65-40D6-944E-B0C3C7C510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8C37255A-E085-41F5-8646-43D0CA145C1B}" type="pres">
      <dgm:prSet presAssocID="{1C6248E5-AD65-40D6-944E-B0C3C7C51099}" presName="iconSpace" presStyleCnt="0"/>
      <dgm:spPr/>
    </dgm:pt>
    <dgm:pt modelId="{A1D48326-9E13-4A2B-8CCC-0BF5E8DC5F6B}" type="pres">
      <dgm:prSet presAssocID="{1C6248E5-AD65-40D6-944E-B0C3C7C51099}" presName="parTx" presStyleLbl="revTx" presStyleIdx="6" presStyleCnt="10">
        <dgm:presLayoutVars>
          <dgm:chMax val="0"/>
          <dgm:chPref val="0"/>
        </dgm:presLayoutVars>
      </dgm:prSet>
      <dgm:spPr/>
    </dgm:pt>
    <dgm:pt modelId="{A6C2C858-1581-4B4A-B302-DD0037199462}" type="pres">
      <dgm:prSet presAssocID="{1C6248E5-AD65-40D6-944E-B0C3C7C51099}" presName="txSpace" presStyleCnt="0"/>
      <dgm:spPr/>
    </dgm:pt>
    <dgm:pt modelId="{A0CCC2D0-5DCE-4BA7-B660-8369264C8309}" type="pres">
      <dgm:prSet presAssocID="{1C6248E5-AD65-40D6-944E-B0C3C7C51099}" presName="desTx" presStyleLbl="revTx" presStyleIdx="7" presStyleCnt="10">
        <dgm:presLayoutVars/>
      </dgm:prSet>
      <dgm:spPr/>
    </dgm:pt>
    <dgm:pt modelId="{BC9BC33D-5CA6-40A1-BD72-324FBE5BD707}" type="pres">
      <dgm:prSet presAssocID="{79A8C90B-6876-49B4-99C0-7DB946ED864B}" presName="sibTrans" presStyleCnt="0"/>
      <dgm:spPr/>
    </dgm:pt>
    <dgm:pt modelId="{B149AF21-07FF-48C3-AA86-9F07A887C107}" type="pres">
      <dgm:prSet presAssocID="{31BD6E3D-784A-4E02-93D6-9EE5FFC6A4E5}" presName="compNode" presStyleCnt="0"/>
      <dgm:spPr/>
    </dgm:pt>
    <dgm:pt modelId="{1E339661-56C5-4698-88E1-FF24DF16F27F}" type="pres">
      <dgm:prSet presAssocID="{31BD6E3D-784A-4E02-93D6-9EE5FFC6A4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3F37AC41-A0EF-44EB-8AAF-755D3DE0EA24}" type="pres">
      <dgm:prSet presAssocID="{31BD6E3D-784A-4E02-93D6-9EE5FFC6A4E5}" presName="iconSpace" presStyleCnt="0"/>
      <dgm:spPr/>
    </dgm:pt>
    <dgm:pt modelId="{AF54EF55-1052-4D18-AA03-08F0831D9956}" type="pres">
      <dgm:prSet presAssocID="{31BD6E3D-784A-4E02-93D6-9EE5FFC6A4E5}" presName="parTx" presStyleLbl="revTx" presStyleIdx="8" presStyleCnt="10">
        <dgm:presLayoutVars>
          <dgm:chMax val="0"/>
          <dgm:chPref val="0"/>
        </dgm:presLayoutVars>
      </dgm:prSet>
      <dgm:spPr/>
    </dgm:pt>
    <dgm:pt modelId="{67ED3FA1-7B51-4115-A484-73BF17D85298}" type="pres">
      <dgm:prSet presAssocID="{31BD6E3D-784A-4E02-93D6-9EE5FFC6A4E5}" presName="txSpace" presStyleCnt="0"/>
      <dgm:spPr/>
    </dgm:pt>
    <dgm:pt modelId="{C5996C22-2083-4C20-BD71-9DD8E55B5B93}" type="pres">
      <dgm:prSet presAssocID="{31BD6E3D-784A-4E02-93D6-9EE5FFC6A4E5}" presName="desTx" presStyleLbl="revTx" presStyleIdx="9" presStyleCnt="10">
        <dgm:presLayoutVars/>
      </dgm:prSet>
      <dgm:spPr/>
    </dgm:pt>
  </dgm:ptLst>
  <dgm:cxnLst>
    <dgm:cxn modelId="{597B6201-BD91-4142-85C1-DC825EDD3C21}" srcId="{832B185C-37FD-4C45-B98E-8D265E2E661A}" destId="{3DB1B7AB-EB8A-4EE0-986C-E50494B1410D}" srcOrd="0" destOrd="0" parTransId="{D486F36B-5C96-4C4D-A993-14A260A2E4A2}" sibTransId="{37F7D14C-6CC4-431C-91BD-810B561314BA}"/>
    <dgm:cxn modelId="{B1593B0F-8E54-408E-B03D-F043CE629466}" type="presOf" srcId="{832B185C-37FD-4C45-B98E-8D265E2E661A}" destId="{1895068A-3480-4192-BF42-45CCDBD9CBEA}" srcOrd="0" destOrd="0" presId="urn:microsoft.com/office/officeart/2018/2/layout/IconLabelDescriptionList"/>
    <dgm:cxn modelId="{16193D10-F522-43ED-9786-1F1C5B93ED76}" srcId="{91D7AF16-5947-4843-B014-4288BEA6410B}" destId="{E9D72CD6-F59F-4F82-84A6-B403D55EEB4A}" srcOrd="0" destOrd="0" parTransId="{DA27AC85-36CF-4EE9-A0EB-1DA1BC6E3E78}" sibTransId="{378E766C-B388-498B-B09F-8BDB848B45DA}"/>
    <dgm:cxn modelId="{4A25BA18-892C-47EA-B258-85BB70F12C22}" srcId="{4D91BB57-59EF-4B0D-AD68-98A15DE3BA14}" destId="{A9A7131A-5C7D-45D0-94BE-D04781447F5E}" srcOrd="0" destOrd="0" parTransId="{90013D56-03E8-4A3F-885D-E245F3E2E062}" sibTransId="{61A55F36-1A40-4321-BE8B-2C486E451F0B}"/>
    <dgm:cxn modelId="{7A53711B-24B0-4FCA-9FC5-6AFC48FE6BB8}" srcId="{1C6248E5-AD65-40D6-944E-B0C3C7C51099}" destId="{8818DCAF-E3A7-4F23-9E97-9E416FECF87C}" srcOrd="0" destOrd="0" parTransId="{14AAC079-A484-4B4D-8C0D-805097C1CBCF}" sibTransId="{B0DAC125-02D8-4639-9E31-3CED9F446F01}"/>
    <dgm:cxn modelId="{E5B71620-0A67-49D9-8FB5-9A184189CA00}" type="presOf" srcId="{31BD6E3D-784A-4E02-93D6-9EE5FFC6A4E5}" destId="{AF54EF55-1052-4D18-AA03-08F0831D9956}" srcOrd="0" destOrd="0" presId="urn:microsoft.com/office/officeart/2018/2/layout/IconLabelDescriptionList"/>
    <dgm:cxn modelId="{4DD1B62D-5FA6-4647-9A3C-60E8CA02C3D1}" type="presOf" srcId="{8818DCAF-E3A7-4F23-9E97-9E416FECF87C}" destId="{A0CCC2D0-5DCE-4BA7-B660-8369264C8309}" srcOrd="0" destOrd="0" presId="urn:microsoft.com/office/officeart/2018/2/layout/IconLabelDescriptionList"/>
    <dgm:cxn modelId="{A877D83D-ED1F-4F2E-9D85-192A1DBEA748}" type="presOf" srcId="{3DB1B7AB-EB8A-4EE0-986C-E50494B1410D}" destId="{D95CE6CB-D86D-4E74-9117-48783FE945B9}" srcOrd="0" destOrd="0" presId="urn:microsoft.com/office/officeart/2018/2/layout/IconLabelDescriptionList"/>
    <dgm:cxn modelId="{1998A946-39A5-43F3-BD8B-5C66433174D5}" srcId="{91D7AF16-5947-4843-B014-4288BEA6410B}" destId="{4D91BB57-59EF-4B0D-AD68-98A15DE3BA14}" srcOrd="2" destOrd="0" parTransId="{D5FF9035-14B5-428B-BAEF-C7C6DD9377D7}" sibTransId="{18F9C884-AD9B-4DD5-BE93-2C61A6431721}"/>
    <dgm:cxn modelId="{65C08149-FF97-4F05-A6E5-ECD0B3C4288C}" type="presOf" srcId="{1C6248E5-AD65-40D6-944E-B0C3C7C51099}" destId="{A1D48326-9E13-4A2B-8CCC-0BF5E8DC5F6B}" srcOrd="0" destOrd="0" presId="urn:microsoft.com/office/officeart/2018/2/layout/IconLabelDescriptionList"/>
    <dgm:cxn modelId="{CEF0204B-A014-414A-88FF-592B655928D2}" type="presOf" srcId="{A9A7131A-5C7D-45D0-94BE-D04781447F5E}" destId="{FF483291-8367-4650-BC78-BB3DFD860202}" srcOrd="0" destOrd="0" presId="urn:microsoft.com/office/officeart/2018/2/layout/IconLabelDescriptionList"/>
    <dgm:cxn modelId="{3058A24E-1C1D-4D52-BE7F-4BA04B647657}" srcId="{E9D72CD6-F59F-4F82-84A6-B403D55EEB4A}" destId="{DB2890AC-FC7F-4DBA-8A96-F71895E7798D}" srcOrd="0" destOrd="0" parTransId="{61FEC051-0999-4B18-A9AB-BA256A66A703}" sibTransId="{96B5126C-D74A-48AE-8E5D-E066681BA55C}"/>
    <dgm:cxn modelId="{3610D669-6F52-42ED-9118-AE509B22D6CE}" srcId="{31BD6E3D-784A-4E02-93D6-9EE5FFC6A4E5}" destId="{607B9F25-93CD-4198-9B2B-CE5333C45245}" srcOrd="0" destOrd="0" parTransId="{D7F1CD29-A0A8-4FDB-A807-F1A25F89A86E}" sibTransId="{BF8103FD-902D-4D3B-84E5-8D298D9978D9}"/>
    <dgm:cxn modelId="{808ADF84-D169-4A55-9A2C-141499F6F864}" type="presOf" srcId="{DB2890AC-FC7F-4DBA-8A96-F71895E7798D}" destId="{C059CAD8-2840-4245-BA4F-EAB985527244}" srcOrd="0" destOrd="0" presId="urn:microsoft.com/office/officeart/2018/2/layout/IconLabelDescriptionList"/>
    <dgm:cxn modelId="{552774B0-CE1A-4E2E-A894-D7EC2C8C0042}" type="presOf" srcId="{E9D72CD6-F59F-4F82-84A6-B403D55EEB4A}" destId="{1A2F5058-405E-4176-890D-4A501469BB7D}" srcOrd="0" destOrd="0" presId="urn:microsoft.com/office/officeart/2018/2/layout/IconLabelDescriptionList"/>
    <dgm:cxn modelId="{CA6533B2-8EF3-4078-9E96-179E54C303C3}" srcId="{91D7AF16-5947-4843-B014-4288BEA6410B}" destId="{31BD6E3D-784A-4E02-93D6-9EE5FFC6A4E5}" srcOrd="4" destOrd="0" parTransId="{22F2FE3E-979F-4DFA-A894-69E5DA0C379D}" sibTransId="{1271F3C0-8746-498D-9610-CAD4106B9CDE}"/>
    <dgm:cxn modelId="{3FBFC8B9-E3F0-449E-A782-AEAFB30F6E32}" type="presOf" srcId="{91D7AF16-5947-4843-B014-4288BEA6410B}" destId="{05E764BB-9084-40A4-BFEC-EFDFA1EA528D}" srcOrd="0" destOrd="0" presId="urn:microsoft.com/office/officeart/2018/2/layout/IconLabelDescriptionList"/>
    <dgm:cxn modelId="{CAA9CDC7-C5BD-4877-BE4D-B62076B8E9E9}" srcId="{91D7AF16-5947-4843-B014-4288BEA6410B}" destId="{1C6248E5-AD65-40D6-944E-B0C3C7C51099}" srcOrd="3" destOrd="0" parTransId="{171398DD-C2A0-4A36-A42A-7FEF3D75EC4E}" sibTransId="{79A8C90B-6876-49B4-99C0-7DB946ED864B}"/>
    <dgm:cxn modelId="{74442EE0-7C28-47D5-974A-D0D0DFA16E61}" srcId="{91D7AF16-5947-4843-B014-4288BEA6410B}" destId="{832B185C-37FD-4C45-B98E-8D265E2E661A}" srcOrd="1" destOrd="0" parTransId="{85A9A9BA-EA4E-49FE-8DAE-FB2538F3D292}" sibTransId="{F484EC6F-3D54-4C2E-ABBD-DE4FF74EA7D4}"/>
    <dgm:cxn modelId="{D71D0FE8-D3C4-4DC2-B86A-BBF42E047992}" type="presOf" srcId="{607B9F25-93CD-4198-9B2B-CE5333C45245}" destId="{C5996C22-2083-4C20-BD71-9DD8E55B5B93}" srcOrd="0" destOrd="0" presId="urn:microsoft.com/office/officeart/2018/2/layout/IconLabelDescriptionList"/>
    <dgm:cxn modelId="{94D19FE9-B18B-414C-BF0D-99AC16B23E76}" type="presOf" srcId="{4D91BB57-59EF-4B0D-AD68-98A15DE3BA14}" destId="{35A72207-940E-47BF-8D7D-9CA524A0563E}" srcOrd="0" destOrd="0" presId="urn:microsoft.com/office/officeart/2018/2/layout/IconLabelDescriptionList"/>
    <dgm:cxn modelId="{E92A3C20-FFE4-4AC5-BC38-2D6D26931B36}" type="presParOf" srcId="{05E764BB-9084-40A4-BFEC-EFDFA1EA528D}" destId="{D2858D44-C4F7-478D-A6E1-87A83FA609F2}" srcOrd="0" destOrd="0" presId="urn:microsoft.com/office/officeart/2018/2/layout/IconLabelDescriptionList"/>
    <dgm:cxn modelId="{B51298CD-E4C7-4502-A2ED-35FE68E72479}" type="presParOf" srcId="{D2858D44-C4F7-478D-A6E1-87A83FA609F2}" destId="{7A297C2E-A546-47B0-B76E-80C7B955D125}" srcOrd="0" destOrd="0" presId="urn:microsoft.com/office/officeart/2018/2/layout/IconLabelDescriptionList"/>
    <dgm:cxn modelId="{D8A3D2F9-9BAD-4B6B-A2CB-9263D5B9EDD8}" type="presParOf" srcId="{D2858D44-C4F7-478D-A6E1-87A83FA609F2}" destId="{157FF501-BAA4-4225-93DF-104D48E8C8F4}" srcOrd="1" destOrd="0" presId="urn:microsoft.com/office/officeart/2018/2/layout/IconLabelDescriptionList"/>
    <dgm:cxn modelId="{45137E9A-A539-4ED8-B91E-949A919A432B}" type="presParOf" srcId="{D2858D44-C4F7-478D-A6E1-87A83FA609F2}" destId="{1A2F5058-405E-4176-890D-4A501469BB7D}" srcOrd="2" destOrd="0" presId="urn:microsoft.com/office/officeart/2018/2/layout/IconLabelDescriptionList"/>
    <dgm:cxn modelId="{FEBB496A-4D10-48CE-A1AD-65300F1D249B}" type="presParOf" srcId="{D2858D44-C4F7-478D-A6E1-87A83FA609F2}" destId="{2EA1FA08-7033-4716-AEB5-E5C3FC99C27D}" srcOrd="3" destOrd="0" presId="urn:microsoft.com/office/officeart/2018/2/layout/IconLabelDescriptionList"/>
    <dgm:cxn modelId="{D59DCFC5-12F6-4248-8699-73F34DE779AD}" type="presParOf" srcId="{D2858D44-C4F7-478D-A6E1-87A83FA609F2}" destId="{C059CAD8-2840-4245-BA4F-EAB985527244}" srcOrd="4" destOrd="0" presId="urn:microsoft.com/office/officeart/2018/2/layout/IconLabelDescriptionList"/>
    <dgm:cxn modelId="{6935F24A-4ADD-4EC4-BEF2-9A332A52F981}" type="presParOf" srcId="{05E764BB-9084-40A4-BFEC-EFDFA1EA528D}" destId="{0774802D-2062-4E5F-B6B6-8AE60137F9C2}" srcOrd="1" destOrd="0" presId="urn:microsoft.com/office/officeart/2018/2/layout/IconLabelDescriptionList"/>
    <dgm:cxn modelId="{8E65B19C-415E-4303-A334-5CF7E7DF72CE}" type="presParOf" srcId="{05E764BB-9084-40A4-BFEC-EFDFA1EA528D}" destId="{C8BD60BA-1707-4FA9-AB26-04467AD43336}" srcOrd="2" destOrd="0" presId="urn:microsoft.com/office/officeart/2018/2/layout/IconLabelDescriptionList"/>
    <dgm:cxn modelId="{5E66B62E-D90B-4A98-8871-5A9385825A20}" type="presParOf" srcId="{C8BD60BA-1707-4FA9-AB26-04467AD43336}" destId="{14F9A5EB-6CA1-4689-A3E6-5CC3FE21B0F5}" srcOrd="0" destOrd="0" presId="urn:microsoft.com/office/officeart/2018/2/layout/IconLabelDescriptionList"/>
    <dgm:cxn modelId="{E7BD8D10-3BE7-482A-94AA-F21F1179831F}" type="presParOf" srcId="{C8BD60BA-1707-4FA9-AB26-04467AD43336}" destId="{16730339-8898-46C6-9223-CCB86B93D9BC}" srcOrd="1" destOrd="0" presId="urn:microsoft.com/office/officeart/2018/2/layout/IconLabelDescriptionList"/>
    <dgm:cxn modelId="{D71CEDFF-4B06-4939-9DA1-C0B7957D41BB}" type="presParOf" srcId="{C8BD60BA-1707-4FA9-AB26-04467AD43336}" destId="{1895068A-3480-4192-BF42-45CCDBD9CBEA}" srcOrd="2" destOrd="0" presId="urn:microsoft.com/office/officeart/2018/2/layout/IconLabelDescriptionList"/>
    <dgm:cxn modelId="{470FE287-DBF5-4690-8708-818A3A4BA480}" type="presParOf" srcId="{C8BD60BA-1707-4FA9-AB26-04467AD43336}" destId="{D554B730-CE9C-49FE-AB8A-21BF64BB0D57}" srcOrd="3" destOrd="0" presId="urn:microsoft.com/office/officeart/2018/2/layout/IconLabelDescriptionList"/>
    <dgm:cxn modelId="{999E3169-F70C-45AF-A991-1A5D9C4B8C8A}" type="presParOf" srcId="{C8BD60BA-1707-4FA9-AB26-04467AD43336}" destId="{D95CE6CB-D86D-4E74-9117-48783FE945B9}" srcOrd="4" destOrd="0" presId="urn:microsoft.com/office/officeart/2018/2/layout/IconLabelDescriptionList"/>
    <dgm:cxn modelId="{4689ED0C-FD50-4BCE-8990-4D09526AAB91}" type="presParOf" srcId="{05E764BB-9084-40A4-BFEC-EFDFA1EA528D}" destId="{ACF4B1B1-7919-456A-AB48-CDA017DB75B0}" srcOrd="3" destOrd="0" presId="urn:microsoft.com/office/officeart/2018/2/layout/IconLabelDescriptionList"/>
    <dgm:cxn modelId="{08BE9AA8-3AB2-4E30-A7B1-7BC47F0D8864}" type="presParOf" srcId="{05E764BB-9084-40A4-BFEC-EFDFA1EA528D}" destId="{C65AB519-A584-4B9E-A989-2ADEBE724D06}" srcOrd="4" destOrd="0" presId="urn:microsoft.com/office/officeart/2018/2/layout/IconLabelDescriptionList"/>
    <dgm:cxn modelId="{CA9CD552-09F3-4BB3-802C-7856A7DE6CF6}" type="presParOf" srcId="{C65AB519-A584-4B9E-A989-2ADEBE724D06}" destId="{A1FB2E71-13E3-4AEB-98FE-3CA4443F939C}" srcOrd="0" destOrd="0" presId="urn:microsoft.com/office/officeart/2018/2/layout/IconLabelDescriptionList"/>
    <dgm:cxn modelId="{D64D797B-7840-405B-9F19-44E470BE7D63}" type="presParOf" srcId="{C65AB519-A584-4B9E-A989-2ADEBE724D06}" destId="{FD1A99EA-1B1C-4265-9737-A36B38DA7190}" srcOrd="1" destOrd="0" presId="urn:microsoft.com/office/officeart/2018/2/layout/IconLabelDescriptionList"/>
    <dgm:cxn modelId="{C2B0E1CE-B6E6-4F9E-B68B-B9CD3F09374D}" type="presParOf" srcId="{C65AB519-A584-4B9E-A989-2ADEBE724D06}" destId="{35A72207-940E-47BF-8D7D-9CA524A0563E}" srcOrd="2" destOrd="0" presId="urn:microsoft.com/office/officeart/2018/2/layout/IconLabelDescriptionList"/>
    <dgm:cxn modelId="{B1664607-B1CA-41AF-A9C6-106A5417CB1B}" type="presParOf" srcId="{C65AB519-A584-4B9E-A989-2ADEBE724D06}" destId="{71EDB09C-B170-4867-8408-F10C43BF4B06}" srcOrd="3" destOrd="0" presId="urn:microsoft.com/office/officeart/2018/2/layout/IconLabelDescriptionList"/>
    <dgm:cxn modelId="{AA3C1C81-4E9B-4688-BC3C-80F321C61BF5}" type="presParOf" srcId="{C65AB519-A584-4B9E-A989-2ADEBE724D06}" destId="{FF483291-8367-4650-BC78-BB3DFD860202}" srcOrd="4" destOrd="0" presId="urn:microsoft.com/office/officeart/2018/2/layout/IconLabelDescriptionList"/>
    <dgm:cxn modelId="{60DCB4E1-0012-4290-8C51-F89F56D6CDA6}" type="presParOf" srcId="{05E764BB-9084-40A4-BFEC-EFDFA1EA528D}" destId="{670CABD4-4B7C-41C9-BFC0-0E3CA7FC35F6}" srcOrd="5" destOrd="0" presId="urn:microsoft.com/office/officeart/2018/2/layout/IconLabelDescriptionList"/>
    <dgm:cxn modelId="{95FBAA25-2809-4EC8-96F9-82FA72FBE6BD}" type="presParOf" srcId="{05E764BB-9084-40A4-BFEC-EFDFA1EA528D}" destId="{E527661C-719D-48AB-946A-EA3F9C3CB912}" srcOrd="6" destOrd="0" presId="urn:microsoft.com/office/officeart/2018/2/layout/IconLabelDescriptionList"/>
    <dgm:cxn modelId="{5BB044B8-B3EC-4CCF-94FF-464B850E21EA}" type="presParOf" srcId="{E527661C-719D-48AB-946A-EA3F9C3CB912}" destId="{1D399084-0207-4C54-812F-EF0C0AEB028A}" srcOrd="0" destOrd="0" presId="urn:microsoft.com/office/officeart/2018/2/layout/IconLabelDescriptionList"/>
    <dgm:cxn modelId="{375554CC-FC22-4492-891C-7235EF4417E2}" type="presParOf" srcId="{E527661C-719D-48AB-946A-EA3F9C3CB912}" destId="{8C37255A-E085-41F5-8646-43D0CA145C1B}" srcOrd="1" destOrd="0" presId="urn:microsoft.com/office/officeart/2018/2/layout/IconLabelDescriptionList"/>
    <dgm:cxn modelId="{F5D605C7-B618-4114-8999-84758E791402}" type="presParOf" srcId="{E527661C-719D-48AB-946A-EA3F9C3CB912}" destId="{A1D48326-9E13-4A2B-8CCC-0BF5E8DC5F6B}" srcOrd="2" destOrd="0" presId="urn:microsoft.com/office/officeart/2018/2/layout/IconLabelDescriptionList"/>
    <dgm:cxn modelId="{4D39450F-6681-4A68-9D96-D067C101B8B6}" type="presParOf" srcId="{E527661C-719D-48AB-946A-EA3F9C3CB912}" destId="{A6C2C858-1581-4B4A-B302-DD0037199462}" srcOrd="3" destOrd="0" presId="urn:microsoft.com/office/officeart/2018/2/layout/IconLabelDescriptionList"/>
    <dgm:cxn modelId="{E2E966DB-693C-4305-8369-C62045AE2A24}" type="presParOf" srcId="{E527661C-719D-48AB-946A-EA3F9C3CB912}" destId="{A0CCC2D0-5DCE-4BA7-B660-8369264C8309}" srcOrd="4" destOrd="0" presId="urn:microsoft.com/office/officeart/2018/2/layout/IconLabelDescriptionList"/>
    <dgm:cxn modelId="{4D8DE339-C7AE-4070-B4E1-341079744D2A}" type="presParOf" srcId="{05E764BB-9084-40A4-BFEC-EFDFA1EA528D}" destId="{BC9BC33D-5CA6-40A1-BD72-324FBE5BD707}" srcOrd="7" destOrd="0" presId="urn:microsoft.com/office/officeart/2018/2/layout/IconLabelDescriptionList"/>
    <dgm:cxn modelId="{52E6A7D8-49F8-41B4-8D8F-F78389282140}" type="presParOf" srcId="{05E764BB-9084-40A4-BFEC-EFDFA1EA528D}" destId="{B149AF21-07FF-48C3-AA86-9F07A887C107}" srcOrd="8" destOrd="0" presId="urn:microsoft.com/office/officeart/2018/2/layout/IconLabelDescriptionList"/>
    <dgm:cxn modelId="{D751EE22-4FF1-467E-B1BB-8F5B3CDB54EF}" type="presParOf" srcId="{B149AF21-07FF-48C3-AA86-9F07A887C107}" destId="{1E339661-56C5-4698-88E1-FF24DF16F27F}" srcOrd="0" destOrd="0" presId="urn:microsoft.com/office/officeart/2018/2/layout/IconLabelDescriptionList"/>
    <dgm:cxn modelId="{91A0E214-7C1C-497C-8800-F6FCA2CA4DFD}" type="presParOf" srcId="{B149AF21-07FF-48C3-AA86-9F07A887C107}" destId="{3F37AC41-A0EF-44EB-8AAF-755D3DE0EA24}" srcOrd="1" destOrd="0" presId="urn:microsoft.com/office/officeart/2018/2/layout/IconLabelDescriptionList"/>
    <dgm:cxn modelId="{344914F6-1016-4CE5-A118-AF5E4EC30BFC}" type="presParOf" srcId="{B149AF21-07FF-48C3-AA86-9F07A887C107}" destId="{AF54EF55-1052-4D18-AA03-08F0831D9956}" srcOrd="2" destOrd="0" presId="urn:microsoft.com/office/officeart/2018/2/layout/IconLabelDescriptionList"/>
    <dgm:cxn modelId="{7469F84C-B140-4A35-953A-1A69BDAF704B}" type="presParOf" srcId="{B149AF21-07FF-48C3-AA86-9F07A887C107}" destId="{67ED3FA1-7B51-4115-A484-73BF17D85298}" srcOrd="3" destOrd="0" presId="urn:microsoft.com/office/officeart/2018/2/layout/IconLabelDescriptionList"/>
    <dgm:cxn modelId="{0FABDA74-8016-4D9F-AC95-4FA9450D6C40}" type="presParOf" srcId="{B149AF21-07FF-48C3-AA86-9F07A887C107}" destId="{C5996C22-2083-4C20-BD71-9DD8E55B5B93}"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6FEE72-9B59-4044-BD61-38E45511380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1FF5C7-0599-48D7-A3F7-A8106068EAB8}">
      <dgm:prSet/>
      <dgm:spPr/>
      <dgm:t>
        <a:bodyPr/>
        <a:lstStyle/>
        <a:p>
          <a:pPr>
            <a:defRPr b="1"/>
          </a:pPr>
          <a:r>
            <a:rPr lang="en-US"/>
            <a:t>Dependencies and Constraints:</a:t>
          </a:r>
        </a:p>
      </dgm:t>
    </dgm:pt>
    <dgm:pt modelId="{B3EA31EF-2CC7-46BE-AA60-0B6C6DD2F067}" type="parTrans" cxnId="{255151CD-1203-4C25-9B34-2B159E0AC76A}">
      <dgm:prSet/>
      <dgm:spPr/>
      <dgm:t>
        <a:bodyPr/>
        <a:lstStyle/>
        <a:p>
          <a:endParaRPr lang="en-US"/>
        </a:p>
      </dgm:t>
    </dgm:pt>
    <dgm:pt modelId="{B90BF058-0F3A-4674-A96C-3221CBA93C93}" type="sibTrans" cxnId="{255151CD-1203-4C25-9B34-2B159E0AC76A}">
      <dgm:prSet/>
      <dgm:spPr/>
      <dgm:t>
        <a:bodyPr/>
        <a:lstStyle/>
        <a:p>
          <a:endParaRPr lang="en-US"/>
        </a:p>
      </dgm:t>
    </dgm:pt>
    <dgm:pt modelId="{52914199-B90D-4602-9A0E-FEBB06AA750D}">
      <dgm:prSet/>
      <dgm:spPr/>
      <dgm:t>
        <a:bodyPr/>
        <a:lstStyle/>
        <a:p>
          <a:r>
            <a:rPr lang="en-US"/>
            <a:t>Identifying and understanding dependencies between tasks or features is crucial to avoid bottlenecks. Constraints, such as resource limitations, should also be taken into account during release planning.</a:t>
          </a:r>
        </a:p>
      </dgm:t>
    </dgm:pt>
    <dgm:pt modelId="{D95D0466-17ED-4FDA-ACF7-AE1451BBF073}" type="parTrans" cxnId="{E4AEC3F9-1116-4E3F-BFD1-3881E8AE0B46}">
      <dgm:prSet/>
      <dgm:spPr/>
      <dgm:t>
        <a:bodyPr/>
        <a:lstStyle/>
        <a:p>
          <a:endParaRPr lang="en-US"/>
        </a:p>
      </dgm:t>
    </dgm:pt>
    <dgm:pt modelId="{FB9E7200-0A69-4E3F-B87B-C09A97E4882F}" type="sibTrans" cxnId="{E4AEC3F9-1116-4E3F-BFD1-3881E8AE0B46}">
      <dgm:prSet/>
      <dgm:spPr/>
      <dgm:t>
        <a:bodyPr/>
        <a:lstStyle/>
        <a:p>
          <a:endParaRPr lang="en-US"/>
        </a:p>
      </dgm:t>
    </dgm:pt>
    <dgm:pt modelId="{745D5C5C-6045-4B4B-94DA-8869114D4A25}">
      <dgm:prSet/>
      <dgm:spPr/>
      <dgm:t>
        <a:bodyPr/>
        <a:lstStyle/>
        <a:p>
          <a:pPr>
            <a:defRPr b="1"/>
          </a:pPr>
          <a:r>
            <a:rPr lang="en-US"/>
            <a:t>Definition of Done (DoD):</a:t>
          </a:r>
        </a:p>
      </dgm:t>
    </dgm:pt>
    <dgm:pt modelId="{40418B7F-E180-4D9C-9EE6-2808E6DF96F8}" type="parTrans" cxnId="{7F1E45B6-1F5C-4B3C-9DC4-66D17BA95F73}">
      <dgm:prSet/>
      <dgm:spPr/>
      <dgm:t>
        <a:bodyPr/>
        <a:lstStyle/>
        <a:p>
          <a:endParaRPr lang="en-US"/>
        </a:p>
      </dgm:t>
    </dgm:pt>
    <dgm:pt modelId="{803399FD-914C-4FEC-BF76-CA081F686E35}" type="sibTrans" cxnId="{7F1E45B6-1F5C-4B3C-9DC4-66D17BA95F73}">
      <dgm:prSet/>
      <dgm:spPr/>
      <dgm:t>
        <a:bodyPr/>
        <a:lstStyle/>
        <a:p>
          <a:endParaRPr lang="en-US"/>
        </a:p>
      </dgm:t>
    </dgm:pt>
    <dgm:pt modelId="{D2C358FD-6E2D-48C2-B586-470390827131}">
      <dgm:prSet/>
      <dgm:spPr/>
      <dgm:t>
        <a:bodyPr/>
        <a:lstStyle/>
        <a:p>
          <a:r>
            <a:rPr lang="en-US"/>
            <a:t>The Definition of Done is a checklist of criteria that must be fulfilled for a user story or task to be considered complete. It ensures a shared understanding of what "done" means in the context of the project.</a:t>
          </a:r>
        </a:p>
      </dgm:t>
    </dgm:pt>
    <dgm:pt modelId="{E44342D1-BA95-4DA3-89B3-FAD663AB2F48}" type="parTrans" cxnId="{BAD3E4E6-BC9C-4670-91CE-DE07A4CC0557}">
      <dgm:prSet/>
      <dgm:spPr/>
      <dgm:t>
        <a:bodyPr/>
        <a:lstStyle/>
        <a:p>
          <a:endParaRPr lang="en-US"/>
        </a:p>
      </dgm:t>
    </dgm:pt>
    <dgm:pt modelId="{D3E0FE31-9E97-43CE-96CD-9E92A489178A}" type="sibTrans" cxnId="{BAD3E4E6-BC9C-4670-91CE-DE07A4CC0557}">
      <dgm:prSet/>
      <dgm:spPr/>
      <dgm:t>
        <a:bodyPr/>
        <a:lstStyle/>
        <a:p>
          <a:endParaRPr lang="en-US"/>
        </a:p>
      </dgm:t>
    </dgm:pt>
    <dgm:pt modelId="{B927284D-013F-4F66-8A6C-99E895E8B88D}">
      <dgm:prSet/>
      <dgm:spPr/>
      <dgm:t>
        <a:bodyPr/>
        <a:lstStyle/>
        <a:p>
          <a:pPr>
            <a:defRPr b="1"/>
          </a:pPr>
          <a:r>
            <a:rPr lang="en-US"/>
            <a:t>Risk Assessment:</a:t>
          </a:r>
        </a:p>
      </dgm:t>
    </dgm:pt>
    <dgm:pt modelId="{C5F99129-2E0C-4D2B-BEBA-CFB74B377586}" type="parTrans" cxnId="{6600C6C9-01B3-4A1F-A267-31A4292696A3}">
      <dgm:prSet/>
      <dgm:spPr/>
      <dgm:t>
        <a:bodyPr/>
        <a:lstStyle/>
        <a:p>
          <a:endParaRPr lang="en-US"/>
        </a:p>
      </dgm:t>
    </dgm:pt>
    <dgm:pt modelId="{9EE1378C-08B4-405A-9BAA-6E3C785F1EAD}" type="sibTrans" cxnId="{6600C6C9-01B3-4A1F-A267-31A4292696A3}">
      <dgm:prSet/>
      <dgm:spPr/>
      <dgm:t>
        <a:bodyPr/>
        <a:lstStyle/>
        <a:p>
          <a:endParaRPr lang="en-US"/>
        </a:p>
      </dgm:t>
    </dgm:pt>
    <dgm:pt modelId="{8692BC6A-9A44-44A6-ADFF-52341C62A1CC}">
      <dgm:prSet/>
      <dgm:spPr/>
      <dgm:t>
        <a:bodyPr/>
        <a:lstStyle/>
        <a:p>
          <a:r>
            <a:rPr lang="en-US"/>
            <a:t>Identifying and assessing potential risks that could impact the release is an important part of planning. This allows for proactive mitigation strategies to be put in place.</a:t>
          </a:r>
        </a:p>
      </dgm:t>
    </dgm:pt>
    <dgm:pt modelId="{B1FDED36-CEDB-4A50-A812-8C4DE9144E91}" type="parTrans" cxnId="{442D9C30-F306-461A-8754-C13354091C4D}">
      <dgm:prSet/>
      <dgm:spPr/>
      <dgm:t>
        <a:bodyPr/>
        <a:lstStyle/>
        <a:p>
          <a:endParaRPr lang="en-US"/>
        </a:p>
      </dgm:t>
    </dgm:pt>
    <dgm:pt modelId="{3DB2787F-F88E-4D94-A4BA-746183DF6DB6}" type="sibTrans" cxnId="{442D9C30-F306-461A-8754-C13354091C4D}">
      <dgm:prSet/>
      <dgm:spPr/>
      <dgm:t>
        <a:bodyPr/>
        <a:lstStyle/>
        <a:p>
          <a:endParaRPr lang="en-US"/>
        </a:p>
      </dgm:t>
    </dgm:pt>
    <dgm:pt modelId="{DA4A7857-2763-4577-BF6D-1A2488A9A095}">
      <dgm:prSet/>
      <dgm:spPr/>
      <dgm:t>
        <a:bodyPr/>
        <a:lstStyle/>
        <a:p>
          <a:pPr>
            <a:defRPr b="1"/>
          </a:pPr>
          <a:r>
            <a:rPr lang="en-US"/>
            <a:t>Feedback Mechanisms:</a:t>
          </a:r>
        </a:p>
      </dgm:t>
    </dgm:pt>
    <dgm:pt modelId="{3DCB7578-95DC-4F8A-B277-A985798DC7FC}" type="parTrans" cxnId="{0909BB9D-553F-4D9E-B773-22E14A0F0E30}">
      <dgm:prSet/>
      <dgm:spPr/>
      <dgm:t>
        <a:bodyPr/>
        <a:lstStyle/>
        <a:p>
          <a:endParaRPr lang="en-US"/>
        </a:p>
      </dgm:t>
    </dgm:pt>
    <dgm:pt modelId="{A1A95A9A-5E8A-46C2-9716-19970D73A994}" type="sibTrans" cxnId="{0909BB9D-553F-4D9E-B773-22E14A0F0E30}">
      <dgm:prSet/>
      <dgm:spPr/>
      <dgm:t>
        <a:bodyPr/>
        <a:lstStyle/>
        <a:p>
          <a:endParaRPr lang="en-US"/>
        </a:p>
      </dgm:t>
    </dgm:pt>
    <dgm:pt modelId="{4BBD892B-5F14-4B85-868E-0513EF1B3E5E}">
      <dgm:prSet/>
      <dgm:spPr/>
      <dgm:t>
        <a:bodyPr/>
        <a:lstStyle/>
        <a:p>
          <a:r>
            <a:rPr lang="en-US"/>
            <a:t>Building in mechanisms for continuous feedback from stakeholders and end-users ensures that the product remains aligned with expectations. Regularly reassessing priorities based on feedback is a key agile principle.</a:t>
          </a:r>
        </a:p>
      </dgm:t>
    </dgm:pt>
    <dgm:pt modelId="{B890212C-1A3C-4F34-ACEF-F5EF18932953}" type="parTrans" cxnId="{9F872676-6E6A-4EBA-BFA3-551A810581AF}">
      <dgm:prSet/>
      <dgm:spPr/>
      <dgm:t>
        <a:bodyPr/>
        <a:lstStyle/>
        <a:p>
          <a:endParaRPr lang="en-US"/>
        </a:p>
      </dgm:t>
    </dgm:pt>
    <dgm:pt modelId="{481E07CF-CCA8-42C9-84D5-17BE96616B64}" type="sibTrans" cxnId="{9F872676-6E6A-4EBA-BFA3-551A810581AF}">
      <dgm:prSet/>
      <dgm:spPr/>
      <dgm:t>
        <a:bodyPr/>
        <a:lstStyle/>
        <a:p>
          <a:endParaRPr lang="en-US"/>
        </a:p>
      </dgm:t>
    </dgm:pt>
    <dgm:pt modelId="{AB2A1217-627F-4EE3-A9F8-0144E28F1B4A}">
      <dgm:prSet/>
      <dgm:spPr/>
      <dgm:t>
        <a:bodyPr/>
        <a:lstStyle/>
        <a:p>
          <a:pPr>
            <a:defRPr b="1"/>
          </a:pPr>
          <a:r>
            <a:rPr lang="en-US"/>
            <a:t>Release Review and Retrospective:</a:t>
          </a:r>
        </a:p>
      </dgm:t>
    </dgm:pt>
    <dgm:pt modelId="{4115FB48-67F4-45F0-9065-625967B00B0B}" type="parTrans" cxnId="{5B9C0D8B-68F3-4ABA-B6E1-F7F0FA22274C}">
      <dgm:prSet/>
      <dgm:spPr/>
      <dgm:t>
        <a:bodyPr/>
        <a:lstStyle/>
        <a:p>
          <a:endParaRPr lang="en-US"/>
        </a:p>
      </dgm:t>
    </dgm:pt>
    <dgm:pt modelId="{CC4EB616-7FD2-42D5-8A37-AD12091A2842}" type="sibTrans" cxnId="{5B9C0D8B-68F3-4ABA-B6E1-F7F0FA22274C}">
      <dgm:prSet/>
      <dgm:spPr/>
      <dgm:t>
        <a:bodyPr/>
        <a:lstStyle/>
        <a:p>
          <a:endParaRPr lang="en-US"/>
        </a:p>
      </dgm:t>
    </dgm:pt>
    <dgm:pt modelId="{8DF98096-63EA-46AC-9AD3-C3A22C11C8AD}">
      <dgm:prSet/>
      <dgm:spPr/>
      <dgm:t>
        <a:bodyPr/>
        <a:lstStyle/>
        <a:p>
          <a:r>
            <a:rPr lang="en-US"/>
            <a:t>At the end of each release, conducting a review to assess what was delivered against what was planned, and a retrospective to reflect on the process and identify areas for improvement, ensures a continuous learning and improvement cycle.</a:t>
          </a:r>
        </a:p>
      </dgm:t>
    </dgm:pt>
    <dgm:pt modelId="{54382BC6-F5E3-44D5-BDE4-35045AA7A065}" type="parTrans" cxnId="{129AF21D-A9D9-4BE8-BF34-15F4F48705DE}">
      <dgm:prSet/>
      <dgm:spPr/>
      <dgm:t>
        <a:bodyPr/>
        <a:lstStyle/>
        <a:p>
          <a:endParaRPr lang="en-US"/>
        </a:p>
      </dgm:t>
    </dgm:pt>
    <dgm:pt modelId="{296475F0-06B9-4D9D-B44C-44045E868D4A}" type="sibTrans" cxnId="{129AF21D-A9D9-4BE8-BF34-15F4F48705DE}">
      <dgm:prSet/>
      <dgm:spPr/>
      <dgm:t>
        <a:bodyPr/>
        <a:lstStyle/>
        <a:p>
          <a:endParaRPr lang="en-US"/>
        </a:p>
      </dgm:t>
    </dgm:pt>
    <dgm:pt modelId="{4867D820-A314-4813-A9CF-184797BD472B}" type="pres">
      <dgm:prSet presAssocID="{696FEE72-9B59-4044-BD61-38E455113802}" presName="root" presStyleCnt="0">
        <dgm:presLayoutVars>
          <dgm:dir/>
          <dgm:resizeHandles val="exact"/>
        </dgm:presLayoutVars>
      </dgm:prSet>
      <dgm:spPr/>
    </dgm:pt>
    <dgm:pt modelId="{94A12422-81F6-441E-BA98-5619BE93648A}" type="pres">
      <dgm:prSet presAssocID="{9D1FF5C7-0599-48D7-A3F7-A8106068EAB8}" presName="compNode" presStyleCnt="0"/>
      <dgm:spPr/>
    </dgm:pt>
    <dgm:pt modelId="{47673E23-06B5-4D55-AD86-F56EB582DFA2}" type="pres">
      <dgm:prSet presAssocID="{9D1FF5C7-0599-48D7-A3F7-A8106068EAB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7A2659B9-94A4-401E-85E8-E2CD6E78AEA9}" type="pres">
      <dgm:prSet presAssocID="{9D1FF5C7-0599-48D7-A3F7-A8106068EAB8}" presName="iconSpace" presStyleCnt="0"/>
      <dgm:spPr/>
    </dgm:pt>
    <dgm:pt modelId="{7C9C1DDA-9084-4BC5-A9EB-9234C25AF2E2}" type="pres">
      <dgm:prSet presAssocID="{9D1FF5C7-0599-48D7-A3F7-A8106068EAB8}" presName="parTx" presStyleLbl="revTx" presStyleIdx="0" presStyleCnt="10">
        <dgm:presLayoutVars>
          <dgm:chMax val="0"/>
          <dgm:chPref val="0"/>
        </dgm:presLayoutVars>
      </dgm:prSet>
      <dgm:spPr/>
    </dgm:pt>
    <dgm:pt modelId="{7F4E07A8-E215-4634-86E6-071497032403}" type="pres">
      <dgm:prSet presAssocID="{9D1FF5C7-0599-48D7-A3F7-A8106068EAB8}" presName="txSpace" presStyleCnt="0"/>
      <dgm:spPr/>
    </dgm:pt>
    <dgm:pt modelId="{D7E802EE-2330-4B82-BC51-44EB6D3868A7}" type="pres">
      <dgm:prSet presAssocID="{9D1FF5C7-0599-48D7-A3F7-A8106068EAB8}" presName="desTx" presStyleLbl="revTx" presStyleIdx="1" presStyleCnt="10">
        <dgm:presLayoutVars/>
      </dgm:prSet>
      <dgm:spPr/>
    </dgm:pt>
    <dgm:pt modelId="{DA6813BE-E7BE-4C7A-823C-6E70FAD25EE6}" type="pres">
      <dgm:prSet presAssocID="{B90BF058-0F3A-4674-A96C-3221CBA93C93}" presName="sibTrans" presStyleCnt="0"/>
      <dgm:spPr/>
    </dgm:pt>
    <dgm:pt modelId="{5413B255-6320-438B-A7FB-341638292807}" type="pres">
      <dgm:prSet presAssocID="{745D5C5C-6045-4B4B-94DA-8869114D4A25}" presName="compNode" presStyleCnt="0"/>
      <dgm:spPr/>
    </dgm:pt>
    <dgm:pt modelId="{2D55B7E8-B547-4908-8A42-147E19EA5171}" type="pres">
      <dgm:prSet presAssocID="{745D5C5C-6045-4B4B-94DA-8869114D4A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2C0203D6-B164-45DE-98A5-82F19098DC33}" type="pres">
      <dgm:prSet presAssocID="{745D5C5C-6045-4B4B-94DA-8869114D4A25}" presName="iconSpace" presStyleCnt="0"/>
      <dgm:spPr/>
    </dgm:pt>
    <dgm:pt modelId="{86A5CEC2-A34B-485D-8AD5-30366B6FAF2C}" type="pres">
      <dgm:prSet presAssocID="{745D5C5C-6045-4B4B-94DA-8869114D4A25}" presName="parTx" presStyleLbl="revTx" presStyleIdx="2" presStyleCnt="10">
        <dgm:presLayoutVars>
          <dgm:chMax val="0"/>
          <dgm:chPref val="0"/>
        </dgm:presLayoutVars>
      </dgm:prSet>
      <dgm:spPr/>
    </dgm:pt>
    <dgm:pt modelId="{6E4B6F1A-BFB4-483C-B953-33B90BD5EED0}" type="pres">
      <dgm:prSet presAssocID="{745D5C5C-6045-4B4B-94DA-8869114D4A25}" presName="txSpace" presStyleCnt="0"/>
      <dgm:spPr/>
    </dgm:pt>
    <dgm:pt modelId="{BB947703-18D2-4194-9351-63B4AB5837BC}" type="pres">
      <dgm:prSet presAssocID="{745D5C5C-6045-4B4B-94DA-8869114D4A25}" presName="desTx" presStyleLbl="revTx" presStyleIdx="3" presStyleCnt="10">
        <dgm:presLayoutVars/>
      </dgm:prSet>
      <dgm:spPr/>
    </dgm:pt>
    <dgm:pt modelId="{DF06D627-7D04-4D9E-801C-EA671BC1231E}" type="pres">
      <dgm:prSet presAssocID="{803399FD-914C-4FEC-BF76-CA081F686E35}" presName="sibTrans" presStyleCnt="0"/>
      <dgm:spPr/>
    </dgm:pt>
    <dgm:pt modelId="{1D421072-1AA9-4B91-BC0B-59EE57FEF96D}" type="pres">
      <dgm:prSet presAssocID="{B927284D-013F-4F66-8A6C-99E895E8B88D}" presName="compNode" presStyleCnt="0"/>
      <dgm:spPr/>
    </dgm:pt>
    <dgm:pt modelId="{D4A8EE54-0453-46BD-A4DB-B93DF6DE0B1E}" type="pres">
      <dgm:prSet presAssocID="{B927284D-013F-4F66-8A6C-99E895E8B88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5A999098-6621-46E2-8F88-B7C6002EA2C4}" type="pres">
      <dgm:prSet presAssocID="{B927284D-013F-4F66-8A6C-99E895E8B88D}" presName="iconSpace" presStyleCnt="0"/>
      <dgm:spPr/>
    </dgm:pt>
    <dgm:pt modelId="{346F3B45-877C-419A-AE4F-F55732DF9077}" type="pres">
      <dgm:prSet presAssocID="{B927284D-013F-4F66-8A6C-99E895E8B88D}" presName="parTx" presStyleLbl="revTx" presStyleIdx="4" presStyleCnt="10">
        <dgm:presLayoutVars>
          <dgm:chMax val="0"/>
          <dgm:chPref val="0"/>
        </dgm:presLayoutVars>
      </dgm:prSet>
      <dgm:spPr/>
    </dgm:pt>
    <dgm:pt modelId="{CA708B46-9C47-43CE-9BA9-51327352545B}" type="pres">
      <dgm:prSet presAssocID="{B927284D-013F-4F66-8A6C-99E895E8B88D}" presName="txSpace" presStyleCnt="0"/>
      <dgm:spPr/>
    </dgm:pt>
    <dgm:pt modelId="{7D30FBE7-9FCD-4A19-9789-F1EB2FC26E5A}" type="pres">
      <dgm:prSet presAssocID="{B927284D-013F-4F66-8A6C-99E895E8B88D}" presName="desTx" presStyleLbl="revTx" presStyleIdx="5" presStyleCnt="10">
        <dgm:presLayoutVars/>
      </dgm:prSet>
      <dgm:spPr/>
    </dgm:pt>
    <dgm:pt modelId="{00B48E9E-B6BF-49C2-B7AB-A934781566A1}" type="pres">
      <dgm:prSet presAssocID="{9EE1378C-08B4-405A-9BAA-6E3C785F1EAD}" presName="sibTrans" presStyleCnt="0"/>
      <dgm:spPr/>
    </dgm:pt>
    <dgm:pt modelId="{0170AAD9-3D48-4773-84FE-3AA960A233E1}" type="pres">
      <dgm:prSet presAssocID="{DA4A7857-2763-4577-BF6D-1A2488A9A095}" presName="compNode" presStyleCnt="0"/>
      <dgm:spPr/>
    </dgm:pt>
    <dgm:pt modelId="{0731BABA-0018-44A7-A48D-34D187A9B54D}" type="pres">
      <dgm:prSet presAssocID="{DA4A7857-2763-4577-BF6D-1A2488A9A09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fresh"/>
        </a:ext>
      </dgm:extLst>
    </dgm:pt>
    <dgm:pt modelId="{8912DF8E-9CB3-4091-8402-8E00DC1E1D1B}" type="pres">
      <dgm:prSet presAssocID="{DA4A7857-2763-4577-BF6D-1A2488A9A095}" presName="iconSpace" presStyleCnt="0"/>
      <dgm:spPr/>
    </dgm:pt>
    <dgm:pt modelId="{530E8EE3-E5C7-4732-A143-CB48764CE42E}" type="pres">
      <dgm:prSet presAssocID="{DA4A7857-2763-4577-BF6D-1A2488A9A095}" presName="parTx" presStyleLbl="revTx" presStyleIdx="6" presStyleCnt="10">
        <dgm:presLayoutVars>
          <dgm:chMax val="0"/>
          <dgm:chPref val="0"/>
        </dgm:presLayoutVars>
      </dgm:prSet>
      <dgm:spPr/>
    </dgm:pt>
    <dgm:pt modelId="{36888155-8CEE-4FDF-A86E-34FC1DFAB488}" type="pres">
      <dgm:prSet presAssocID="{DA4A7857-2763-4577-BF6D-1A2488A9A095}" presName="txSpace" presStyleCnt="0"/>
      <dgm:spPr/>
    </dgm:pt>
    <dgm:pt modelId="{0C6F9108-71BE-4991-88E1-A9072AB7B93D}" type="pres">
      <dgm:prSet presAssocID="{DA4A7857-2763-4577-BF6D-1A2488A9A095}" presName="desTx" presStyleLbl="revTx" presStyleIdx="7" presStyleCnt="10">
        <dgm:presLayoutVars/>
      </dgm:prSet>
      <dgm:spPr/>
    </dgm:pt>
    <dgm:pt modelId="{3EB99825-19FA-4D12-9CB1-B6924E6C3906}" type="pres">
      <dgm:prSet presAssocID="{A1A95A9A-5E8A-46C2-9716-19970D73A994}" presName="sibTrans" presStyleCnt="0"/>
      <dgm:spPr/>
    </dgm:pt>
    <dgm:pt modelId="{59A56DEC-2EE9-4191-9A4F-FD49DC869E2B}" type="pres">
      <dgm:prSet presAssocID="{AB2A1217-627F-4EE3-A9F8-0144E28F1B4A}" presName="compNode" presStyleCnt="0"/>
      <dgm:spPr/>
    </dgm:pt>
    <dgm:pt modelId="{06252BDF-5FE5-4B6F-AD00-2A117BC7E04D}" type="pres">
      <dgm:prSet presAssocID="{AB2A1217-627F-4EE3-A9F8-0144E28F1B4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eat"/>
        </a:ext>
      </dgm:extLst>
    </dgm:pt>
    <dgm:pt modelId="{22B0A3C2-5CD9-43BF-A882-97B97F42016D}" type="pres">
      <dgm:prSet presAssocID="{AB2A1217-627F-4EE3-A9F8-0144E28F1B4A}" presName="iconSpace" presStyleCnt="0"/>
      <dgm:spPr/>
    </dgm:pt>
    <dgm:pt modelId="{3AC20681-DBB1-4AA7-B191-098623AEC1CA}" type="pres">
      <dgm:prSet presAssocID="{AB2A1217-627F-4EE3-A9F8-0144E28F1B4A}" presName="parTx" presStyleLbl="revTx" presStyleIdx="8" presStyleCnt="10">
        <dgm:presLayoutVars>
          <dgm:chMax val="0"/>
          <dgm:chPref val="0"/>
        </dgm:presLayoutVars>
      </dgm:prSet>
      <dgm:spPr/>
    </dgm:pt>
    <dgm:pt modelId="{E9848697-50A4-416A-ADE4-81F21F0BFAB5}" type="pres">
      <dgm:prSet presAssocID="{AB2A1217-627F-4EE3-A9F8-0144E28F1B4A}" presName="txSpace" presStyleCnt="0"/>
      <dgm:spPr/>
    </dgm:pt>
    <dgm:pt modelId="{453C5466-5A2F-4321-B6D8-EF4D209BD471}" type="pres">
      <dgm:prSet presAssocID="{AB2A1217-627F-4EE3-A9F8-0144E28F1B4A}" presName="desTx" presStyleLbl="revTx" presStyleIdx="9" presStyleCnt="10">
        <dgm:presLayoutVars/>
      </dgm:prSet>
      <dgm:spPr/>
    </dgm:pt>
  </dgm:ptLst>
  <dgm:cxnLst>
    <dgm:cxn modelId="{B200A013-3A15-4F4A-B8A5-01EE9756B524}" type="presOf" srcId="{AB2A1217-627F-4EE3-A9F8-0144E28F1B4A}" destId="{3AC20681-DBB1-4AA7-B191-098623AEC1CA}" srcOrd="0" destOrd="0" presId="urn:microsoft.com/office/officeart/2018/2/layout/IconLabelDescriptionList"/>
    <dgm:cxn modelId="{129AF21D-A9D9-4BE8-BF34-15F4F48705DE}" srcId="{AB2A1217-627F-4EE3-A9F8-0144E28F1B4A}" destId="{8DF98096-63EA-46AC-9AD3-C3A22C11C8AD}" srcOrd="0" destOrd="0" parTransId="{54382BC6-F5E3-44D5-BDE4-35045AA7A065}" sibTransId="{296475F0-06B9-4D9D-B44C-44045E868D4A}"/>
    <dgm:cxn modelId="{442D9C30-F306-461A-8754-C13354091C4D}" srcId="{B927284D-013F-4F66-8A6C-99E895E8B88D}" destId="{8692BC6A-9A44-44A6-ADFF-52341C62A1CC}" srcOrd="0" destOrd="0" parTransId="{B1FDED36-CEDB-4A50-A812-8C4DE9144E91}" sibTransId="{3DB2787F-F88E-4D94-A4BA-746183DF6DB6}"/>
    <dgm:cxn modelId="{9936964D-FFCC-4CC0-B5F6-CDFC0EF1ABAC}" type="presOf" srcId="{9D1FF5C7-0599-48D7-A3F7-A8106068EAB8}" destId="{7C9C1DDA-9084-4BC5-A9EB-9234C25AF2E2}" srcOrd="0" destOrd="0" presId="urn:microsoft.com/office/officeart/2018/2/layout/IconLabelDescriptionList"/>
    <dgm:cxn modelId="{942AA354-EB95-4B4C-9F7D-D67A8391B97E}" type="presOf" srcId="{B927284D-013F-4F66-8A6C-99E895E8B88D}" destId="{346F3B45-877C-419A-AE4F-F55732DF9077}" srcOrd="0" destOrd="0" presId="urn:microsoft.com/office/officeart/2018/2/layout/IconLabelDescriptionList"/>
    <dgm:cxn modelId="{6C50B956-90F1-4A87-A16E-F1D2745D20E5}" type="presOf" srcId="{8692BC6A-9A44-44A6-ADFF-52341C62A1CC}" destId="{7D30FBE7-9FCD-4A19-9789-F1EB2FC26E5A}" srcOrd="0" destOrd="0" presId="urn:microsoft.com/office/officeart/2018/2/layout/IconLabelDescriptionList"/>
    <dgm:cxn modelId="{4DC98B5D-2225-4A2E-BDEC-09329DA62523}" type="presOf" srcId="{52914199-B90D-4602-9A0E-FEBB06AA750D}" destId="{D7E802EE-2330-4B82-BC51-44EB6D3868A7}" srcOrd="0" destOrd="0" presId="urn:microsoft.com/office/officeart/2018/2/layout/IconLabelDescriptionList"/>
    <dgm:cxn modelId="{9F872676-6E6A-4EBA-BFA3-551A810581AF}" srcId="{DA4A7857-2763-4577-BF6D-1A2488A9A095}" destId="{4BBD892B-5F14-4B85-868E-0513EF1B3E5E}" srcOrd="0" destOrd="0" parTransId="{B890212C-1A3C-4F34-ACEF-F5EF18932953}" sibTransId="{481E07CF-CCA8-42C9-84D5-17BE96616B64}"/>
    <dgm:cxn modelId="{4FCD3681-98F8-4633-8D15-DCC1E4E201A6}" type="presOf" srcId="{696FEE72-9B59-4044-BD61-38E455113802}" destId="{4867D820-A314-4813-A9CF-184797BD472B}" srcOrd="0" destOrd="0" presId="urn:microsoft.com/office/officeart/2018/2/layout/IconLabelDescriptionList"/>
    <dgm:cxn modelId="{5B9C0D8B-68F3-4ABA-B6E1-F7F0FA22274C}" srcId="{696FEE72-9B59-4044-BD61-38E455113802}" destId="{AB2A1217-627F-4EE3-A9F8-0144E28F1B4A}" srcOrd="4" destOrd="0" parTransId="{4115FB48-67F4-45F0-9065-625967B00B0B}" sibTransId="{CC4EB616-7FD2-42D5-8A37-AD12091A2842}"/>
    <dgm:cxn modelId="{0909BB9D-553F-4D9E-B773-22E14A0F0E30}" srcId="{696FEE72-9B59-4044-BD61-38E455113802}" destId="{DA4A7857-2763-4577-BF6D-1A2488A9A095}" srcOrd="3" destOrd="0" parTransId="{3DCB7578-95DC-4F8A-B277-A985798DC7FC}" sibTransId="{A1A95A9A-5E8A-46C2-9716-19970D73A994}"/>
    <dgm:cxn modelId="{4E9CF0A6-6BB2-4065-95FB-8565B41C5134}" type="presOf" srcId="{4BBD892B-5F14-4B85-868E-0513EF1B3E5E}" destId="{0C6F9108-71BE-4991-88E1-A9072AB7B93D}" srcOrd="0" destOrd="0" presId="urn:microsoft.com/office/officeart/2018/2/layout/IconLabelDescriptionList"/>
    <dgm:cxn modelId="{5F7137B5-8ECD-4259-AC46-459A2545CC38}" type="presOf" srcId="{DA4A7857-2763-4577-BF6D-1A2488A9A095}" destId="{530E8EE3-E5C7-4732-A143-CB48764CE42E}" srcOrd="0" destOrd="0" presId="urn:microsoft.com/office/officeart/2018/2/layout/IconLabelDescriptionList"/>
    <dgm:cxn modelId="{7F1E45B6-1F5C-4B3C-9DC4-66D17BA95F73}" srcId="{696FEE72-9B59-4044-BD61-38E455113802}" destId="{745D5C5C-6045-4B4B-94DA-8869114D4A25}" srcOrd="1" destOrd="0" parTransId="{40418B7F-E180-4D9C-9EE6-2808E6DF96F8}" sibTransId="{803399FD-914C-4FEC-BF76-CA081F686E35}"/>
    <dgm:cxn modelId="{717727C5-05A0-400E-85C3-D539C15C4722}" type="presOf" srcId="{8DF98096-63EA-46AC-9AD3-C3A22C11C8AD}" destId="{453C5466-5A2F-4321-B6D8-EF4D209BD471}" srcOrd="0" destOrd="0" presId="urn:microsoft.com/office/officeart/2018/2/layout/IconLabelDescriptionList"/>
    <dgm:cxn modelId="{6600C6C9-01B3-4A1F-A267-31A4292696A3}" srcId="{696FEE72-9B59-4044-BD61-38E455113802}" destId="{B927284D-013F-4F66-8A6C-99E895E8B88D}" srcOrd="2" destOrd="0" parTransId="{C5F99129-2E0C-4D2B-BEBA-CFB74B377586}" sibTransId="{9EE1378C-08B4-405A-9BAA-6E3C785F1EAD}"/>
    <dgm:cxn modelId="{255151CD-1203-4C25-9B34-2B159E0AC76A}" srcId="{696FEE72-9B59-4044-BD61-38E455113802}" destId="{9D1FF5C7-0599-48D7-A3F7-A8106068EAB8}" srcOrd="0" destOrd="0" parTransId="{B3EA31EF-2CC7-46BE-AA60-0B6C6DD2F067}" sibTransId="{B90BF058-0F3A-4674-A96C-3221CBA93C93}"/>
    <dgm:cxn modelId="{BAD3E4E6-BC9C-4670-91CE-DE07A4CC0557}" srcId="{745D5C5C-6045-4B4B-94DA-8869114D4A25}" destId="{D2C358FD-6E2D-48C2-B586-470390827131}" srcOrd="0" destOrd="0" parTransId="{E44342D1-BA95-4DA3-89B3-FAD663AB2F48}" sibTransId="{D3E0FE31-9E97-43CE-96CD-9E92A489178A}"/>
    <dgm:cxn modelId="{7C0501F2-8BE9-4229-96CF-CC5F0E12A7E3}" type="presOf" srcId="{D2C358FD-6E2D-48C2-B586-470390827131}" destId="{BB947703-18D2-4194-9351-63B4AB5837BC}" srcOrd="0" destOrd="0" presId="urn:microsoft.com/office/officeart/2018/2/layout/IconLabelDescriptionList"/>
    <dgm:cxn modelId="{96AF03F3-D3E7-4C38-B86B-77887D7DA0F0}" type="presOf" srcId="{745D5C5C-6045-4B4B-94DA-8869114D4A25}" destId="{86A5CEC2-A34B-485D-8AD5-30366B6FAF2C}" srcOrd="0" destOrd="0" presId="urn:microsoft.com/office/officeart/2018/2/layout/IconLabelDescriptionList"/>
    <dgm:cxn modelId="{E4AEC3F9-1116-4E3F-BFD1-3881E8AE0B46}" srcId="{9D1FF5C7-0599-48D7-A3F7-A8106068EAB8}" destId="{52914199-B90D-4602-9A0E-FEBB06AA750D}" srcOrd="0" destOrd="0" parTransId="{D95D0466-17ED-4FDA-ACF7-AE1451BBF073}" sibTransId="{FB9E7200-0A69-4E3F-B87B-C09A97E4882F}"/>
    <dgm:cxn modelId="{197D343C-4564-4F8F-80FC-9B321DEE51C3}" type="presParOf" srcId="{4867D820-A314-4813-A9CF-184797BD472B}" destId="{94A12422-81F6-441E-BA98-5619BE93648A}" srcOrd="0" destOrd="0" presId="urn:microsoft.com/office/officeart/2018/2/layout/IconLabelDescriptionList"/>
    <dgm:cxn modelId="{A276A3CF-3D3D-405F-A982-BE62329F3986}" type="presParOf" srcId="{94A12422-81F6-441E-BA98-5619BE93648A}" destId="{47673E23-06B5-4D55-AD86-F56EB582DFA2}" srcOrd="0" destOrd="0" presId="urn:microsoft.com/office/officeart/2018/2/layout/IconLabelDescriptionList"/>
    <dgm:cxn modelId="{42D65282-A682-4210-B69B-2DFF1CFCE267}" type="presParOf" srcId="{94A12422-81F6-441E-BA98-5619BE93648A}" destId="{7A2659B9-94A4-401E-85E8-E2CD6E78AEA9}" srcOrd="1" destOrd="0" presId="urn:microsoft.com/office/officeart/2018/2/layout/IconLabelDescriptionList"/>
    <dgm:cxn modelId="{D4B10480-8DCC-49CB-AF40-A2C29D44E2AD}" type="presParOf" srcId="{94A12422-81F6-441E-BA98-5619BE93648A}" destId="{7C9C1DDA-9084-4BC5-A9EB-9234C25AF2E2}" srcOrd="2" destOrd="0" presId="urn:microsoft.com/office/officeart/2018/2/layout/IconLabelDescriptionList"/>
    <dgm:cxn modelId="{053F9678-96A5-4C7A-817C-8F7900379DB0}" type="presParOf" srcId="{94A12422-81F6-441E-BA98-5619BE93648A}" destId="{7F4E07A8-E215-4634-86E6-071497032403}" srcOrd="3" destOrd="0" presId="urn:microsoft.com/office/officeart/2018/2/layout/IconLabelDescriptionList"/>
    <dgm:cxn modelId="{5C27D61E-8CCF-45D9-B71A-D4673F5E0FE1}" type="presParOf" srcId="{94A12422-81F6-441E-BA98-5619BE93648A}" destId="{D7E802EE-2330-4B82-BC51-44EB6D3868A7}" srcOrd="4" destOrd="0" presId="urn:microsoft.com/office/officeart/2018/2/layout/IconLabelDescriptionList"/>
    <dgm:cxn modelId="{C37017B8-2913-49DA-9117-509C4A4C5FFA}" type="presParOf" srcId="{4867D820-A314-4813-A9CF-184797BD472B}" destId="{DA6813BE-E7BE-4C7A-823C-6E70FAD25EE6}" srcOrd="1" destOrd="0" presId="urn:microsoft.com/office/officeart/2018/2/layout/IconLabelDescriptionList"/>
    <dgm:cxn modelId="{E7CB08B5-62C5-4622-9530-BF0B4F6276A7}" type="presParOf" srcId="{4867D820-A314-4813-A9CF-184797BD472B}" destId="{5413B255-6320-438B-A7FB-341638292807}" srcOrd="2" destOrd="0" presId="urn:microsoft.com/office/officeart/2018/2/layout/IconLabelDescriptionList"/>
    <dgm:cxn modelId="{A221A57A-795D-45F4-A39E-C836D780697D}" type="presParOf" srcId="{5413B255-6320-438B-A7FB-341638292807}" destId="{2D55B7E8-B547-4908-8A42-147E19EA5171}" srcOrd="0" destOrd="0" presId="urn:microsoft.com/office/officeart/2018/2/layout/IconLabelDescriptionList"/>
    <dgm:cxn modelId="{60D51BA9-BD18-43F5-AB9E-E14770051F0A}" type="presParOf" srcId="{5413B255-6320-438B-A7FB-341638292807}" destId="{2C0203D6-B164-45DE-98A5-82F19098DC33}" srcOrd="1" destOrd="0" presId="urn:microsoft.com/office/officeart/2018/2/layout/IconLabelDescriptionList"/>
    <dgm:cxn modelId="{FEBB1419-18FD-49CC-B9D4-50E85C09935B}" type="presParOf" srcId="{5413B255-6320-438B-A7FB-341638292807}" destId="{86A5CEC2-A34B-485D-8AD5-30366B6FAF2C}" srcOrd="2" destOrd="0" presId="urn:microsoft.com/office/officeart/2018/2/layout/IconLabelDescriptionList"/>
    <dgm:cxn modelId="{8FC11679-9BA1-4BFD-8779-476DCBEAD97B}" type="presParOf" srcId="{5413B255-6320-438B-A7FB-341638292807}" destId="{6E4B6F1A-BFB4-483C-B953-33B90BD5EED0}" srcOrd="3" destOrd="0" presId="urn:microsoft.com/office/officeart/2018/2/layout/IconLabelDescriptionList"/>
    <dgm:cxn modelId="{CA8FBFFE-8DB3-4BBC-A03B-2B9919695D6E}" type="presParOf" srcId="{5413B255-6320-438B-A7FB-341638292807}" destId="{BB947703-18D2-4194-9351-63B4AB5837BC}" srcOrd="4" destOrd="0" presId="urn:microsoft.com/office/officeart/2018/2/layout/IconLabelDescriptionList"/>
    <dgm:cxn modelId="{FAF2D222-8416-4D08-A4B9-ED5094D4F5C4}" type="presParOf" srcId="{4867D820-A314-4813-A9CF-184797BD472B}" destId="{DF06D627-7D04-4D9E-801C-EA671BC1231E}" srcOrd="3" destOrd="0" presId="urn:microsoft.com/office/officeart/2018/2/layout/IconLabelDescriptionList"/>
    <dgm:cxn modelId="{814F0D90-A4D9-4F24-A223-392AE8429E54}" type="presParOf" srcId="{4867D820-A314-4813-A9CF-184797BD472B}" destId="{1D421072-1AA9-4B91-BC0B-59EE57FEF96D}" srcOrd="4" destOrd="0" presId="urn:microsoft.com/office/officeart/2018/2/layout/IconLabelDescriptionList"/>
    <dgm:cxn modelId="{6B44793A-B1AF-40F8-ABC2-1249941BBA2D}" type="presParOf" srcId="{1D421072-1AA9-4B91-BC0B-59EE57FEF96D}" destId="{D4A8EE54-0453-46BD-A4DB-B93DF6DE0B1E}" srcOrd="0" destOrd="0" presId="urn:microsoft.com/office/officeart/2018/2/layout/IconLabelDescriptionList"/>
    <dgm:cxn modelId="{57AF9072-F5E1-4302-94F7-FC5FAE31FC26}" type="presParOf" srcId="{1D421072-1AA9-4B91-BC0B-59EE57FEF96D}" destId="{5A999098-6621-46E2-8F88-B7C6002EA2C4}" srcOrd="1" destOrd="0" presId="urn:microsoft.com/office/officeart/2018/2/layout/IconLabelDescriptionList"/>
    <dgm:cxn modelId="{37869B7B-96FE-4148-8934-42DE653082FE}" type="presParOf" srcId="{1D421072-1AA9-4B91-BC0B-59EE57FEF96D}" destId="{346F3B45-877C-419A-AE4F-F55732DF9077}" srcOrd="2" destOrd="0" presId="urn:microsoft.com/office/officeart/2018/2/layout/IconLabelDescriptionList"/>
    <dgm:cxn modelId="{F00B95F1-57B6-47EF-ACA3-B7F627961DE1}" type="presParOf" srcId="{1D421072-1AA9-4B91-BC0B-59EE57FEF96D}" destId="{CA708B46-9C47-43CE-9BA9-51327352545B}" srcOrd="3" destOrd="0" presId="urn:microsoft.com/office/officeart/2018/2/layout/IconLabelDescriptionList"/>
    <dgm:cxn modelId="{274A50C1-08BF-459A-808A-B91EEB7636A6}" type="presParOf" srcId="{1D421072-1AA9-4B91-BC0B-59EE57FEF96D}" destId="{7D30FBE7-9FCD-4A19-9789-F1EB2FC26E5A}" srcOrd="4" destOrd="0" presId="urn:microsoft.com/office/officeart/2018/2/layout/IconLabelDescriptionList"/>
    <dgm:cxn modelId="{CC41553C-B199-4A43-A753-92B59EDD003B}" type="presParOf" srcId="{4867D820-A314-4813-A9CF-184797BD472B}" destId="{00B48E9E-B6BF-49C2-B7AB-A934781566A1}" srcOrd="5" destOrd="0" presId="urn:microsoft.com/office/officeart/2018/2/layout/IconLabelDescriptionList"/>
    <dgm:cxn modelId="{BFC2B23C-41E3-4D30-913A-248D599AC1A1}" type="presParOf" srcId="{4867D820-A314-4813-A9CF-184797BD472B}" destId="{0170AAD9-3D48-4773-84FE-3AA960A233E1}" srcOrd="6" destOrd="0" presId="urn:microsoft.com/office/officeart/2018/2/layout/IconLabelDescriptionList"/>
    <dgm:cxn modelId="{F960B1F8-606A-4A6E-9CC1-2DF51D3E7349}" type="presParOf" srcId="{0170AAD9-3D48-4773-84FE-3AA960A233E1}" destId="{0731BABA-0018-44A7-A48D-34D187A9B54D}" srcOrd="0" destOrd="0" presId="urn:microsoft.com/office/officeart/2018/2/layout/IconLabelDescriptionList"/>
    <dgm:cxn modelId="{28395F5B-EC3F-4318-9088-80B5018129C0}" type="presParOf" srcId="{0170AAD9-3D48-4773-84FE-3AA960A233E1}" destId="{8912DF8E-9CB3-4091-8402-8E00DC1E1D1B}" srcOrd="1" destOrd="0" presId="urn:microsoft.com/office/officeart/2018/2/layout/IconLabelDescriptionList"/>
    <dgm:cxn modelId="{12740C45-3D65-4C61-A3A3-BB3C1C5ADA6D}" type="presParOf" srcId="{0170AAD9-3D48-4773-84FE-3AA960A233E1}" destId="{530E8EE3-E5C7-4732-A143-CB48764CE42E}" srcOrd="2" destOrd="0" presId="urn:microsoft.com/office/officeart/2018/2/layout/IconLabelDescriptionList"/>
    <dgm:cxn modelId="{ABC4FE37-6BF1-481C-8D9F-8C60CF2E9AFC}" type="presParOf" srcId="{0170AAD9-3D48-4773-84FE-3AA960A233E1}" destId="{36888155-8CEE-4FDF-A86E-34FC1DFAB488}" srcOrd="3" destOrd="0" presId="urn:microsoft.com/office/officeart/2018/2/layout/IconLabelDescriptionList"/>
    <dgm:cxn modelId="{FC3691A4-C18F-48BE-96A2-E092EEA353FB}" type="presParOf" srcId="{0170AAD9-3D48-4773-84FE-3AA960A233E1}" destId="{0C6F9108-71BE-4991-88E1-A9072AB7B93D}" srcOrd="4" destOrd="0" presId="urn:microsoft.com/office/officeart/2018/2/layout/IconLabelDescriptionList"/>
    <dgm:cxn modelId="{60EC7441-D3A9-4D34-A19A-A10DF09A4100}" type="presParOf" srcId="{4867D820-A314-4813-A9CF-184797BD472B}" destId="{3EB99825-19FA-4D12-9CB1-B6924E6C3906}" srcOrd="7" destOrd="0" presId="urn:microsoft.com/office/officeart/2018/2/layout/IconLabelDescriptionList"/>
    <dgm:cxn modelId="{A3B28A90-2684-495D-B5C3-2B568E7460F7}" type="presParOf" srcId="{4867D820-A314-4813-A9CF-184797BD472B}" destId="{59A56DEC-2EE9-4191-9A4F-FD49DC869E2B}" srcOrd="8" destOrd="0" presId="urn:microsoft.com/office/officeart/2018/2/layout/IconLabelDescriptionList"/>
    <dgm:cxn modelId="{5FB12DE3-0028-4AC9-ACDC-A4B4B97C049F}" type="presParOf" srcId="{59A56DEC-2EE9-4191-9A4F-FD49DC869E2B}" destId="{06252BDF-5FE5-4B6F-AD00-2A117BC7E04D}" srcOrd="0" destOrd="0" presId="urn:microsoft.com/office/officeart/2018/2/layout/IconLabelDescriptionList"/>
    <dgm:cxn modelId="{9847755D-20DE-4F23-B026-B7F4471A37A6}" type="presParOf" srcId="{59A56DEC-2EE9-4191-9A4F-FD49DC869E2B}" destId="{22B0A3C2-5CD9-43BF-A882-97B97F42016D}" srcOrd="1" destOrd="0" presId="urn:microsoft.com/office/officeart/2018/2/layout/IconLabelDescriptionList"/>
    <dgm:cxn modelId="{C2FA9992-7511-4FAE-8DAC-FD058F7B608B}" type="presParOf" srcId="{59A56DEC-2EE9-4191-9A4F-FD49DC869E2B}" destId="{3AC20681-DBB1-4AA7-B191-098623AEC1CA}" srcOrd="2" destOrd="0" presId="urn:microsoft.com/office/officeart/2018/2/layout/IconLabelDescriptionList"/>
    <dgm:cxn modelId="{B5013953-24CC-4F95-9D6C-21D221EF3FA6}" type="presParOf" srcId="{59A56DEC-2EE9-4191-9A4F-FD49DC869E2B}" destId="{E9848697-50A4-416A-ADE4-81F21F0BFAB5}" srcOrd="3" destOrd="0" presId="urn:microsoft.com/office/officeart/2018/2/layout/IconLabelDescriptionList"/>
    <dgm:cxn modelId="{8CF6ED2F-752A-40F7-B7DA-5D1D5D7348B7}" type="presParOf" srcId="{59A56DEC-2EE9-4191-9A4F-FD49DC869E2B}" destId="{453C5466-5A2F-4321-B6D8-EF4D209BD47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DF5BEC-50FE-4DA5-96B3-C0E2117C2AC2}" type="doc">
      <dgm:prSet loTypeId="urn:microsoft.com/office/officeart/2005/8/layout/hList1" loCatId="list" qsTypeId="urn:microsoft.com/office/officeart/2005/8/quickstyle/simple1" qsCatId="simple" csTypeId="urn:microsoft.com/office/officeart/2005/8/colors/accent0_3" csCatId="mainScheme"/>
      <dgm:spPr/>
      <dgm:t>
        <a:bodyPr/>
        <a:lstStyle/>
        <a:p>
          <a:endParaRPr lang="en-US"/>
        </a:p>
      </dgm:t>
    </dgm:pt>
    <dgm:pt modelId="{C33A1F85-FBC9-4BB4-B9C4-93DB3D9EC8BA}">
      <dgm:prSet/>
      <dgm:spPr/>
      <dgm:t>
        <a:bodyPr/>
        <a:lstStyle/>
        <a:p>
          <a:r>
            <a:rPr lang="en-US"/>
            <a:t>Uncertain Requirements:</a:t>
          </a:r>
        </a:p>
      </dgm:t>
    </dgm:pt>
    <dgm:pt modelId="{A5EAC5A4-8CA7-47F2-91DD-D771D4241D1A}" type="parTrans" cxnId="{8CC0C3DD-080C-4B46-B8F3-74D7F504E20E}">
      <dgm:prSet/>
      <dgm:spPr/>
      <dgm:t>
        <a:bodyPr/>
        <a:lstStyle/>
        <a:p>
          <a:endParaRPr lang="en-US"/>
        </a:p>
      </dgm:t>
    </dgm:pt>
    <dgm:pt modelId="{D1F36D81-EE32-4C1F-BBC1-69CFDF5D2022}" type="sibTrans" cxnId="{8CC0C3DD-080C-4B46-B8F3-74D7F504E20E}">
      <dgm:prSet/>
      <dgm:spPr/>
      <dgm:t>
        <a:bodyPr/>
        <a:lstStyle/>
        <a:p>
          <a:endParaRPr lang="en-US"/>
        </a:p>
      </dgm:t>
    </dgm:pt>
    <dgm:pt modelId="{26CC4220-EE18-428A-9BBC-861542AA049B}">
      <dgm:prSet/>
      <dgm:spPr/>
      <dgm:t>
        <a:bodyPr/>
        <a:lstStyle/>
        <a:p>
          <a:r>
            <a:rPr lang="en-US"/>
            <a:t>User needs and market conditions can change rapidly, leading to uncertainty in requirements. Adapting to these changes while maintaining the release schedule can be challenging.</a:t>
          </a:r>
        </a:p>
      </dgm:t>
    </dgm:pt>
    <dgm:pt modelId="{7C85789D-F22B-410E-9F7B-3D1AB0E247F1}" type="parTrans" cxnId="{799322CC-A303-40D8-ABD9-B6E994DEEA01}">
      <dgm:prSet/>
      <dgm:spPr/>
      <dgm:t>
        <a:bodyPr/>
        <a:lstStyle/>
        <a:p>
          <a:endParaRPr lang="en-US"/>
        </a:p>
      </dgm:t>
    </dgm:pt>
    <dgm:pt modelId="{19A86F99-037D-413A-B89B-679F53C30DAD}" type="sibTrans" cxnId="{799322CC-A303-40D8-ABD9-B6E994DEEA01}">
      <dgm:prSet/>
      <dgm:spPr/>
      <dgm:t>
        <a:bodyPr/>
        <a:lstStyle/>
        <a:p>
          <a:endParaRPr lang="en-US"/>
        </a:p>
      </dgm:t>
    </dgm:pt>
    <dgm:pt modelId="{5B31D6DD-B6AC-4479-B0B8-65DC19B1B720}">
      <dgm:prSet/>
      <dgm:spPr/>
      <dgm:t>
        <a:bodyPr/>
        <a:lstStyle/>
        <a:p>
          <a:r>
            <a:rPr lang="en-US"/>
            <a:t>Resource Constraints:	</a:t>
          </a:r>
        </a:p>
      </dgm:t>
    </dgm:pt>
    <dgm:pt modelId="{58C7C7A7-BFD3-4E55-8A37-D5B191F2B7C8}" type="parTrans" cxnId="{F4FE0501-E7A9-4C1E-AAD4-B6F6817F9603}">
      <dgm:prSet/>
      <dgm:spPr/>
      <dgm:t>
        <a:bodyPr/>
        <a:lstStyle/>
        <a:p>
          <a:endParaRPr lang="en-US"/>
        </a:p>
      </dgm:t>
    </dgm:pt>
    <dgm:pt modelId="{CF1011E9-FA77-414B-B648-6D0E839857C4}" type="sibTrans" cxnId="{F4FE0501-E7A9-4C1E-AAD4-B6F6817F9603}">
      <dgm:prSet/>
      <dgm:spPr/>
      <dgm:t>
        <a:bodyPr/>
        <a:lstStyle/>
        <a:p>
          <a:endParaRPr lang="en-US"/>
        </a:p>
      </dgm:t>
    </dgm:pt>
    <dgm:pt modelId="{BCC5F100-07A4-4550-9BAC-10A7D0A67D8B}">
      <dgm:prSet/>
      <dgm:spPr/>
      <dgm:t>
        <a:bodyPr/>
        <a:lstStyle/>
        <a:p>
          <a:r>
            <a:rPr lang="en-US"/>
            <a:t>Limited availability of team members or specific skill sets can hinder the smooth execution of the release plan. Cross-training and capacity planning are essential to address resource constraints.</a:t>
          </a:r>
        </a:p>
      </dgm:t>
    </dgm:pt>
    <dgm:pt modelId="{E267D4A7-8D06-4BF5-A763-A23E1D5B974D}" type="parTrans" cxnId="{6F1C0F63-4F0A-4270-8F65-7157FC25C28D}">
      <dgm:prSet/>
      <dgm:spPr/>
      <dgm:t>
        <a:bodyPr/>
        <a:lstStyle/>
        <a:p>
          <a:endParaRPr lang="en-US"/>
        </a:p>
      </dgm:t>
    </dgm:pt>
    <dgm:pt modelId="{E41B5B35-22EB-494A-A354-8F0FC862CB3C}" type="sibTrans" cxnId="{6F1C0F63-4F0A-4270-8F65-7157FC25C28D}">
      <dgm:prSet/>
      <dgm:spPr/>
      <dgm:t>
        <a:bodyPr/>
        <a:lstStyle/>
        <a:p>
          <a:endParaRPr lang="en-US"/>
        </a:p>
      </dgm:t>
    </dgm:pt>
    <dgm:pt modelId="{EF5A1212-3C93-48D1-B213-F40571224C01}">
      <dgm:prSet/>
      <dgm:spPr/>
      <dgm:t>
        <a:bodyPr/>
        <a:lstStyle/>
        <a:p>
          <a:r>
            <a:rPr lang="en-US"/>
            <a:t>Changing Priorities:</a:t>
          </a:r>
        </a:p>
      </dgm:t>
    </dgm:pt>
    <dgm:pt modelId="{FDF4D4AF-1B5C-4C0C-9BAF-92A4E1FC63CA}" type="parTrans" cxnId="{F9053F63-000D-4C80-9F81-25C1E01A1028}">
      <dgm:prSet/>
      <dgm:spPr/>
      <dgm:t>
        <a:bodyPr/>
        <a:lstStyle/>
        <a:p>
          <a:endParaRPr lang="en-US"/>
        </a:p>
      </dgm:t>
    </dgm:pt>
    <dgm:pt modelId="{2D902BD2-12A3-4431-8E41-6E5080FB9482}" type="sibTrans" cxnId="{F9053F63-000D-4C80-9F81-25C1E01A1028}">
      <dgm:prSet/>
      <dgm:spPr/>
      <dgm:t>
        <a:bodyPr/>
        <a:lstStyle/>
        <a:p>
          <a:endParaRPr lang="en-US"/>
        </a:p>
      </dgm:t>
    </dgm:pt>
    <dgm:pt modelId="{E039B878-B85C-4769-B497-F9A26F1E822F}">
      <dgm:prSet/>
      <dgm:spPr/>
      <dgm:t>
        <a:bodyPr/>
        <a:lstStyle/>
        <a:p>
          <a:r>
            <a:rPr lang="en-US"/>
            <a:t>Stakeholders may alter their priorities based on emerging market trends or competitive pressures. Effectively managing changing priorities without disrupting ongoing work can be a challenge.</a:t>
          </a:r>
        </a:p>
      </dgm:t>
    </dgm:pt>
    <dgm:pt modelId="{9F62A850-776A-4E67-A0AB-23171FF4D931}" type="parTrans" cxnId="{3E29FAEC-F548-42A1-BC3E-BDAD614B3F0A}">
      <dgm:prSet/>
      <dgm:spPr/>
      <dgm:t>
        <a:bodyPr/>
        <a:lstStyle/>
        <a:p>
          <a:endParaRPr lang="en-US"/>
        </a:p>
      </dgm:t>
    </dgm:pt>
    <dgm:pt modelId="{2EC51E2A-5558-46B2-BD0C-8A931C3D9612}" type="sibTrans" cxnId="{3E29FAEC-F548-42A1-BC3E-BDAD614B3F0A}">
      <dgm:prSet/>
      <dgm:spPr/>
      <dgm:t>
        <a:bodyPr/>
        <a:lstStyle/>
        <a:p>
          <a:endParaRPr lang="en-US"/>
        </a:p>
      </dgm:t>
    </dgm:pt>
    <dgm:pt modelId="{1BF601F7-41D5-4CBF-B575-7870308C7211}">
      <dgm:prSet/>
      <dgm:spPr/>
      <dgm:t>
        <a:bodyPr/>
        <a:lstStyle/>
        <a:p>
          <a:r>
            <a:rPr lang="en-US"/>
            <a:t>Dependencies and Coordination:</a:t>
          </a:r>
        </a:p>
      </dgm:t>
    </dgm:pt>
    <dgm:pt modelId="{395476D0-FE79-4ADF-B8A4-EE83CD410035}" type="parTrans" cxnId="{4F5E5FAC-6F55-4ECD-88B8-2D34E5DBC352}">
      <dgm:prSet/>
      <dgm:spPr/>
      <dgm:t>
        <a:bodyPr/>
        <a:lstStyle/>
        <a:p>
          <a:endParaRPr lang="en-US"/>
        </a:p>
      </dgm:t>
    </dgm:pt>
    <dgm:pt modelId="{CD85342D-FC26-4332-AC10-DFD7C062BCE7}" type="sibTrans" cxnId="{4F5E5FAC-6F55-4ECD-88B8-2D34E5DBC352}">
      <dgm:prSet/>
      <dgm:spPr/>
      <dgm:t>
        <a:bodyPr/>
        <a:lstStyle/>
        <a:p>
          <a:endParaRPr lang="en-US"/>
        </a:p>
      </dgm:t>
    </dgm:pt>
    <dgm:pt modelId="{7AA12DB1-8754-472D-AB70-D93517353273}">
      <dgm:prSet/>
      <dgm:spPr/>
      <dgm:t>
        <a:bodyPr/>
        <a:lstStyle/>
        <a:p>
          <a:r>
            <a:rPr lang="en-US"/>
            <a:t>Projects often involve interdependent tasks or features. Coordinating these dependencies and ensuring that teams are synchronized in their efforts can be complex, especially in larger organizations.</a:t>
          </a:r>
        </a:p>
      </dgm:t>
    </dgm:pt>
    <dgm:pt modelId="{B62FF9A6-AD28-4F9E-8091-9C8DA94A03D6}" type="parTrans" cxnId="{0D12AAB6-0E29-402E-A12B-CDF21369552D}">
      <dgm:prSet/>
      <dgm:spPr/>
      <dgm:t>
        <a:bodyPr/>
        <a:lstStyle/>
        <a:p>
          <a:endParaRPr lang="en-US"/>
        </a:p>
      </dgm:t>
    </dgm:pt>
    <dgm:pt modelId="{534C6685-5F6A-431B-9EFE-422642DD0C6D}" type="sibTrans" cxnId="{0D12AAB6-0E29-402E-A12B-CDF21369552D}">
      <dgm:prSet/>
      <dgm:spPr/>
      <dgm:t>
        <a:bodyPr/>
        <a:lstStyle/>
        <a:p>
          <a:endParaRPr lang="en-US"/>
        </a:p>
      </dgm:t>
    </dgm:pt>
    <dgm:pt modelId="{D16B0C9F-E366-48C5-9D68-C506C2F12CD9}">
      <dgm:prSet/>
      <dgm:spPr/>
      <dgm:t>
        <a:bodyPr/>
        <a:lstStyle/>
        <a:p>
          <a:r>
            <a:rPr lang="en-US"/>
            <a:t>Balancing Speed and Quality:</a:t>
          </a:r>
        </a:p>
      </dgm:t>
    </dgm:pt>
    <dgm:pt modelId="{FDC835F7-78F2-4A2B-A21D-92EB1A9294EB}" type="parTrans" cxnId="{E00A7D0F-BD3C-4E58-92F7-29C237A5CB49}">
      <dgm:prSet/>
      <dgm:spPr/>
      <dgm:t>
        <a:bodyPr/>
        <a:lstStyle/>
        <a:p>
          <a:endParaRPr lang="en-US"/>
        </a:p>
      </dgm:t>
    </dgm:pt>
    <dgm:pt modelId="{A25D7799-98C6-410E-92A4-D543AC7BFFE9}" type="sibTrans" cxnId="{E00A7D0F-BD3C-4E58-92F7-29C237A5CB49}">
      <dgm:prSet/>
      <dgm:spPr/>
      <dgm:t>
        <a:bodyPr/>
        <a:lstStyle/>
        <a:p>
          <a:endParaRPr lang="en-US"/>
        </a:p>
      </dgm:t>
    </dgm:pt>
    <dgm:pt modelId="{0F7BDAFB-8A34-44E7-8E07-4178CED351DC}">
      <dgm:prSet/>
      <dgm:spPr/>
      <dgm:t>
        <a:bodyPr/>
        <a:lstStyle/>
        <a:p>
          <a:r>
            <a:rPr lang="en-US"/>
            <a:t>The desire to deliver quickly may sometimes conflict with the need to maintain high-quality standards. Striking the right balance between speed and quality is an ongoing challenge in Agile Release Planning.</a:t>
          </a:r>
        </a:p>
      </dgm:t>
    </dgm:pt>
    <dgm:pt modelId="{45D61015-E1B6-42C9-917A-17B7ECF16571}" type="parTrans" cxnId="{B1929D65-743B-43D5-AB24-2A0C50ECA4A7}">
      <dgm:prSet/>
      <dgm:spPr/>
      <dgm:t>
        <a:bodyPr/>
        <a:lstStyle/>
        <a:p>
          <a:endParaRPr lang="en-US"/>
        </a:p>
      </dgm:t>
    </dgm:pt>
    <dgm:pt modelId="{102B457F-F962-40C8-8442-8E1C5D3300C3}" type="sibTrans" cxnId="{B1929D65-743B-43D5-AB24-2A0C50ECA4A7}">
      <dgm:prSet/>
      <dgm:spPr/>
      <dgm:t>
        <a:bodyPr/>
        <a:lstStyle/>
        <a:p>
          <a:endParaRPr lang="en-US"/>
        </a:p>
      </dgm:t>
    </dgm:pt>
    <dgm:pt modelId="{6FBABA58-60ED-8E40-8102-996ED5C72136}" type="pres">
      <dgm:prSet presAssocID="{C7DF5BEC-50FE-4DA5-96B3-C0E2117C2AC2}" presName="Name0" presStyleCnt="0">
        <dgm:presLayoutVars>
          <dgm:dir/>
          <dgm:animLvl val="lvl"/>
          <dgm:resizeHandles val="exact"/>
        </dgm:presLayoutVars>
      </dgm:prSet>
      <dgm:spPr/>
    </dgm:pt>
    <dgm:pt modelId="{5E8D1229-A1F7-F445-9425-DB8D9EEA8A0D}" type="pres">
      <dgm:prSet presAssocID="{C33A1F85-FBC9-4BB4-B9C4-93DB3D9EC8BA}" presName="composite" presStyleCnt="0"/>
      <dgm:spPr/>
    </dgm:pt>
    <dgm:pt modelId="{48256D81-5F0C-3E4A-B940-9DD0738FC6E6}" type="pres">
      <dgm:prSet presAssocID="{C33A1F85-FBC9-4BB4-B9C4-93DB3D9EC8BA}" presName="parTx" presStyleLbl="alignNode1" presStyleIdx="0" presStyleCnt="5">
        <dgm:presLayoutVars>
          <dgm:chMax val="0"/>
          <dgm:chPref val="0"/>
          <dgm:bulletEnabled val="1"/>
        </dgm:presLayoutVars>
      </dgm:prSet>
      <dgm:spPr/>
    </dgm:pt>
    <dgm:pt modelId="{413027D3-B33D-7F40-88FA-69E032A2323C}" type="pres">
      <dgm:prSet presAssocID="{C33A1F85-FBC9-4BB4-B9C4-93DB3D9EC8BA}" presName="desTx" presStyleLbl="alignAccFollowNode1" presStyleIdx="0" presStyleCnt="5">
        <dgm:presLayoutVars>
          <dgm:bulletEnabled val="1"/>
        </dgm:presLayoutVars>
      </dgm:prSet>
      <dgm:spPr/>
    </dgm:pt>
    <dgm:pt modelId="{1C4CF4FF-B2F1-6E47-AB90-6C5712E26557}" type="pres">
      <dgm:prSet presAssocID="{D1F36D81-EE32-4C1F-BBC1-69CFDF5D2022}" presName="space" presStyleCnt="0"/>
      <dgm:spPr/>
    </dgm:pt>
    <dgm:pt modelId="{36E43F2F-C2CB-9944-A72F-595579845A08}" type="pres">
      <dgm:prSet presAssocID="{5B31D6DD-B6AC-4479-B0B8-65DC19B1B720}" presName="composite" presStyleCnt="0"/>
      <dgm:spPr/>
    </dgm:pt>
    <dgm:pt modelId="{8E7E5F74-CD31-D34B-B2A6-D44C27D49E2C}" type="pres">
      <dgm:prSet presAssocID="{5B31D6DD-B6AC-4479-B0B8-65DC19B1B720}" presName="parTx" presStyleLbl="alignNode1" presStyleIdx="1" presStyleCnt="5">
        <dgm:presLayoutVars>
          <dgm:chMax val="0"/>
          <dgm:chPref val="0"/>
          <dgm:bulletEnabled val="1"/>
        </dgm:presLayoutVars>
      </dgm:prSet>
      <dgm:spPr/>
    </dgm:pt>
    <dgm:pt modelId="{00CB16D4-15AF-B449-B42C-1536618D6A5C}" type="pres">
      <dgm:prSet presAssocID="{5B31D6DD-B6AC-4479-B0B8-65DC19B1B720}" presName="desTx" presStyleLbl="alignAccFollowNode1" presStyleIdx="1" presStyleCnt="5">
        <dgm:presLayoutVars>
          <dgm:bulletEnabled val="1"/>
        </dgm:presLayoutVars>
      </dgm:prSet>
      <dgm:spPr/>
    </dgm:pt>
    <dgm:pt modelId="{04E0339B-C250-EA4F-9B43-07FFD35B703B}" type="pres">
      <dgm:prSet presAssocID="{CF1011E9-FA77-414B-B648-6D0E839857C4}" presName="space" presStyleCnt="0"/>
      <dgm:spPr/>
    </dgm:pt>
    <dgm:pt modelId="{091AD7B1-8F2E-2647-A877-163D0DC120BD}" type="pres">
      <dgm:prSet presAssocID="{EF5A1212-3C93-48D1-B213-F40571224C01}" presName="composite" presStyleCnt="0"/>
      <dgm:spPr/>
    </dgm:pt>
    <dgm:pt modelId="{C45C027D-7BE7-7D41-89FB-FDA727827034}" type="pres">
      <dgm:prSet presAssocID="{EF5A1212-3C93-48D1-B213-F40571224C01}" presName="parTx" presStyleLbl="alignNode1" presStyleIdx="2" presStyleCnt="5">
        <dgm:presLayoutVars>
          <dgm:chMax val="0"/>
          <dgm:chPref val="0"/>
          <dgm:bulletEnabled val="1"/>
        </dgm:presLayoutVars>
      </dgm:prSet>
      <dgm:spPr/>
    </dgm:pt>
    <dgm:pt modelId="{06B32B6F-B3C9-9142-9648-F6853C05C8DF}" type="pres">
      <dgm:prSet presAssocID="{EF5A1212-3C93-48D1-B213-F40571224C01}" presName="desTx" presStyleLbl="alignAccFollowNode1" presStyleIdx="2" presStyleCnt="5">
        <dgm:presLayoutVars>
          <dgm:bulletEnabled val="1"/>
        </dgm:presLayoutVars>
      </dgm:prSet>
      <dgm:spPr/>
    </dgm:pt>
    <dgm:pt modelId="{B2A3EDBB-2168-3B47-994B-5646246588A3}" type="pres">
      <dgm:prSet presAssocID="{2D902BD2-12A3-4431-8E41-6E5080FB9482}" presName="space" presStyleCnt="0"/>
      <dgm:spPr/>
    </dgm:pt>
    <dgm:pt modelId="{91EF1005-3E3D-C742-9590-3B3AEFDF8D06}" type="pres">
      <dgm:prSet presAssocID="{1BF601F7-41D5-4CBF-B575-7870308C7211}" presName="composite" presStyleCnt="0"/>
      <dgm:spPr/>
    </dgm:pt>
    <dgm:pt modelId="{065EEADE-F4A2-0A4E-9268-41F8396845BB}" type="pres">
      <dgm:prSet presAssocID="{1BF601F7-41D5-4CBF-B575-7870308C7211}" presName="parTx" presStyleLbl="alignNode1" presStyleIdx="3" presStyleCnt="5">
        <dgm:presLayoutVars>
          <dgm:chMax val="0"/>
          <dgm:chPref val="0"/>
          <dgm:bulletEnabled val="1"/>
        </dgm:presLayoutVars>
      </dgm:prSet>
      <dgm:spPr/>
    </dgm:pt>
    <dgm:pt modelId="{C47FA862-BA2F-834E-951D-237131506F1F}" type="pres">
      <dgm:prSet presAssocID="{1BF601F7-41D5-4CBF-B575-7870308C7211}" presName="desTx" presStyleLbl="alignAccFollowNode1" presStyleIdx="3" presStyleCnt="5">
        <dgm:presLayoutVars>
          <dgm:bulletEnabled val="1"/>
        </dgm:presLayoutVars>
      </dgm:prSet>
      <dgm:spPr/>
    </dgm:pt>
    <dgm:pt modelId="{1B5CA72B-A287-5144-9B22-53BE2FB4FA5F}" type="pres">
      <dgm:prSet presAssocID="{CD85342D-FC26-4332-AC10-DFD7C062BCE7}" presName="space" presStyleCnt="0"/>
      <dgm:spPr/>
    </dgm:pt>
    <dgm:pt modelId="{E399AC73-3DAD-0C46-BD3C-09718BD9916B}" type="pres">
      <dgm:prSet presAssocID="{D16B0C9F-E366-48C5-9D68-C506C2F12CD9}" presName="composite" presStyleCnt="0"/>
      <dgm:spPr/>
    </dgm:pt>
    <dgm:pt modelId="{77725D01-6EB6-0D45-B7E8-40C349C9F576}" type="pres">
      <dgm:prSet presAssocID="{D16B0C9F-E366-48C5-9D68-C506C2F12CD9}" presName="parTx" presStyleLbl="alignNode1" presStyleIdx="4" presStyleCnt="5">
        <dgm:presLayoutVars>
          <dgm:chMax val="0"/>
          <dgm:chPref val="0"/>
          <dgm:bulletEnabled val="1"/>
        </dgm:presLayoutVars>
      </dgm:prSet>
      <dgm:spPr/>
    </dgm:pt>
    <dgm:pt modelId="{B9834A5A-3529-A740-B421-D7E849D868BF}" type="pres">
      <dgm:prSet presAssocID="{D16B0C9F-E366-48C5-9D68-C506C2F12CD9}" presName="desTx" presStyleLbl="alignAccFollowNode1" presStyleIdx="4" presStyleCnt="5">
        <dgm:presLayoutVars>
          <dgm:bulletEnabled val="1"/>
        </dgm:presLayoutVars>
      </dgm:prSet>
      <dgm:spPr/>
    </dgm:pt>
  </dgm:ptLst>
  <dgm:cxnLst>
    <dgm:cxn modelId="{F4FE0501-E7A9-4C1E-AAD4-B6F6817F9603}" srcId="{C7DF5BEC-50FE-4DA5-96B3-C0E2117C2AC2}" destId="{5B31D6DD-B6AC-4479-B0B8-65DC19B1B720}" srcOrd="1" destOrd="0" parTransId="{58C7C7A7-BFD3-4E55-8A37-D5B191F2B7C8}" sibTransId="{CF1011E9-FA77-414B-B648-6D0E839857C4}"/>
    <dgm:cxn modelId="{E00A7D0F-BD3C-4E58-92F7-29C237A5CB49}" srcId="{C7DF5BEC-50FE-4DA5-96B3-C0E2117C2AC2}" destId="{D16B0C9F-E366-48C5-9D68-C506C2F12CD9}" srcOrd="4" destOrd="0" parTransId="{FDC835F7-78F2-4A2B-A21D-92EB1A9294EB}" sibTransId="{A25D7799-98C6-410E-92A4-D543AC7BFFE9}"/>
    <dgm:cxn modelId="{869C331A-4941-CB4F-904E-179AB6FAE956}" type="presOf" srcId="{5B31D6DD-B6AC-4479-B0B8-65DC19B1B720}" destId="{8E7E5F74-CD31-D34B-B2A6-D44C27D49E2C}" srcOrd="0" destOrd="0" presId="urn:microsoft.com/office/officeart/2005/8/layout/hList1"/>
    <dgm:cxn modelId="{E57B901B-B8FC-1443-845D-14568EC99A7C}" type="presOf" srcId="{C33A1F85-FBC9-4BB4-B9C4-93DB3D9EC8BA}" destId="{48256D81-5F0C-3E4A-B940-9DD0738FC6E6}" srcOrd="0" destOrd="0" presId="urn:microsoft.com/office/officeart/2005/8/layout/hList1"/>
    <dgm:cxn modelId="{EA7B921F-12D5-284A-974A-62B30F8CAC1E}" type="presOf" srcId="{EF5A1212-3C93-48D1-B213-F40571224C01}" destId="{C45C027D-7BE7-7D41-89FB-FDA727827034}" srcOrd="0" destOrd="0" presId="urn:microsoft.com/office/officeart/2005/8/layout/hList1"/>
    <dgm:cxn modelId="{EF7A083C-4A8E-4E46-8F73-F849330E95D2}" type="presOf" srcId="{1BF601F7-41D5-4CBF-B575-7870308C7211}" destId="{065EEADE-F4A2-0A4E-9268-41F8396845BB}" srcOrd="0" destOrd="0" presId="urn:microsoft.com/office/officeart/2005/8/layout/hList1"/>
    <dgm:cxn modelId="{DDB01B4E-3347-C04B-BD1A-EDFBAC3162FB}" type="presOf" srcId="{E039B878-B85C-4769-B497-F9A26F1E822F}" destId="{06B32B6F-B3C9-9142-9648-F6853C05C8DF}" srcOrd="0" destOrd="0" presId="urn:microsoft.com/office/officeart/2005/8/layout/hList1"/>
    <dgm:cxn modelId="{34539E55-512C-8A42-AD04-87AD530DC7A9}" type="presOf" srcId="{26CC4220-EE18-428A-9BBC-861542AA049B}" destId="{413027D3-B33D-7F40-88FA-69E032A2323C}" srcOrd="0" destOrd="0" presId="urn:microsoft.com/office/officeart/2005/8/layout/hList1"/>
    <dgm:cxn modelId="{6F1C0F63-4F0A-4270-8F65-7157FC25C28D}" srcId="{5B31D6DD-B6AC-4479-B0B8-65DC19B1B720}" destId="{BCC5F100-07A4-4550-9BAC-10A7D0A67D8B}" srcOrd="0" destOrd="0" parTransId="{E267D4A7-8D06-4BF5-A763-A23E1D5B974D}" sibTransId="{E41B5B35-22EB-494A-A354-8F0FC862CB3C}"/>
    <dgm:cxn modelId="{F9053F63-000D-4C80-9F81-25C1E01A1028}" srcId="{C7DF5BEC-50FE-4DA5-96B3-C0E2117C2AC2}" destId="{EF5A1212-3C93-48D1-B213-F40571224C01}" srcOrd="2" destOrd="0" parTransId="{FDF4D4AF-1B5C-4C0C-9BAF-92A4E1FC63CA}" sibTransId="{2D902BD2-12A3-4431-8E41-6E5080FB9482}"/>
    <dgm:cxn modelId="{B1929D65-743B-43D5-AB24-2A0C50ECA4A7}" srcId="{D16B0C9F-E366-48C5-9D68-C506C2F12CD9}" destId="{0F7BDAFB-8A34-44E7-8E07-4178CED351DC}" srcOrd="0" destOrd="0" parTransId="{45D61015-E1B6-42C9-917A-17B7ECF16571}" sibTransId="{102B457F-F962-40C8-8442-8E1C5D3300C3}"/>
    <dgm:cxn modelId="{6955F284-7D90-3043-828B-D295D44E464F}" type="presOf" srcId="{0F7BDAFB-8A34-44E7-8E07-4178CED351DC}" destId="{B9834A5A-3529-A740-B421-D7E849D868BF}" srcOrd="0" destOrd="0" presId="urn:microsoft.com/office/officeart/2005/8/layout/hList1"/>
    <dgm:cxn modelId="{571CD39D-6C83-C64B-AF95-FA2B57C8F5A6}" type="presOf" srcId="{D16B0C9F-E366-48C5-9D68-C506C2F12CD9}" destId="{77725D01-6EB6-0D45-B7E8-40C349C9F576}" srcOrd="0" destOrd="0" presId="urn:microsoft.com/office/officeart/2005/8/layout/hList1"/>
    <dgm:cxn modelId="{4F5E5FAC-6F55-4ECD-88B8-2D34E5DBC352}" srcId="{C7DF5BEC-50FE-4DA5-96B3-C0E2117C2AC2}" destId="{1BF601F7-41D5-4CBF-B575-7870308C7211}" srcOrd="3" destOrd="0" parTransId="{395476D0-FE79-4ADF-B8A4-EE83CD410035}" sibTransId="{CD85342D-FC26-4332-AC10-DFD7C062BCE7}"/>
    <dgm:cxn modelId="{0D12AAB6-0E29-402E-A12B-CDF21369552D}" srcId="{1BF601F7-41D5-4CBF-B575-7870308C7211}" destId="{7AA12DB1-8754-472D-AB70-D93517353273}" srcOrd="0" destOrd="0" parTransId="{B62FF9A6-AD28-4F9E-8091-9C8DA94A03D6}" sibTransId="{534C6685-5F6A-431B-9EFE-422642DD0C6D}"/>
    <dgm:cxn modelId="{799322CC-A303-40D8-ABD9-B6E994DEEA01}" srcId="{C33A1F85-FBC9-4BB4-B9C4-93DB3D9EC8BA}" destId="{26CC4220-EE18-428A-9BBC-861542AA049B}" srcOrd="0" destOrd="0" parTransId="{7C85789D-F22B-410E-9F7B-3D1AB0E247F1}" sibTransId="{19A86F99-037D-413A-B89B-679F53C30DAD}"/>
    <dgm:cxn modelId="{53DE1CD2-99B4-364E-9860-C51E7094A98A}" type="presOf" srcId="{7AA12DB1-8754-472D-AB70-D93517353273}" destId="{C47FA862-BA2F-834E-951D-237131506F1F}" srcOrd="0" destOrd="0" presId="urn:microsoft.com/office/officeart/2005/8/layout/hList1"/>
    <dgm:cxn modelId="{8CC0C3DD-080C-4B46-B8F3-74D7F504E20E}" srcId="{C7DF5BEC-50FE-4DA5-96B3-C0E2117C2AC2}" destId="{C33A1F85-FBC9-4BB4-B9C4-93DB3D9EC8BA}" srcOrd="0" destOrd="0" parTransId="{A5EAC5A4-8CA7-47F2-91DD-D771D4241D1A}" sibTransId="{D1F36D81-EE32-4C1F-BBC1-69CFDF5D2022}"/>
    <dgm:cxn modelId="{3E29FAEC-F548-42A1-BC3E-BDAD614B3F0A}" srcId="{EF5A1212-3C93-48D1-B213-F40571224C01}" destId="{E039B878-B85C-4769-B497-F9A26F1E822F}" srcOrd="0" destOrd="0" parTransId="{9F62A850-776A-4E67-A0AB-23171FF4D931}" sibTransId="{2EC51E2A-5558-46B2-BD0C-8A931C3D9612}"/>
    <dgm:cxn modelId="{73BAA8EF-1BEA-C749-9408-157901203F64}" type="presOf" srcId="{C7DF5BEC-50FE-4DA5-96B3-C0E2117C2AC2}" destId="{6FBABA58-60ED-8E40-8102-996ED5C72136}" srcOrd="0" destOrd="0" presId="urn:microsoft.com/office/officeart/2005/8/layout/hList1"/>
    <dgm:cxn modelId="{AB6C87F9-1C50-5C41-B378-6673FD8C8A24}" type="presOf" srcId="{BCC5F100-07A4-4550-9BAC-10A7D0A67D8B}" destId="{00CB16D4-15AF-B449-B42C-1536618D6A5C}" srcOrd="0" destOrd="0" presId="urn:microsoft.com/office/officeart/2005/8/layout/hList1"/>
    <dgm:cxn modelId="{B8D21A19-ECA8-C147-9892-B5B582BBD6E7}" type="presParOf" srcId="{6FBABA58-60ED-8E40-8102-996ED5C72136}" destId="{5E8D1229-A1F7-F445-9425-DB8D9EEA8A0D}" srcOrd="0" destOrd="0" presId="urn:microsoft.com/office/officeart/2005/8/layout/hList1"/>
    <dgm:cxn modelId="{CFD6E5A6-36BD-9F4C-B3C5-3E3B5C6CF62A}" type="presParOf" srcId="{5E8D1229-A1F7-F445-9425-DB8D9EEA8A0D}" destId="{48256D81-5F0C-3E4A-B940-9DD0738FC6E6}" srcOrd="0" destOrd="0" presId="urn:microsoft.com/office/officeart/2005/8/layout/hList1"/>
    <dgm:cxn modelId="{E4763904-F159-F246-89F7-36418EC2ECDF}" type="presParOf" srcId="{5E8D1229-A1F7-F445-9425-DB8D9EEA8A0D}" destId="{413027D3-B33D-7F40-88FA-69E032A2323C}" srcOrd="1" destOrd="0" presId="urn:microsoft.com/office/officeart/2005/8/layout/hList1"/>
    <dgm:cxn modelId="{5DCFEF84-25CC-4A40-BB27-72FA86A57537}" type="presParOf" srcId="{6FBABA58-60ED-8E40-8102-996ED5C72136}" destId="{1C4CF4FF-B2F1-6E47-AB90-6C5712E26557}" srcOrd="1" destOrd="0" presId="urn:microsoft.com/office/officeart/2005/8/layout/hList1"/>
    <dgm:cxn modelId="{A5626598-B35F-6641-80EB-241E9C8F64EA}" type="presParOf" srcId="{6FBABA58-60ED-8E40-8102-996ED5C72136}" destId="{36E43F2F-C2CB-9944-A72F-595579845A08}" srcOrd="2" destOrd="0" presId="urn:microsoft.com/office/officeart/2005/8/layout/hList1"/>
    <dgm:cxn modelId="{A0EDBFE0-9088-A44A-AA28-333C4AB0B842}" type="presParOf" srcId="{36E43F2F-C2CB-9944-A72F-595579845A08}" destId="{8E7E5F74-CD31-D34B-B2A6-D44C27D49E2C}" srcOrd="0" destOrd="0" presId="urn:microsoft.com/office/officeart/2005/8/layout/hList1"/>
    <dgm:cxn modelId="{CB40A73C-F463-9548-8058-02067F54D0FF}" type="presParOf" srcId="{36E43F2F-C2CB-9944-A72F-595579845A08}" destId="{00CB16D4-15AF-B449-B42C-1536618D6A5C}" srcOrd="1" destOrd="0" presId="urn:microsoft.com/office/officeart/2005/8/layout/hList1"/>
    <dgm:cxn modelId="{4102834B-8491-DA4E-B1A4-F7218516941D}" type="presParOf" srcId="{6FBABA58-60ED-8E40-8102-996ED5C72136}" destId="{04E0339B-C250-EA4F-9B43-07FFD35B703B}" srcOrd="3" destOrd="0" presId="urn:microsoft.com/office/officeart/2005/8/layout/hList1"/>
    <dgm:cxn modelId="{04619E8F-9340-6E40-A7C6-A1708E91150E}" type="presParOf" srcId="{6FBABA58-60ED-8E40-8102-996ED5C72136}" destId="{091AD7B1-8F2E-2647-A877-163D0DC120BD}" srcOrd="4" destOrd="0" presId="urn:microsoft.com/office/officeart/2005/8/layout/hList1"/>
    <dgm:cxn modelId="{D19D9F22-AD56-8441-BB16-2E4ECFA132A8}" type="presParOf" srcId="{091AD7B1-8F2E-2647-A877-163D0DC120BD}" destId="{C45C027D-7BE7-7D41-89FB-FDA727827034}" srcOrd="0" destOrd="0" presId="urn:microsoft.com/office/officeart/2005/8/layout/hList1"/>
    <dgm:cxn modelId="{F05B3506-0119-254B-8205-F7391412D622}" type="presParOf" srcId="{091AD7B1-8F2E-2647-A877-163D0DC120BD}" destId="{06B32B6F-B3C9-9142-9648-F6853C05C8DF}" srcOrd="1" destOrd="0" presId="urn:microsoft.com/office/officeart/2005/8/layout/hList1"/>
    <dgm:cxn modelId="{84A83677-E84E-C842-A3EF-7CC46F73BCED}" type="presParOf" srcId="{6FBABA58-60ED-8E40-8102-996ED5C72136}" destId="{B2A3EDBB-2168-3B47-994B-5646246588A3}" srcOrd="5" destOrd="0" presId="urn:microsoft.com/office/officeart/2005/8/layout/hList1"/>
    <dgm:cxn modelId="{43F45E2F-AEEA-FD49-BB2F-008000C879F2}" type="presParOf" srcId="{6FBABA58-60ED-8E40-8102-996ED5C72136}" destId="{91EF1005-3E3D-C742-9590-3B3AEFDF8D06}" srcOrd="6" destOrd="0" presId="urn:microsoft.com/office/officeart/2005/8/layout/hList1"/>
    <dgm:cxn modelId="{79E39CCF-D765-2040-A023-00FB5FA7A26B}" type="presParOf" srcId="{91EF1005-3E3D-C742-9590-3B3AEFDF8D06}" destId="{065EEADE-F4A2-0A4E-9268-41F8396845BB}" srcOrd="0" destOrd="0" presId="urn:microsoft.com/office/officeart/2005/8/layout/hList1"/>
    <dgm:cxn modelId="{D965C957-992C-954D-8C0E-B35AF7BA1516}" type="presParOf" srcId="{91EF1005-3E3D-C742-9590-3B3AEFDF8D06}" destId="{C47FA862-BA2F-834E-951D-237131506F1F}" srcOrd="1" destOrd="0" presId="urn:microsoft.com/office/officeart/2005/8/layout/hList1"/>
    <dgm:cxn modelId="{58969311-1471-2B4D-855E-20DE89C5300B}" type="presParOf" srcId="{6FBABA58-60ED-8E40-8102-996ED5C72136}" destId="{1B5CA72B-A287-5144-9B22-53BE2FB4FA5F}" srcOrd="7" destOrd="0" presId="urn:microsoft.com/office/officeart/2005/8/layout/hList1"/>
    <dgm:cxn modelId="{8B4CE30F-FA75-994E-AF3E-13098B3F47F8}" type="presParOf" srcId="{6FBABA58-60ED-8E40-8102-996ED5C72136}" destId="{E399AC73-3DAD-0C46-BD3C-09718BD9916B}" srcOrd="8" destOrd="0" presId="urn:microsoft.com/office/officeart/2005/8/layout/hList1"/>
    <dgm:cxn modelId="{21348299-E34A-0849-B7F9-4881CB77293F}" type="presParOf" srcId="{E399AC73-3DAD-0C46-BD3C-09718BD9916B}" destId="{77725D01-6EB6-0D45-B7E8-40C349C9F576}" srcOrd="0" destOrd="0" presId="urn:microsoft.com/office/officeart/2005/8/layout/hList1"/>
    <dgm:cxn modelId="{8DF89471-D028-4744-B61F-AEC7388A0E99}" type="presParOf" srcId="{E399AC73-3DAD-0C46-BD3C-09718BD9916B}" destId="{B9834A5A-3529-A740-B421-D7E849D868B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0FFCFF3-BB9C-4AC8-BA73-FEEAEB5DD38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43FC4E1-C61D-49A5-96B8-9F27755A99E2}">
      <dgm:prSet/>
      <dgm:spPr/>
      <dgm:t>
        <a:bodyPr/>
        <a:lstStyle/>
        <a:p>
          <a:r>
            <a:rPr lang="en-US" b="1"/>
            <a:t>Tracking and Adaptation</a:t>
          </a:r>
          <a:endParaRPr lang="en-US"/>
        </a:p>
      </dgm:t>
    </dgm:pt>
    <dgm:pt modelId="{C7A702A5-6E17-4C93-AF0C-0E6ECB165E9B}" type="parTrans" cxnId="{5A39183D-EBD9-4D39-B035-728C8D43D077}">
      <dgm:prSet/>
      <dgm:spPr/>
      <dgm:t>
        <a:bodyPr/>
        <a:lstStyle/>
        <a:p>
          <a:endParaRPr lang="en-US"/>
        </a:p>
      </dgm:t>
    </dgm:pt>
    <dgm:pt modelId="{1322C184-214D-4ED5-9FE8-5177A78BCDFB}" type="sibTrans" cxnId="{5A39183D-EBD9-4D39-B035-728C8D43D077}">
      <dgm:prSet/>
      <dgm:spPr/>
      <dgm:t>
        <a:bodyPr/>
        <a:lstStyle/>
        <a:p>
          <a:endParaRPr lang="en-US"/>
        </a:p>
      </dgm:t>
    </dgm:pt>
    <dgm:pt modelId="{8D6D3DC0-3A41-4A7F-8A08-7632CE3D625A}">
      <dgm:prSet/>
      <dgm:spPr/>
      <dgm:t>
        <a:bodyPr/>
        <a:lstStyle/>
        <a:p>
          <a:r>
            <a:rPr lang="en-US"/>
            <a:t>Burndown charts</a:t>
          </a:r>
        </a:p>
      </dgm:t>
    </dgm:pt>
    <dgm:pt modelId="{4853F712-BF14-4649-81C0-747F214C431C}" type="parTrans" cxnId="{EA63FCDC-2099-48DE-81B1-923D279688EF}">
      <dgm:prSet/>
      <dgm:spPr/>
      <dgm:t>
        <a:bodyPr/>
        <a:lstStyle/>
        <a:p>
          <a:endParaRPr lang="en-US"/>
        </a:p>
      </dgm:t>
    </dgm:pt>
    <dgm:pt modelId="{F5487FAA-DD7D-4CAE-9FF1-2C8D1E9A2E6E}" type="sibTrans" cxnId="{EA63FCDC-2099-48DE-81B1-923D279688EF}">
      <dgm:prSet/>
      <dgm:spPr/>
      <dgm:t>
        <a:bodyPr/>
        <a:lstStyle/>
        <a:p>
          <a:endParaRPr lang="en-US"/>
        </a:p>
      </dgm:t>
    </dgm:pt>
    <dgm:pt modelId="{9CDDA21C-0AE0-4E12-B15C-04210BB91253}">
      <dgm:prSet/>
      <dgm:spPr/>
      <dgm:t>
        <a:bodyPr/>
        <a:lstStyle/>
        <a:p>
          <a:r>
            <a:rPr lang="en-US"/>
            <a:t>Regular reviews and retrospectives</a:t>
          </a:r>
        </a:p>
      </dgm:t>
    </dgm:pt>
    <dgm:pt modelId="{4A5F3D0D-DDAA-4124-A59F-FE052130AFF5}" type="parTrans" cxnId="{4E909D41-5878-4465-BBA3-DAC78EB9CFB0}">
      <dgm:prSet/>
      <dgm:spPr/>
      <dgm:t>
        <a:bodyPr/>
        <a:lstStyle/>
        <a:p>
          <a:endParaRPr lang="en-US"/>
        </a:p>
      </dgm:t>
    </dgm:pt>
    <dgm:pt modelId="{53220EC9-E3E6-4806-B2E5-4B24192F4260}" type="sibTrans" cxnId="{4E909D41-5878-4465-BBA3-DAC78EB9CFB0}">
      <dgm:prSet/>
      <dgm:spPr/>
      <dgm:t>
        <a:bodyPr/>
        <a:lstStyle/>
        <a:p>
          <a:endParaRPr lang="en-US"/>
        </a:p>
      </dgm:t>
    </dgm:pt>
    <dgm:pt modelId="{DAF38211-D5FF-418F-AF0B-7A9C94091BBD}">
      <dgm:prSet/>
      <dgm:spPr/>
      <dgm:t>
        <a:bodyPr/>
        <a:lstStyle/>
        <a:p>
          <a:r>
            <a:rPr lang="en-US"/>
            <a:t>Adjusting the plan based on feedback</a:t>
          </a:r>
        </a:p>
      </dgm:t>
    </dgm:pt>
    <dgm:pt modelId="{577231D1-9832-4322-9F0F-347860D8E2BA}" type="parTrans" cxnId="{BB5B53CC-F606-4FF0-9ED7-20DAFD687B43}">
      <dgm:prSet/>
      <dgm:spPr/>
      <dgm:t>
        <a:bodyPr/>
        <a:lstStyle/>
        <a:p>
          <a:endParaRPr lang="en-US"/>
        </a:p>
      </dgm:t>
    </dgm:pt>
    <dgm:pt modelId="{DE1C15D5-6A5A-42A4-A0B1-F3312D344ED1}" type="sibTrans" cxnId="{BB5B53CC-F606-4FF0-9ED7-20DAFD687B43}">
      <dgm:prSet/>
      <dgm:spPr/>
      <dgm:t>
        <a:bodyPr/>
        <a:lstStyle/>
        <a:p>
          <a:endParaRPr lang="en-US"/>
        </a:p>
      </dgm:t>
    </dgm:pt>
    <dgm:pt modelId="{5A100F54-CE00-0A4B-9335-224F56468300}" type="pres">
      <dgm:prSet presAssocID="{50FFCFF3-BB9C-4AC8-BA73-FEEAEB5DD389}" presName="outerComposite" presStyleCnt="0">
        <dgm:presLayoutVars>
          <dgm:chMax val="5"/>
          <dgm:dir/>
          <dgm:resizeHandles val="exact"/>
        </dgm:presLayoutVars>
      </dgm:prSet>
      <dgm:spPr/>
    </dgm:pt>
    <dgm:pt modelId="{29E69089-4189-C34C-80A2-CE6CB5B7FB89}" type="pres">
      <dgm:prSet presAssocID="{50FFCFF3-BB9C-4AC8-BA73-FEEAEB5DD389}" presName="dummyMaxCanvas" presStyleCnt="0">
        <dgm:presLayoutVars/>
      </dgm:prSet>
      <dgm:spPr/>
    </dgm:pt>
    <dgm:pt modelId="{C3EABBFA-70C1-F64F-AD70-3C810FA89E03}" type="pres">
      <dgm:prSet presAssocID="{50FFCFF3-BB9C-4AC8-BA73-FEEAEB5DD389}" presName="FourNodes_1" presStyleLbl="node1" presStyleIdx="0" presStyleCnt="4">
        <dgm:presLayoutVars>
          <dgm:bulletEnabled val="1"/>
        </dgm:presLayoutVars>
      </dgm:prSet>
      <dgm:spPr/>
    </dgm:pt>
    <dgm:pt modelId="{C8E7568B-A2E1-E347-AABA-450717599A1B}" type="pres">
      <dgm:prSet presAssocID="{50FFCFF3-BB9C-4AC8-BA73-FEEAEB5DD389}" presName="FourNodes_2" presStyleLbl="node1" presStyleIdx="1" presStyleCnt="4">
        <dgm:presLayoutVars>
          <dgm:bulletEnabled val="1"/>
        </dgm:presLayoutVars>
      </dgm:prSet>
      <dgm:spPr/>
    </dgm:pt>
    <dgm:pt modelId="{59853882-1C27-1746-A150-C0D7B4F4D9A2}" type="pres">
      <dgm:prSet presAssocID="{50FFCFF3-BB9C-4AC8-BA73-FEEAEB5DD389}" presName="FourNodes_3" presStyleLbl="node1" presStyleIdx="2" presStyleCnt="4">
        <dgm:presLayoutVars>
          <dgm:bulletEnabled val="1"/>
        </dgm:presLayoutVars>
      </dgm:prSet>
      <dgm:spPr/>
    </dgm:pt>
    <dgm:pt modelId="{59C1EE3C-14AD-104E-89CA-D41437DFF7AF}" type="pres">
      <dgm:prSet presAssocID="{50FFCFF3-BB9C-4AC8-BA73-FEEAEB5DD389}" presName="FourNodes_4" presStyleLbl="node1" presStyleIdx="3" presStyleCnt="4">
        <dgm:presLayoutVars>
          <dgm:bulletEnabled val="1"/>
        </dgm:presLayoutVars>
      </dgm:prSet>
      <dgm:spPr/>
    </dgm:pt>
    <dgm:pt modelId="{A3A801B0-0679-3B47-8E6A-11DA80BA7A86}" type="pres">
      <dgm:prSet presAssocID="{50FFCFF3-BB9C-4AC8-BA73-FEEAEB5DD389}" presName="FourConn_1-2" presStyleLbl="fgAccFollowNode1" presStyleIdx="0" presStyleCnt="3">
        <dgm:presLayoutVars>
          <dgm:bulletEnabled val="1"/>
        </dgm:presLayoutVars>
      </dgm:prSet>
      <dgm:spPr/>
    </dgm:pt>
    <dgm:pt modelId="{A91E0703-23BD-B34A-B770-AF86DB4D222A}" type="pres">
      <dgm:prSet presAssocID="{50FFCFF3-BB9C-4AC8-BA73-FEEAEB5DD389}" presName="FourConn_2-3" presStyleLbl="fgAccFollowNode1" presStyleIdx="1" presStyleCnt="3">
        <dgm:presLayoutVars>
          <dgm:bulletEnabled val="1"/>
        </dgm:presLayoutVars>
      </dgm:prSet>
      <dgm:spPr/>
    </dgm:pt>
    <dgm:pt modelId="{4F4C701B-29A1-1947-8482-5A103D309E41}" type="pres">
      <dgm:prSet presAssocID="{50FFCFF3-BB9C-4AC8-BA73-FEEAEB5DD389}" presName="FourConn_3-4" presStyleLbl="fgAccFollowNode1" presStyleIdx="2" presStyleCnt="3">
        <dgm:presLayoutVars>
          <dgm:bulletEnabled val="1"/>
        </dgm:presLayoutVars>
      </dgm:prSet>
      <dgm:spPr/>
    </dgm:pt>
    <dgm:pt modelId="{B685D4C2-983A-904E-B732-5BC83648E573}" type="pres">
      <dgm:prSet presAssocID="{50FFCFF3-BB9C-4AC8-BA73-FEEAEB5DD389}" presName="FourNodes_1_text" presStyleLbl="node1" presStyleIdx="3" presStyleCnt="4">
        <dgm:presLayoutVars>
          <dgm:bulletEnabled val="1"/>
        </dgm:presLayoutVars>
      </dgm:prSet>
      <dgm:spPr/>
    </dgm:pt>
    <dgm:pt modelId="{D5B9C64D-801D-AC4B-ADD6-832CF8874C3A}" type="pres">
      <dgm:prSet presAssocID="{50FFCFF3-BB9C-4AC8-BA73-FEEAEB5DD389}" presName="FourNodes_2_text" presStyleLbl="node1" presStyleIdx="3" presStyleCnt="4">
        <dgm:presLayoutVars>
          <dgm:bulletEnabled val="1"/>
        </dgm:presLayoutVars>
      </dgm:prSet>
      <dgm:spPr/>
    </dgm:pt>
    <dgm:pt modelId="{29BC3A19-DB62-FE49-B5DF-1A75B598AC85}" type="pres">
      <dgm:prSet presAssocID="{50FFCFF3-BB9C-4AC8-BA73-FEEAEB5DD389}" presName="FourNodes_3_text" presStyleLbl="node1" presStyleIdx="3" presStyleCnt="4">
        <dgm:presLayoutVars>
          <dgm:bulletEnabled val="1"/>
        </dgm:presLayoutVars>
      </dgm:prSet>
      <dgm:spPr/>
    </dgm:pt>
    <dgm:pt modelId="{0E37BF9E-B6BD-9E4D-86B8-C8C30DE4C1C3}" type="pres">
      <dgm:prSet presAssocID="{50FFCFF3-BB9C-4AC8-BA73-FEEAEB5DD389}" presName="FourNodes_4_text" presStyleLbl="node1" presStyleIdx="3" presStyleCnt="4">
        <dgm:presLayoutVars>
          <dgm:bulletEnabled val="1"/>
        </dgm:presLayoutVars>
      </dgm:prSet>
      <dgm:spPr/>
    </dgm:pt>
  </dgm:ptLst>
  <dgm:cxnLst>
    <dgm:cxn modelId="{091B9026-1C97-AD46-87F8-0F9FED0E0578}" type="presOf" srcId="{643FC4E1-C61D-49A5-96B8-9F27755A99E2}" destId="{C3EABBFA-70C1-F64F-AD70-3C810FA89E03}" srcOrd="0" destOrd="0" presId="urn:microsoft.com/office/officeart/2005/8/layout/vProcess5"/>
    <dgm:cxn modelId="{C7779726-E26F-0548-A581-95AE81B1A1F3}" type="presOf" srcId="{9CDDA21C-0AE0-4E12-B15C-04210BB91253}" destId="{59853882-1C27-1746-A150-C0D7B4F4D9A2}" srcOrd="0" destOrd="0" presId="urn:microsoft.com/office/officeart/2005/8/layout/vProcess5"/>
    <dgm:cxn modelId="{8861A02A-BD01-C240-BE3A-A9AC54D5FF88}" type="presOf" srcId="{DAF38211-D5FF-418F-AF0B-7A9C94091BBD}" destId="{59C1EE3C-14AD-104E-89CA-D41437DFF7AF}" srcOrd="0" destOrd="0" presId="urn:microsoft.com/office/officeart/2005/8/layout/vProcess5"/>
    <dgm:cxn modelId="{5A39183D-EBD9-4D39-B035-728C8D43D077}" srcId="{50FFCFF3-BB9C-4AC8-BA73-FEEAEB5DD389}" destId="{643FC4E1-C61D-49A5-96B8-9F27755A99E2}" srcOrd="0" destOrd="0" parTransId="{C7A702A5-6E17-4C93-AF0C-0E6ECB165E9B}" sibTransId="{1322C184-214D-4ED5-9FE8-5177A78BCDFB}"/>
    <dgm:cxn modelId="{4E909D41-5878-4465-BBA3-DAC78EB9CFB0}" srcId="{50FFCFF3-BB9C-4AC8-BA73-FEEAEB5DD389}" destId="{9CDDA21C-0AE0-4E12-B15C-04210BB91253}" srcOrd="2" destOrd="0" parTransId="{4A5F3D0D-DDAA-4124-A59F-FE052130AFF5}" sibTransId="{53220EC9-E3E6-4806-B2E5-4B24192F4260}"/>
    <dgm:cxn modelId="{52ABD844-87E4-D14D-BE8E-BA1B0FF8C582}" type="presOf" srcId="{53220EC9-E3E6-4806-B2E5-4B24192F4260}" destId="{4F4C701B-29A1-1947-8482-5A103D309E41}" srcOrd="0" destOrd="0" presId="urn:microsoft.com/office/officeart/2005/8/layout/vProcess5"/>
    <dgm:cxn modelId="{178AB481-3222-6C43-9EF0-AF8F668B0933}" type="presOf" srcId="{9CDDA21C-0AE0-4E12-B15C-04210BB91253}" destId="{29BC3A19-DB62-FE49-B5DF-1A75B598AC85}" srcOrd="1" destOrd="0" presId="urn:microsoft.com/office/officeart/2005/8/layout/vProcess5"/>
    <dgm:cxn modelId="{F72E3A8E-DF2D-A541-94AF-C2304B9ED866}" type="presOf" srcId="{8D6D3DC0-3A41-4A7F-8A08-7632CE3D625A}" destId="{D5B9C64D-801D-AC4B-ADD6-832CF8874C3A}" srcOrd="1" destOrd="0" presId="urn:microsoft.com/office/officeart/2005/8/layout/vProcess5"/>
    <dgm:cxn modelId="{7EE619AD-0C9D-6244-AED0-3DCE3BC9057A}" type="presOf" srcId="{50FFCFF3-BB9C-4AC8-BA73-FEEAEB5DD389}" destId="{5A100F54-CE00-0A4B-9335-224F56468300}" srcOrd="0" destOrd="0" presId="urn:microsoft.com/office/officeart/2005/8/layout/vProcess5"/>
    <dgm:cxn modelId="{E431B3B3-A504-9041-A010-7E28B425C703}" type="presOf" srcId="{F5487FAA-DD7D-4CAE-9FF1-2C8D1E9A2E6E}" destId="{A91E0703-23BD-B34A-B770-AF86DB4D222A}" srcOrd="0" destOrd="0" presId="urn:microsoft.com/office/officeart/2005/8/layout/vProcess5"/>
    <dgm:cxn modelId="{BB5B53CC-F606-4FF0-9ED7-20DAFD687B43}" srcId="{50FFCFF3-BB9C-4AC8-BA73-FEEAEB5DD389}" destId="{DAF38211-D5FF-418F-AF0B-7A9C94091BBD}" srcOrd="3" destOrd="0" parTransId="{577231D1-9832-4322-9F0F-347860D8E2BA}" sibTransId="{DE1C15D5-6A5A-42A4-A0B1-F3312D344ED1}"/>
    <dgm:cxn modelId="{395B80CD-CA44-434C-B684-94CEF539B9E1}" type="presOf" srcId="{1322C184-214D-4ED5-9FE8-5177A78BCDFB}" destId="{A3A801B0-0679-3B47-8E6A-11DA80BA7A86}" srcOrd="0" destOrd="0" presId="urn:microsoft.com/office/officeart/2005/8/layout/vProcess5"/>
    <dgm:cxn modelId="{0D19BBD3-3284-6846-A5CC-9C09B0C5E309}" type="presOf" srcId="{8D6D3DC0-3A41-4A7F-8A08-7632CE3D625A}" destId="{C8E7568B-A2E1-E347-AABA-450717599A1B}" srcOrd="0" destOrd="0" presId="urn:microsoft.com/office/officeart/2005/8/layout/vProcess5"/>
    <dgm:cxn modelId="{99346CDA-4169-6F47-BC22-B71ABB1A0B57}" type="presOf" srcId="{643FC4E1-C61D-49A5-96B8-9F27755A99E2}" destId="{B685D4C2-983A-904E-B732-5BC83648E573}" srcOrd="1" destOrd="0" presId="urn:microsoft.com/office/officeart/2005/8/layout/vProcess5"/>
    <dgm:cxn modelId="{EA63FCDC-2099-48DE-81B1-923D279688EF}" srcId="{50FFCFF3-BB9C-4AC8-BA73-FEEAEB5DD389}" destId="{8D6D3DC0-3A41-4A7F-8A08-7632CE3D625A}" srcOrd="1" destOrd="0" parTransId="{4853F712-BF14-4649-81C0-747F214C431C}" sibTransId="{F5487FAA-DD7D-4CAE-9FF1-2C8D1E9A2E6E}"/>
    <dgm:cxn modelId="{58182BF0-1EAA-CD48-A550-F19FF49A7051}" type="presOf" srcId="{DAF38211-D5FF-418F-AF0B-7A9C94091BBD}" destId="{0E37BF9E-B6BD-9E4D-86B8-C8C30DE4C1C3}" srcOrd="1" destOrd="0" presId="urn:microsoft.com/office/officeart/2005/8/layout/vProcess5"/>
    <dgm:cxn modelId="{A566B365-8E2D-184B-A71F-F0F1AD935A9E}" type="presParOf" srcId="{5A100F54-CE00-0A4B-9335-224F56468300}" destId="{29E69089-4189-C34C-80A2-CE6CB5B7FB89}" srcOrd="0" destOrd="0" presId="urn:microsoft.com/office/officeart/2005/8/layout/vProcess5"/>
    <dgm:cxn modelId="{D12843ED-206A-594E-9E7B-14A2237787AE}" type="presParOf" srcId="{5A100F54-CE00-0A4B-9335-224F56468300}" destId="{C3EABBFA-70C1-F64F-AD70-3C810FA89E03}" srcOrd="1" destOrd="0" presId="urn:microsoft.com/office/officeart/2005/8/layout/vProcess5"/>
    <dgm:cxn modelId="{738EBBA2-D97B-A245-B1A8-E8F5BFD43F8C}" type="presParOf" srcId="{5A100F54-CE00-0A4B-9335-224F56468300}" destId="{C8E7568B-A2E1-E347-AABA-450717599A1B}" srcOrd="2" destOrd="0" presId="urn:microsoft.com/office/officeart/2005/8/layout/vProcess5"/>
    <dgm:cxn modelId="{4F2892E4-D56B-A940-AF49-57D67362E959}" type="presParOf" srcId="{5A100F54-CE00-0A4B-9335-224F56468300}" destId="{59853882-1C27-1746-A150-C0D7B4F4D9A2}" srcOrd="3" destOrd="0" presId="urn:microsoft.com/office/officeart/2005/8/layout/vProcess5"/>
    <dgm:cxn modelId="{2550678F-6E2A-4D4F-9C9E-7C1AE5BC6608}" type="presParOf" srcId="{5A100F54-CE00-0A4B-9335-224F56468300}" destId="{59C1EE3C-14AD-104E-89CA-D41437DFF7AF}" srcOrd="4" destOrd="0" presId="urn:microsoft.com/office/officeart/2005/8/layout/vProcess5"/>
    <dgm:cxn modelId="{AE0532AC-5515-2444-8FAA-114BD3C91AE2}" type="presParOf" srcId="{5A100F54-CE00-0A4B-9335-224F56468300}" destId="{A3A801B0-0679-3B47-8E6A-11DA80BA7A86}" srcOrd="5" destOrd="0" presId="urn:microsoft.com/office/officeart/2005/8/layout/vProcess5"/>
    <dgm:cxn modelId="{11C78415-F542-D14B-B3E5-50A802D34498}" type="presParOf" srcId="{5A100F54-CE00-0A4B-9335-224F56468300}" destId="{A91E0703-23BD-B34A-B770-AF86DB4D222A}" srcOrd="6" destOrd="0" presId="urn:microsoft.com/office/officeart/2005/8/layout/vProcess5"/>
    <dgm:cxn modelId="{E822546A-B220-8F4C-9DB8-5060E3BA3910}" type="presParOf" srcId="{5A100F54-CE00-0A4B-9335-224F56468300}" destId="{4F4C701B-29A1-1947-8482-5A103D309E41}" srcOrd="7" destOrd="0" presId="urn:microsoft.com/office/officeart/2005/8/layout/vProcess5"/>
    <dgm:cxn modelId="{9DABD9E6-9603-5A43-9FE5-259FB775C9B9}" type="presParOf" srcId="{5A100F54-CE00-0A4B-9335-224F56468300}" destId="{B685D4C2-983A-904E-B732-5BC83648E573}" srcOrd="8" destOrd="0" presId="urn:microsoft.com/office/officeart/2005/8/layout/vProcess5"/>
    <dgm:cxn modelId="{5278488E-9BA2-9C4A-B987-6890FC1A7248}" type="presParOf" srcId="{5A100F54-CE00-0A4B-9335-224F56468300}" destId="{D5B9C64D-801D-AC4B-ADD6-832CF8874C3A}" srcOrd="9" destOrd="0" presId="urn:microsoft.com/office/officeart/2005/8/layout/vProcess5"/>
    <dgm:cxn modelId="{9783CDE0-50F9-9F45-B5C5-4DC558939376}" type="presParOf" srcId="{5A100F54-CE00-0A4B-9335-224F56468300}" destId="{29BC3A19-DB62-FE49-B5DF-1A75B598AC85}" srcOrd="10" destOrd="0" presId="urn:microsoft.com/office/officeart/2005/8/layout/vProcess5"/>
    <dgm:cxn modelId="{AC0DD9EC-8B64-9E49-A246-7F8A35601F73}" type="presParOf" srcId="{5A100F54-CE00-0A4B-9335-224F56468300}" destId="{0E37BF9E-B6BD-9E4D-86B8-C8C30DE4C1C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BD4170-6D39-4C02-BAD9-F59A5EC16593}"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B6DF407-5A3E-43BA-9FAA-36C402B39976}">
      <dgm:prSet/>
      <dgm:spPr/>
      <dgm:t>
        <a:bodyPr/>
        <a:lstStyle/>
        <a:p>
          <a:pPr>
            <a:defRPr b="1"/>
          </a:pPr>
          <a:r>
            <a:rPr lang="en-US"/>
            <a:t>Faster Time-to-Market:</a:t>
          </a:r>
        </a:p>
      </dgm:t>
    </dgm:pt>
    <dgm:pt modelId="{FD37265E-41A7-4E45-8DB8-E814F28FFC62}" type="parTrans" cxnId="{A389B63E-01AF-47EE-9B75-FAEC982D9AE8}">
      <dgm:prSet/>
      <dgm:spPr/>
      <dgm:t>
        <a:bodyPr/>
        <a:lstStyle/>
        <a:p>
          <a:endParaRPr lang="en-US"/>
        </a:p>
      </dgm:t>
    </dgm:pt>
    <dgm:pt modelId="{65FF6F21-A3BF-4B18-B97B-74ED112C86B1}" type="sibTrans" cxnId="{A389B63E-01AF-47EE-9B75-FAEC982D9AE8}">
      <dgm:prSet/>
      <dgm:spPr/>
      <dgm:t>
        <a:bodyPr/>
        <a:lstStyle/>
        <a:p>
          <a:endParaRPr lang="en-US"/>
        </a:p>
      </dgm:t>
    </dgm:pt>
    <dgm:pt modelId="{23C8CFE5-3A75-4F92-84CF-DBF359E17EFA}">
      <dgm:prSet/>
      <dgm:spPr/>
      <dgm:t>
        <a:bodyPr/>
        <a:lstStyle/>
        <a:p>
          <a:r>
            <a:rPr lang="en-US"/>
            <a:t>Agile release planning allows for the delivery of smaller increments of value in short iterations (sprints), enabling quicker releases and faster responses to changing market demands.</a:t>
          </a:r>
        </a:p>
      </dgm:t>
    </dgm:pt>
    <dgm:pt modelId="{2429A25F-DE31-4088-B0DC-853B6C99C5B6}" type="parTrans" cxnId="{D5A834D0-EC6D-46BC-8355-7289CE1C7DEB}">
      <dgm:prSet/>
      <dgm:spPr/>
      <dgm:t>
        <a:bodyPr/>
        <a:lstStyle/>
        <a:p>
          <a:endParaRPr lang="en-US"/>
        </a:p>
      </dgm:t>
    </dgm:pt>
    <dgm:pt modelId="{AAA42E36-3879-4CC9-95BA-81E0B2BA36E5}" type="sibTrans" cxnId="{D5A834D0-EC6D-46BC-8355-7289CE1C7DEB}">
      <dgm:prSet/>
      <dgm:spPr/>
      <dgm:t>
        <a:bodyPr/>
        <a:lstStyle/>
        <a:p>
          <a:endParaRPr lang="en-US"/>
        </a:p>
      </dgm:t>
    </dgm:pt>
    <dgm:pt modelId="{3DCCB209-D655-4E80-892E-9DB6500FAFBB}">
      <dgm:prSet/>
      <dgm:spPr/>
      <dgm:t>
        <a:bodyPr/>
        <a:lstStyle/>
        <a:p>
          <a:pPr>
            <a:defRPr b="1"/>
          </a:pPr>
          <a:r>
            <a:rPr lang="en-US"/>
            <a:t>Adaptability to Change:</a:t>
          </a:r>
        </a:p>
      </dgm:t>
    </dgm:pt>
    <dgm:pt modelId="{9FDF65E2-4197-4CD2-A45D-20F079DDA48C}" type="parTrans" cxnId="{FA742837-75BF-4BE2-A54F-4D0EF208158B}">
      <dgm:prSet/>
      <dgm:spPr/>
      <dgm:t>
        <a:bodyPr/>
        <a:lstStyle/>
        <a:p>
          <a:endParaRPr lang="en-US"/>
        </a:p>
      </dgm:t>
    </dgm:pt>
    <dgm:pt modelId="{CF38EE2A-EB01-4BF8-907C-95FD321AAE72}" type="sibTrans" cxnId="{FA742837-75BF-4BE2-A54F-4D0EF208158B}">
      <dgm:prSet/>
      <dgm:spPr/>
      <dgm:t>
        <a:bodyPr/>
        <a:lstStyle/>
        <a:p>
          <a:endParaRPr lang="en-US"/>
        </a:p>
      </dgm:t>
    </dgm:pt>
    <dgm:pt modelId="{338BF6F8-20B4-4DE0-A479-5996F3735946}">
      <dgm:prSet/>
      <dgm:spPr/>
      <dgm:t>
        <a:bodyPr/>
        <a:lstStyle/>
        <a:p>
          <a:r>
            <a:rPr lang="en-US"/>
            <a:t>Agile methodologies embrace change and uncertainty. Release plans are continuously reviewed and adapted, allowing teams to respond quickly to shifting priorities, new requirements, or unforeseen challenges.</a:t>
          </a:r>
        </a:p>
      </dgm:t>
    </dgm:pt>
    <dgm:pt modelId="{2718CA28-A787-49B6-8174-DC49EB43776A}" type="parTrans" cxnId="{AD04ED1C-7744-4064-A5A8-1C9F1FBE1258}">
      <dgm:prSet/>
      <dgm:spPr/>
      <dgm:t>
        <a:bodyPr/>
        <a:lstStyle/>
        <a:p>
          <a:endParaRPr lang="en-US"/>
        </a:p>
      </dgm:t>
    </dgm:pt>
    <dgm:pt modelId="{DC22F91E-FDAB-41D9-98D5-E9307BF8522F}" type="sibTrans" cxnId="{AD04ED1C-7744-4064-A5A8-1C9F1FBE1258}">
      <dgm:prSet/>
      <dgm:spPr/>
      <dgm:t>
        <a:bodyPr/>
        <a:lstStyle/>
        <a:p>
          <a:endParaRPr lang="en-US"/>
        </a:p>
      </dgm:t>
    </dgm:pt>
    <dgm:pt modelId="{1AA625ED-87BF-485E-A63B-6C71633A8C87}">
      <dgm:prSet/>
      <dgm:spPr/>
      <dgm:t>
        <a:bodyPr/>
        <a:lstStyle/>
        <a:p>
          <a:pPr>
            <a:defRPr b="1"/>
          </a:pPr>
          <a:r>
            <a:rPr lang="en-US"/>
            <a:t>Improved Stakeholder Collaboration:</a:t>
          </a:r>
        </a:p>
      </dgm:t>
    </dgm:pt>
    <dgm:pt modelId="{0D176993-1DC6-4342-B26B-4514CD3C18F2}" type="parTrans" cxnId="{3C27B128-ACE8-4056-974D-0D48BF782445}">
      <dgm:prSet/>
      <dgm:spPr/>
      <dgm:t>
        <a:bodyPr/>
        <a:lstStyle/>
        <a:p>
          <a:endParaRPr lang="en-US"/>
        </a:p>
      </dgm:t>
    </dgm:pt>
    <dgm:pt modelId="{9C1A5D76-D07F-4B2D-90EE-1B66F24D9238}" type="sibTrans" cxnId="{3C27B128-ACE8-4056-974D-0D48BF782445}">
      <dgm:prSet/>
      <dgm:spPr/>
      <dgm:t>
        <a:bodyPr/>
        <a:lstStyle/>
        <a:p>
          <a:endParaRPr lang="en-US"/>
        </a:p>
      </dgm:t>
    </dgm:pt>
    <dgm:pt modelId="{81E109BF-E920-4B30-8E95-4FB1F6C8CE96}">
      <dgm:prSet/>
      <dgm:spPr/>
      <dgm:t>
        <a:bodyPr/>
        <a:lstStyle/>
        <a:p>
          <a:r>
            <a:rPr lang="en-US"/>
            <a:t>Involving stakeholders, including customers, throughout the release planning process fosters better collaboration. Regular feedback loops ensure that the delivered product aligns with customer expectations and business needs.</a:t>
          </a:r>
        </a:p>
      </dgm:t>
    </dgm:pt>
    <dgm:pt modelId="{666680DB-181A-4A25-A228-37DEF2BBD963}" type="parTrans" cxnId="{AE5D3BCE-7293-4150-9D37-167CB6A9E306}">
      <dgm:prSet/>
      <dgm:spPr/>
      <dgm:t>
        <a:bodyPr/>
        <a:lstStyle/>
        <a:p>
          <a:endParaRPr lang="en-US"/>
        </a:p>
      </dgm:t>
    </dgm:pt>
    <dgm:pt modelId="{7C5E78E3-2435-4DD3-AB79-07281995AB41}" type="sibTrans" cxnId="{AE5D3BCE-7293-4150-9D37-167CB6A9E306}">
      <dgm:prSet/>
      <dgm:spPr/>
      <dgm:t>
        <a:bodyPr/>
        <a:lstStyle/>
        <a:p>
          <a:endParaRPr lang="en-US"/>
        </a:p>
      </dgm:t>
    </dgm:pt>
    <dgm:pt modelId="{B51BE797-5301-476E-BBA2-5D596A340750}">
      <dgm:prSet/>
      <dgm:spPr/>
      <dgm:t>
        <a:bodyPr/>
        <a:lstStyle/>
        <a:p>
          <a:pPr>
            <a:defRPr b="1"/>
          </a:pPr>
          <a:r>
            <a:rPr lang="en-US"/>
            <a:t>Enhanced Visibility and Transparency: </a:t>
          </a:r>
        </a:p>
      </dgm:t>
    </dgm:pt>
    <dgm:pt modelId="{95EFBD38-9128-4BB1-90E4-240D47CDA8C5}" type="parTrans" cxnId="{BA75DC82-0F6B-42DB-95F2-FC67C05B52F0}">
      <dgm:prSet/>
      <dgm:spPr/>
      <dgm:t>
        <a:bodyPr/>
        <a:lstStyle/>
        <a:p>
          <a:endParaRPr lang="en-US"/>
        </a:p>
      </dgm:t>
    </dgm:pt>
    <dgm:pt modelId="{67281756-9E44-424E-A4DA-71437BDF8673}" type="sibTrans" cxnId="{BA75DC82-0F6B-42DB-95F2-FC67C05B52F0}">
      <dgm:prSet/>
      <dgm:spPr/>
      <dgm:t>
        <a:bodyPr/>
        <a:lstStyle/>
        <a:p>
          <a:endParaRPr lang="en-US"/>
        </a:p>
      </dgm:t>
    </dgm:pt>
    <dgm:pt modelId="{295F4739-3D12-43CE-8728-3558ED7934E7}">
      <dgm:prSet/>
      <dgm:spPr/>
      <dgm:t>
        <a:bodyPr/>
        <a:lstStyle/>
        <a:p>
          <a:r>
            <a:rPr lang="en-US"/>
            <a:t>Agile release planning provides a clear and transparent view of project progress. Tools like burndown charts and regular reviews offer visibility into team performance, allowing for early identification and resolution of potential issues.</a:t>
          </a:r>
        </a:p>
      </dgm:t>
    </dgm:pt>
    <dgm:pt modelId="{3FC39437-CCB8-4AB5-9132-FFD15FCF54CA}" type="parTrans" cxnId="{82E4CA70-2099-4D5B-8AA3-B8A7C995BADE}">
      <dgm:prSet/>
      <dgm:spPr/>
      <dgm:t>
        <a:bodyPr/>
        <a:lstStyle/>
        <a:p>
          <a:endParaRPr lang="en-US"/>
        </a:p>
      </dgm:t>
    </dgm:pt>
    <dgm:pt modelId="{C7A19BF6-3175-4B05-BB8D-BF789DB9C4CA}" type="sibTrans" cxnId="{82E4CA70-2099-4D5B-8AA3-B8A7C995BADE}">
      <dgm:prSet/>
      <dgm:spPr/>
      <dgm:t>
        <a:bodyPr/>
        <a:lstStyle/>
        <a:p>
          <a:endParaRPr lang="en-US"/>
        </a:p>
      </dgm:t>
    </dgm:pt>
    <dgm:pt modelId="{885B2F7D-7C94-4C41-AD5F-F537D565D163}">
      <dgm:prSet/>
      <dgm:spPr/>
      <dgm:t>
        <a:bodyPr/>
        <a:lstStyle/>
        <a:p>
          <a:pPr>
            <a:defRPr b="1"/>
          </a:pPr>
          <a:r>
            <a:rPr lang="en-US" dirty="0"/>
            <a:t>Incremental Value Delivery:</a:t>
          </a:r>
        </a:p>
      </dgm:t>
    </dgm:pt>
    <dgm:pt modelId="{10593A7D-8091-CF4E-80F8-F5C2E74C3C5B}" type="parTrans" cxnId="{1754E99D-37B7-E646-AA18-009F2A068273}">
      <dgm:prSet/>
      <dgm:spPr/>
      <dgm:t>
        <a:bodyPr/>
        <a:lstStyle/>
        <a:p>
          <a:endParaRPr lang="en-US"/>
        </a:p>
      </dgm:t>
    </dgm:pt>
    <dgm:pt modelId="{096801C3-BEFD-454F-B59F-C891E1294774}" type="sibTrans" cxnId="{1754E99D-37B7-E646-AA18-009F2A068273}">
      <dgm:prSet/>
      <dgm:spPr/>
      <dgm:t>
        <a:bodyPr/>
        <a:lstStyle/>
        <a:p>
          <a:endParaRPr lang="en-US"/>
        </a:p>
      </dgm:t>
    </dgm:pt>
    <dgm:pt modelId="{DC6E048B-A85C-9146-B4CB-02A6E468F2EB}">
      <dgm:prSet/>
      <dgm:spPr/>
      <dgm:t>
        <a:bodyPr/>
        <a:lstStyle/>
        <a:p>
          <a:endParaRPr lang="en-US"/>
        </a:p>
      </dgm:t>
    </dgm:pt>
    <dgm:pt modelId="{1F58EB02-53C9-004D-A11D-3D816C5C4774}" type="parTrans" cxnId="{EA42335A-B04B-DA4B-A3CE-91E83E2E20CB}">
      <dgm:prSet/>
      <dgm:spPr/>
      <dgm:t>
        <a:bodyPr/>
        <a:lstStyle/>
        <a:p>
          <a:endParaRPr lang="en-US"/>
        </a:p>
      </dgm:t>
    </dgm:pt>
    <dgm:pt modelId="{04C3B67B-7344-4E46-83A3-0FABE9F0CF3E}" type="sibTrans" cxnId="{EA42335A-B04B-DA4B-A3CE-91E83E2E20CB}">
      <dgm:prSet/>
      <dgm:spPr/>
      <dgm:t>
        <a:bodyPr/>
        <a:lstStyle/>
        <a:p>
          <a:endParaRPr lang="en-US"/>
        </a:p>
      </dgm:t>
    </dgm:pt>
    <dgm:pt modelId="{C18EA22E-F0BA-9D48-B9BE-2CC6BF7B07E0}">
      <dgm:prSet/>
      <dgm:spPr/>
      <dgm:t>
        <a:bodyPr/>
        <a:lstStyle/>
        <a:p>
          <a:r>
            <a:rPr lang="en-US"/>
            <a:t>By breaking down features into smaller, manageable user stories, Agile release planning enables the incremental delivery of value. This ensures that valuable features are delivered sooner, providing tangible benefits to end-users and stakeholders with each release.</a:t>
          </a:r>
        </a:p>
      </dgm:t>
    </dgm:pt>
    <dgm:pt modelId="{C384263E-018E-FA49-808B-B8A9AC935AB9}" type="parTrans" cxnId="{356D3E46-06F4-4149-9B9C-E2726C3C5604}">
      <dgm:prSet/>
      <dgm:spPr/>
      <dgm:t>
        <a:bodyPr/>
        <a:lstStyle/>
        <a:p>
          <a:endParaRPr lang="en-US"/>
        </a:p>
      </dgm:t>
    </dgm:pt>
    <dgm:pt modelId="{E4308425-60C9-984F-B9C6-40F43E3DC419}" type="sibTrans" cxnId="{356D3E46-06F4-4149-9B9C-E2726C3C5604}">
      <dgm:prSet/>
      <dgm:spPr/>
      <dgm:t>
        <a:bodyPr/>
        <a:lstStyle/>
        <a:p>
          <a:endParaRPr lang="en-US"/>
        </a:p>
      </dgm:t>
    </dgm:pt>
    <dgm:pt modelId="{C3A8E790-C344-429E-B16A-56C56BB86C33}" type="pres">
      <dgm:prSet presAssocID="{69BD4170-6D39-4C02-BAD9-F59A5EC16593}" presName="root" presStyleCnt="0">
        <dgm:presLayoutVars>
          <dgm:dir/>
          <dgm:resizeHandles val="exact"/>
        </dgm:presLayoutVars>
      </dgm:prSet>
      <dgm:spPr/>
    </dgm:pt>
    <dgm:pt modelId="{98AA79D3-D2CE-44B7-9AAA-40A6D55EC3E5}" type="pres">
      <dgm:prSet presAssocID="{7B6DF407-5A3E-43BA-9FAA-36C402B39976}" presName="compNode" presStyleCnt="0"/>
      <dgm:spPr/>
    </dgm:pt>
    <dgm:pt modelId="{82498DB5-44F9-4E0C-96CB-98F538C143CE}" type="pres">
      <dgm:prSet presAssocID="{7B6DF407-5A3E-43BA-9FAA-36C402B3997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0E69923B-EC28-4226-BA6B-7E75F7166B5B}" type="pres">
      <dgm:prSet presAssocID="{7B6DF407-5A3E-43BA-9FAA-36C402B39976}" presName="iconSpace" presStyleCnt="0"/>
      <dgm:spPr/>
    </dgm:pt>
    <dgm:pt modelId="{5DDEECFD-16D9-4283-BE65-83894F61A60D}" type="pres">
      <dgm:prSet presAssocID="{7B6DF407-5A3E-43BA-9FAA-36C402B39976}" presName="parTx" presStyleLbl="revTx" presStyleIdx="0" presStyleCnt="10">
        <dgm:presLayoutVars>
          <dgm:chMax val="0"/>
          <dgm:chPref val="0"/>
        </dgm:presLayoutVars>
      </dgm:prSet>
      <dgm:spPr/>
    </dgm:pt>
    <dgm:pt modelId="{F6FFD192-5203-4CC3-8BA2-A0B2EDFE20B3}" type="pres">
      <dgm:prSet presAssocID="{7B6DF407-5A3E-43BA-9FAA-36C402B39976}" presName="txSpace" presStyleCnt="0"/>
      <dgm:spPr/>
    </dgm:pt>
    <dgm:pt modelId="{291D7922-586A-4095-8B40-5C36FC9E7164}" type="pres">
      <dgm:prSet presAssocID="{7B6DF407-5A3E-43BA-9FAA-36C402B39976}" presName="desTx" presStyleLbl="revTx" presStyleIdx="1" presStyleCnt="10">
        <dgm:presLayoutVars/>
      </dgm:prSet>
      <dgm:spPr/>
    </dgm:pt>
    <dgm:pt modelId="{028D2E1B-770A-4F75-B0EC-490F13FCF2E8}" type="pres">
      <dgm:prSet presAssocID="{65FF6F21-A3BF-4B18-B97B-74ED112C86B1}" presName="sibTrans" presStyleCnt="0"/>
      <dgm:spPr/>
    </dgm:pt>
    <dgm:pt modelId="{CEB92437-1613-481B-A367-A186A933CE83}" type="pres">
      <dgm:prSet presAssocID="{3DCCB209-D655-4E80-892E-9DB6500FAFBB}" presName="compNode" presStyleCnt="0"/>
      <dgm:spPr/>
    </dgm:pt>
    <dgm:pt modelId="{942C25ED-A1DE-4807-A780-E9CDAE9E6277}" type="pres">
      <dgm:prSet presAssocID="{3DCCB209-D655-4E80-892E-9DB6500FAFB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nching Diagram"/>
        </a:ext>
      </dgm:extLst>
    </dgm:pt>
    <dgm:pt modelId="{8855FDD8-F886-4C1C-9376-299FCDBA4335}" type="pres">
      <dgm:prSet presAssocID="{3DCCB209-D655-4E80-892E-9DB6500FAFBB}" presName="iconSpace" presStyleCnt="0"/>
      <dgm:spPr/>
    </dgm:pt>
    <dgm:pt modelId="{9DF402D4-B9B2-49F5-A756-5A6064CD202B}" type="pres">
      <dgm:prSet presAssocID="{3DCCB209-D655-4E80-892E-9DB6500FAFBB}" presName="parTx" presStyleLbl="revTx" presStyleIdx="2" presStyleCnt="10">
        <dgm:presLayoutVars>
          <dgm:chMax val="0"/>
          <dgm:chPref val="0"/>
        </dgm:presLayoutVars>
      </dgm:prSet>
      <dgm:spPr/>
    </dgm:pt>
    <dgm:pt modelId="{E150E0B5-7646-44AE-BED3-8CA3518E9043}" type="pres">
      <dgm:prSet presAssocID="{3DCCB209-D655-4E80-892E-9DB6500FAFBB}" presName="txSpace" presStyleCnt="0"/>
      <dgm:spPr/>
    </dgm:pt>
    <dgm:pt modelId="{EEDC1E2D-0499-4DB8-9A6A-B346FE975ABE}" type="pres">
      <dgm:prSet presAssocID="{3DCCB209-D655-4E80-892E-9DB6500FAFBB}" presName="desTx" presStyleLbl="revTx" presStyleIdx="3" presStyleCnt="10">
        <dgm:presLayoutVars/>
      </dgm:prSet>
      <dgm:spPr/>
    </dgm:pt>
    <dgm:pt modelId="{74FDA6A2-492A-4C99-B51F-06349D85B936}" type="pres">
      <dgm:prSet presAssocID="{CF38EE2A-EB01-4BF8-907C-95FD321AAE72}" presName="sibTrans" presStyleCnt="0"/>
      <dgm:spPr/>
    </dgm:pt>
    <dgm:pt modelId="{6555D5F5-B998-46C5-9451-BC7422E21209}" type="pres">
      <dgm:prSet presAssocID="{1AA625ED-87BF-485E-A63B-6C71633A8C87}" presName="compNode" presStyleCnt="0"/>
      <dgm:spPr/>
    </dgm:pt>
    <dgm:pt modelId="{EB2BEDB1-E59C-46E2-80CF-7368A725D51C}" type="pres">
      <dgm:prSet presAssocID="{1AA625ED-87BF-485E-A63B-6C71633A8C8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peat"/>
        </a:ext>
      </dgm:extLst>
    </dgm:pt>
    <dgm:pt modelId="{E0B4A4D3-4EA5-4B69-9AFD-16B1174B6A6D}" type="pres">
      <dgm:prSet presAssocID="{1AA625ED-87BF-485E-A63B-6C71633A8C87}" presName="iconSpace" presStyleCnt="0"/>
      <dgm:spPr/>
    </dgm:pt>
    <dgm:pt modelId="{1762B987-E640-46F6-98BA-248B6AFF0875}" type="pres">
      <dgm:prSet presAssocID="{1AA625ED-87BF-485E-A63B-6C71633A8C87}" presName="parTx" presStyleLbl="revTx" presStyleIdx="4" presStyleCnt="10">
        <dgm:presLayoutVars>
          <dgm:chMax val="0"/>
          <dgm:chPref val="0"/>
        </dgm:presLayoutVars>
      </dgm:prSet>
      <dgm:spPr/>
    </dgm:pt>
    <dgm:pt modelId="{D5CF4A88-E5EF-4FCA-9DAF-A86B79E506F0}" type="pres">
      <dgm:prSet presAssocID="{1AA625ED-87BF-485E-A63B-6C71633A8C87}" presName="txSpace" presStyleCnt="0"/>
      <dgm:spPr/>
    </dgm:pt>
    <dgm:pt modelId="{E080DAA2-430A-4031-8BFB-DC2B2A2F7597}" type="pres">
      <dgm:prSet presAssocID="{1AA625ED-87BF-485E-A63B-6C71633A8C87}" presName="desTx" presStyleLbl="revTx" presStyleIdx="5" presStyleCnt="10">
        <dgm:presLayoutVars/>
      </dgm:prSet>
      <dgm:spPr/>
    </dgm:pt>
    <dgm:pt modelId="{DA28C44D-A38E-471C-BDE6-2E3943EC0C74}" type="pres">
      <dgm:prSet presAssocID="{9C1A5D76-D07F-4B2D-90EE-1B66F24D9238}" presName="sibTrans" presStyleCnt="0"/>
      <dgm:spPr/>
    </dgm:pt>
    <dgm:pt modelId="{23F9992C-8593-483A-8F2C-85DDFF2901C7}" type="pres">
      <dgm:prSet presAssocID="{B51BE797-5301-476E-BBA2-5D596A340750}" presName="compNode" presStyleCnt="0"/>
      <dgm:spPr/>
    </dgm:pt>
    <dgm:pt modelId="{30EFDC0B-5D45-441F-B479-46433B7CE62C}" type="pres">
      <dgm:prSet presAssocID="{B51BE797-5301-476E-BBA2-5D596A34075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DFBFEAFF-B439-4EB2-9D94-CB7EF453A839}" type="pres">
      <dgm:prSet presAssocID="{B51BE797-5301-476E-BBA2-5D596A340750}" presName="iconSpace" presStyleCnt="0"/>
      <dgm:spPr/>
    </dgm:pt>
    <dgm:pt modelId="{53F29BA5-56D6-4217-B882-6B43DA7F81BB}" type="pres">
      <dgm:prSet presAssocID="{B51BE797-5301-476E-BBA2-5D596A340750}" presName="parTx" presStyleLbl="revTx" presStyleIdx="6" presStyleCnt="10">
        <dgm:presLayoutVars>
          <dgm:chMax val="0"/>
          <dgm:chPref val="0"/>
        </dgm:presLayoutVars>
      </dgm:prSet>
      <dgm:spPr/>
    </dgm:pt>
    <dgm:pt modelId="{9C02DF7C-B295-4D95-87D8-54FDCC638FB5}" type="pres">
      <dgm:prSet presAssocID="{B51BE797-5301-476E-BBA2-5D596A340750}" presName="txSpace" presStyleCnt="0"/>
      <dgm:spPr/>
    </dgm:pt>
    <dgm:pt modelId="{94BF45F2-8DB3-4A1E-8360-EF2DB3B8A7D8}" type="pres">
      <dgm:prSet presAssocID="{B51BE797-5301-476E-BBA2-5D596A340750}" presName="desTx" presStyleLbl="revTx" presStyleIdx="7" presStyleCnt="10">
        <dgm:presLayoutVars/>
      </dgm:prSet>
      <dgm:spPr/>
    </dgm:pt>
    <dgm:pt modelId="{EF1AD4E8-7B7D-F54C-BA32-9D69FF1B2DF5}" type="pres">
      <dgm:prSet presAssocID="{67281756-9E44-424E-A4DA-71437BDF8673}" presName="sibTrans" presStyleCnt="0"/>
      <dgm:spPr/>
    </dgm:pt>
    <dgm:pt modelId="{55BB8117-0F10-9042-A9DF-4339A911069D}" type="pres">
      <dgm:prSet presAssocID="{885B2F7D-7C94-4C41-AD5F-F537D565D163}" presName="compNode" presStyleCnt="0"/>
      <dgm:spPr/>
    </dgm:pt>
    <dgm:pt modelId="{B53C2615-472B-714B-A0BD-442EC9C305E7}" type="pres">
      <dgm:prSet presAssocID="{885B2F7D-7C94-4C41-AD5F-F537D565D16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Lst>
          </a:blip>
          <a:srcRect/>
          <a:stretch>
            <a:fillRect/>
          </a:stretch>
        </a:blipFill>
        <a:ln>
          <a:noFill/>
        </a:ln>
      </dgm:spPr>
    </dgm:pt>
    <dgm:pt modelId="{715B92C5-C49E-2C44-B8AE-8E07066BF007}" type="pres">
      <dgm:prSet presAssocID="{885B2F7D-7C94-4C41-AD5F-F537D565D163}" presName="iconSpace" presStyleCnt="0"/>
      <dgm:spPr/>
    </dgm:pt>
    <dgm:pt modelId="{A7630B19-3BDD-A340-95A7-A17D39C61A42}" type="pres">
      <dgm:prSet presAssocID="{885B2F7D-7C94-4C41-AD5F-F537D565D163}" presName="parTx" presStyleLbl="revTx" presStyleIdx="8" presStyleCnt="10">
        <dgm:presLayoutVars>
          <dgm:chMax val="0"/>
          <dgm:chPref val="0"/>
        </dgm:presLayoutVars>
      </dgm:prSet>
      <dgm:spPr/>
    </dgm:pt>
    <dgm:pt modelId="{43EDF602-3292-A84C-93AC-399806876048}" type="pres">
      <dgm:prSet presAssocID="{885B2F7D-7C94-4C41-AD5F-F537D565D163}" presName="txSpace" presStyleCnt="0"/>
      <dgm:spPr/>
    </dgm:pt>
    <dgm:pt modelId="{ABCDCECA-7662-844E-9AFA-A8947F2A4FB1}" type="pres">
      <dgm:prSet presAssocID="{885B2F7D-7C94-4C41-AD5F-F537D565D163}" presName="desTx" presStyleLbl="revTx" presStyleIdx="9" presStyleCnt="10">
        <dgm:presLayoutVars/>
      </dgm:prSet>
      <dgm:spPr/>
    </dgm:pt>
  </dgm:ptLst>
  <dgm:cxnLst>
    <dgm:cxn modelId="{AD04ED1C-7744-4064-A5A8-1C9F1FBE1258}" srcId="{3DCCB209-D655-4E80-892E-9DB6500FAFBB}" destId="{338BF6F8-20B4-4DE0-A479-5996F3735946}" srcOrd="0" destOrd="0" parTransId="{2718CA28-A787-49B6-8174-DC49EB43776A}" sibTransId="{DC22F91E-FDAB-41D9-98D5-E9307BF8522F}"/>
    <dgm:cxn modelId="{08C6FA20-621D-2546-8947-2BD5097298C2}" type="presOf" srcId="{81E109BF-E920-4B30-8E95-4FB1F6C8CE96}" destId="{E080DAA2-430A-4031-8BFB-DC2B2A2F7597}" srcOrd="0" destOrd="0" presId="urn:microsoft.com/office/officeart/2018/2/layout/IconLabelDescriptionList"/>
    <dgm:cxn modelId="{3C27B128-ACE8-4056-974D-0D48BF782445}" srcId="{69BD4170-6D39-4C02-BAD9-F59A5EC16593}" destId="{1AA625ED-87BF-485E-A63B-6C71633A8C87}" srcOrd="2" destOrd="0" parTransId="{0D176993-1DC6-4342-B26B-4514CD3C18F2}" sibTransId="{9C1A5D76-D07F-4B2D-90EE-1B66F24D9238}"/>
    <dgm:cxn modelId="{FA742837-75BF-4BE2-A54F-4D0EF208158B}" srcId="{69BD4170-6D39-4C02-BAD9-F59A5EC16593}" destId="{3DCCB209-D655-4E80-892E-9DB6500FAFBB}" srcOrd="1" destOrd="0" parTransId="{9FDF65E2-4197-4CD2-A45D-20F079DDA48C}" sibTransId="{CF38EE2A-EB01-4BF8-907C-95FD321AAE72}"/>
    <dgm:cxn modelId="{C372B538-BCE5-F146-9D91-27CAEC8C8218}" type="presOf" srcId="{885B2F7D-7C94-4C41-AD5F-F537D565D163}" destId="{A7630B19-3BDD-A340-95A7-A17D39C61A42}" srcOrd="0" destOrd="0" presId="urn:microsoft.com/office/officeart/2018/2/layout/IconLabelDescriptionList"/>
    <dgm:cxn modelId="{A389B63E-01AF-47EE-9B75-FAEC982D9AE8}" srcId="{69BD4170-6D39-4C02-BAD9-F59A5EC16593}" destId="{7B6DF407-5A3E-43BA-9FAA-36C402B39976}" srcOrd="0" destOrd="0" parTransId="{FD37265E-41A7-4E45-8DB8-E814F28FFC62}" sibTransId="{65FF6F21-A3BF-4B18-B97B-74ED112C86B1}"/>
    <dgm:cxn modelId="{D141C143-764A-7E4A-89B1-558FA76CFA75}" type="presOf" srcId="{295F4739-3D12-43CE-8728-3558ED7934E7}" destId="{94BF45F2-8DB3-4A1E-8360-EF2DB3B8A7D8}" srcOrd="0" destOrd="0" presId="urn:microsoft.com/office/officeart/2018/2/layout/IconLabelDescriptionList"/>
    <dgm:cxn modelId="{356D3E46-06F4-4149-9B9C-E2726C3C5604}" srcId="{885B2F7D-7C94-4C41-AD5F-F537D565D163}" destId="{C18EA22E-F0BA-9D48-B9BE-2CC6BF7B07E0}" srcOrd="0" destOrd="0" parTransId="{C384263E-018E-FA49-808B-B8A9AC935AB9}" sibTransId="{E4308425-60C9-984F-B9C6-40F43E3DC419}"/>
    <dgm:cxn modelId="{3A958950-8212-B64C-84C8-42E9EF7F53EA}" type="presOf" srcId="{69BD4170-6D39-4C02-BAD9-F59A5EC16593}" destId="{C3A8E790-C344-429E-B16A-56C56BB86C33}" srcOrd="0" destOrd="0" presId="urn:microsoft.com/office/officeart/2018/2/layout/IconLabelDescriptionList"/>
    <dgm:cxn modelId="{7083DE51-5EF1-2840-B167-D22533056C2B}" type="presOf" srcId="{23C8CFE5-3A75-4F92-84CF-DBF359E17EFA}" destId="{291D7922-586A-4095-8B40-5C36FC9E7164}" srcOrd="0" destOrd="0" presId="urn:microsoft.com/office/officeart/2018/2/layout/IconLabelDescriptionList"/>
    <dgm:cxn modelId="{EA42335A-B04B-DA4B-A3CE-91E83E2E20CB}" srcId="{B51BE797-5301-476E-BBA2-5D596A340750}" destId="{DC6E048B-A85C-9146-B4CB-02A6E468F2EB}" srcOrd="1" destOrd="0" parTransId="{1F58EB02-53C9-004D-A11D-3D816C5C4774}" sibTransId="{04C3B67B-7344-4E46-83A3-0FABE9F0CF3E}"/>
    <dgm:cxn modelId="{82E4CA70-2099-4D5B-8AA3-B8A7C995BADE}" srcId="{B51BE797-5301-476E-BBA2-5D596A340750}" destId="{295F4739-3D12-43CE-8728-3558ED7934E7}" srcOrd="0" destOrd="0" parTransId="{3FC39437-CCB8-4AB5-9132-FFD15FCF54CA}" sibTransId="{C7A19BF6-3175-4B05-BB8D-BF789DB9C4CA}"/>
    <dgm:cxn modelId="{3847CB79-81B8-E143-B5BF-C25D94D1D374}" type="presOf" srcId="{DC6E048B-A85C-9146-B4CB-02A6E468F2EB}" destId="{94BF45F2-8DB3-4A1E-8360-EF2DB3B8A7D8}" srcOrd="0" destOrd="1" presId="urn:microsoft.com/office/officeart/2018/2/layout/IconLabelDescriptionList"/>
    <dgm:cxn modelId="{7C64807E-E01F-D94A-BD1B-4B1662BEB115}" type="presOf" srcId="{B51BE797-5301-476E-BBA2-5D596A340750}" destId="{53F29BA5-56D6-4217-B882-6B43DA7F81BB}" srcOrd="0" destOrd="0" presId="urn:microsoft.com/office/officeart/2018/2/layout/IconLabelDescriptionList"/>
    <dgm:cxn modelId="{9E779580-D456-B142-BCD1-8A1C0FBBA69E}" type="presOf" srcId="{7B6DF407-5A3E-43BA-9FAA-36C402B39976}" destId="{5DDEECFD-16D9-4283-BE65-83894F61A60D}" srcOrd="0" destOrd="0" presId="urn:microsoft.com/office/officeart/2018/2/layout/IconLabelDescriptionList"/>
    <dgm:cxn modelId="{BA75DC82-0F6B-42DB-95F2-FC67C05B52F0}" srcId="{69BD4170-6D39-4C02-BAD9-F59A5EC16593}" destId="{B51BE797-5301-476E-BBA2-5D596A340750}" srcOrd="3" destOrd="0" parTransId="{95EFBD38-9128-4BB1-90E4-240D47CDA8C5}" sibTransId="{67281756-9E44-424E-A4DA-71437BDF8673}"/>
    <dgm:cxn modelId="{5D362793-52F8-A948-9FB5-0F816F8851D1}" type="presOf" srcId="{1AA625ED-87BF-485E-A63B-6C71633A8C87}" destId="{1762B987-E640-46F6-98BA-248B6AFF0875}" srcOrd="0" destOrd="0" presId="urn:microsoft.com/office/officeart/2018/2/layout/IconLabelDescriptionList"/>
    <dgm:cxn modelId="{1754E99D-37B7-E646-AA18-009F2A068273}" srcId="{69BD4170-6D39-4C02-BAD9-F59A5EC16593}" destId="{885B2F7D-7C94-4C41-AD5F-F537D565D163}" srcOrd="4" destOrd="0" parTransId="{10593A7D-8091-CF4E-80F8-F5C2E74C3C5B}" sibTransId="{096801C3-BEFD-454F-B59F-C891E1294774}"/>
    <dgm:cxn modelId="{242211A6-9899-2948-860E-746EB891E903}" type="presOf" srcId="{C18EA22E-F0BA-9D48-B9BE-2CC6BF7B07E0}" destId="{ABCDCECA-7662-844E-9AFA-A8947F2A4FB1}" srcOrd="0" destOrd="0" presId="urn:microsoft.com/office/officeart/2018/2/layout/IconLabelDescriptionList"/>
    <dgm:cxn modelId="{6EBDA7C5-AED7-C349-840B-ECD2D9F92D7E}" type="presOf" srcId="{338BF6F8-20B4-4DE0-A479-5996F3735946}" destId="{EEDC1E2D-0499-4DB8-9A6A-B346FE975ABE}" srcOrd="0" destOrd="0" presId="urn:microsoft.com/office/officeart/2018/2/layout/IconLabelDescriptionList"/>
    <dgm:cxn modelId="{AE5D3BCE-7293-4150-9D37-167CB6A9E306}" srcId="{1AA625ED-87BF-485E-A63B-6C71633A8C87}" destId="{81E109BF-E920-4B30-8E95-4FB1F6C8CE96}" srcOrd="0" destOrd="0" parTransId="{666680DB-181A-4A25-A228-37DEF2BBD963}" sibTransId="{7C5E78E3-2435-4DD3-AB79-07281995AB41}"/>
    <dgm:cxn modelId="{D5A834D0-EC6D-46BC-8355-7289CE1C7DEB}" srcId="{7B6DF407-5A3E-43BA-9FAA-36C402B39976}" destId="{23C8CFE5-3A75-4F92-84CF-DBF359E17EFA}" srcOrd="0" destOrd="0" parTransId="{2429A25F-DE31-4088-B0DC-853B6C99C5B6}" sibTransId="{AAA42E36-3879-4CC9-95BA-81E0B2BA36E5}"/>
    <dgm:cxn modelId="{993AE6D8-CD87-D24B-8E33-57B40DB08BF6}" type="presOf" srcId="{3DCCB209-D655-4E80-892E-9DB6500FAFBB}" destId="{9DF402D4-B9B2-49F5-A756-5A6064CD202B}" srcOrd="0" destOrd="0" presId="urn:microsoft.com/office/officeart/2018/2/layout/IconLabelDescriptionList"/>
    <dgm:cxn modelId="{921FA070-E792-244A-8BBF-F7CAC9A7E196}" type="presParOf" srcId="{C3A8E790-C344-429E-B16A-56C56BB86C33}" destId="{98AA79D3-D2CE-44B7-9AAA-40A6D55EC3E5}" srcOrd="0" destOrd="0" presId="urn:microsoft.com/office/officeart/2018/2/layout/IconLabelDescriptionList"/>
    <dgm:cxn modelId="{B21FF21C-A1C1-3F4A-AA34-583D016C6C37}" type="presParOf" srcId="{98AA79D3-D2CE-44B7-9AAA-40A6D55EC3E5}" destId="{82498DB5-44F9-4E0C-96CB-98F538C143CE}" srcOrd="0" destOrd="0" presId="urn:microsoft.com/office/officeart/2018/2/layout/IconLabelDescriptionList"/>
    <dgm:cxn modelId="{7CDFF58F-B363-B341-A2CB-8EFD1E6AC72C}" type="presParOf" srcId="{98AA79D3-D2CE-44B7-9AAA-40A6D55EC3E5}" destId="{0E69923B-EC28-4226-BA6B-7E75F7166B5B}" srcOrd="1" destOrd="0" presId="urn:microsoft.com/office/officeart/2018/2/layout/IconLabelDescriptionList"/>
    <dgm:cxn modelId="{4A0B036E-0318-3946-BE69-2249D672ED1B}" type="presParOf" srcId="{98AA79D3-D2CE-44B7-9AAA-40A6D55EC3E5}" destId="{5DDEECFD-16D9-4283-BE65-83894F61A60D}" srcOrd="2" destOrd="0" presId="urn:microsoft.com/office/officeart/2018/2/layout/IconLabelDescriptionList"/>
    <dgm:cxn modelId="{61AD153F-037D-7543-AB5A-915DA1E15FC1}" type="presParOf" srcId="{98AA79D3-D2CE-44B7-9AAA-40A6D55EC3E5}" destId="{F6FFD192-5203-4CC3-8BA2-A0B2EDFE20B3}" srcOrd="3" destOrd="0" presId="urn:microsoft.com/office/officeart/2018/2/layout/IconLabelDescriptionList"/>
    <dgm:cxn modelId="{6420B1E1-03B5-C941-BC05-7876771AD3CE}" type="presParOf" srcId="{98AA79D3-D2CE-44B7-9AAA-40A6D55EC3E5}" destId="{291D7922-586A-4095-8B40-5C36FC9E7164}" srcOrd="4" destOrd="0" presId="urn:microsoft.com/office/officeart/2018/2/layout/IconLabelDescriptionList"/>
    <dgm:cxn modelId="{6AE9F80C-6C5E-9742-9BFA-47127ADF4722}" type="presParOf" srcId="{C3A8E790-C344-429E-B16A-56C56BB86C33}" destId="{028D2E1B-770A-4F75-B0EC-490F13FCF2E8}" srcOrd="1" destOrd="0" presId="urn:microsoft.com/office/officeart/2018/2/layout/IconLabelDescriptionList"/>
    <dgm:cxn modelId="{4A64D98A-B11E-7F42-B791-5B7337BB9E52}" type="presParOf" srcId="{C3A8E790-C344-429E-B16A-56C56BB86C33}" destId="{CEB92437-1613-481B-A367-A186A933CE83}" srcOrd="2" destOrd="0" presId="urn:microsoft.com/office/officeart/2018/2/layout/IconLabelDescriptionList"/>
    <dgm:cxn modelId="{9394FAE4-A822-514F-A48A-111662E4CE89}" type="presParOf" srcId="{CEB92437-1613-481B-A367-A186A933CE83}" destId="{942C25ED-A1DE-4807-A780-E9CDAE9E6277}" srcOrd="0" destOrd="0" presId="urn:microsoft.com/office/officeart/2018/2/layout/IconLabelDescriptionList"/>
    <dgm:cxn modelId="{843DE8D5-C494-5446-B5DA-D281DA47DE66}" type="presParOf" srcId="{CEB92437-1613-481B-A367-A186A933CE83}" destId="{8855FDD8-F886-4C1C-9376-299FCDBA4335}" srcOrd="1" destOrd="0" presId="urn:microsoft.com/office/officeart/2018/2/layout/IconLabelDescriptionList"/>
    <dgm:cxn modelId="{0877585A-9837-D148-B007-6EA68E1E1C1F}" type="presParOf" srcId="{CEB92437-1613-481B-A367-A186A933CE83}" destId="{9DF402D4-B9B2-49F5-A756-5A6064CD202B}" srcOrd="2" destOrd="0" presId="urn:microsoft.com/office/officeart/2018/2/layout/IconLabelDescriptionList"/>
    <dgm:cxn modelId="{2F12FFDA-C772-1247-98C4-835242CB3785}" type="presParOf" srcId="{CEB92437-1613-481B-A367-A186A933CE83}" destId="{E150E0B5-7646-44AE-BED3-8CA3518E9043}" srcOrd="3" destOrd="0" presId="urn:microsoft.com/office/officeart/2018/2/layout/IconLabelDescriptionList"/>
    <dgm:cxn modelId="{86DE8701-2412-E540-A0FB-8A33CBA0FE99}" type="presParOf" srcId="{CEB92437-1613-481B-A367-A186A933CE83}" destId="{EEDC1E2D-0499-4DB8-9A6A-B346FE975ABE}" srcOrd="4" destOrd="0" presId="urn:microsoft.com/office/officeart/2018/2/layout/IconLabelDescriptionList"/>
    <dgm:cxn modelId="{B3A05D57-F007-B343-A48B-CEB3684C9B31}" type="presParOf" srcId="{C3A8E790-C344-429E-B16A-56C56BB86C33}" destId="{74FDA6A2-492A-4C99-B51F-06349D85B936}" srcOrd="3" destOrd="0" presId="urn:microsoft.com/office/officeart/2018/2/layout/IconLabelDescriptionList"/>
    <dgm:cxn modelId="{F041FAFC-EBC5-E64A-9944-F937C481B97D}" type="presParOf" srcId="{C3A8E790-C344-429E-B16A-56C56BB86C33}" destId="{6555D5F5-B998-46C5-9451-BC7422E21209}" srcOrd="4" destOrd="0" presId="urn:microsoft.com/office/officeart/2018/2/layout/IconLabelDescriptionList"/>
    <dgm:cxn modelId="{D32FF473-44DF-4F4F-9BA3-9A55644DD2D9}" type="presParOf" srcId="{6555D5F5-B998-46C5-9451-BC7422E21209}" destId="{EB2BEDB1-E59C-46E2-80CF-7368A725D51C}" srcOrd="0" destOrd="0" presId="urn:microsoft.com/office/officeart/2018/2/layout/IconLabelDescriptionList"/>
    <dgm:cxn modelId="{41D800EC-A872-0E44-A378-3F5ADE80095B}" type="presParOf" srcId="{6555D5F5-B998-46C5-9451-BC7422E21209}" destId="{E0B4A4D3-4EA5-4B69-9AFD-16B1174B6A6D}" srcOrd="1" destOrd="0" presId="urn:microsoft.com/office/officeart/2018/2/layout/IconLabelDescriptionList"/>
    <dgm:cxn modelId="{5EAE14A8-846F-E445-A408-26BDB628EBED}" type="presParOf" srcId="{6555D5F5-B998-46C5-9451-BC7422E21209}" destId="{1762B987-E640-46F6-98BA-248B6AFF0875}" srcOrd="2" destOrd="0" presId="urn:microsoft.com/office/officeart/2018/2/layout/IconLabelDescriptionList"/>
    <dgm:cxn modelId="{05C1AD47-3C4E-554A-8C8A-CBAB80CBC1FB}" type="presParOf" srcId="{6555D5F5-B998-46C5-9451-BC7422E21209}" destId="{D5CF4A88-E5EF-4FCA-9DAF-A86B79E506F0}" srcOrd="3" destOrd="0" presId="urn:microsoft.com/office/officeart/2018/2/layout/IconLabelDescriptionList"/>
    <dgm:cxn modelId="{8EA353DF-CD3C-5A44-BEF3-9ED748C1D6ED}" type="presParOf" srcId="{6555D5F5-B998-46C5-9451-BC7422E21209}" destId="{E080DAA2-430A-4031-8BFB-DC2B2A2F7597}" srcOrd="4" destOrd="0" presId="urn:microsoft.com/office/officeart/2018/2/layout/IconLabelDescriptionList"/>
    <dgm:cxn modelId="{ED7F7379-3510-B441-AC54-B85203EC8CC8}" type="presParOf" srcId="{C3A8E790-C344-429E-B16A-56C56BB86C33}" destId="{DA28C44D-A38E-471C-BDE6-2E3943EC0C74}" srcOrd="5" destOrd="0" presId="urn:microsoft.com/office/officeart/2018/2/layout/IconLabelDescriptionList"/>
    <dgm:cxn modelId="{8F7985D1-FBE7-8E44-8265-10BA310231ED}" type="presParOf" srcId="{C3A8E790-C344-429E-B16A-56C56BB86C33}" destId="{23F9992C-8593-483A-8F2C-85DDFF2901C7}" srcOrd="6" destOrd="0" presId="urn:microsoft.com/office/officeart/2018/2/layout/IconLabelDescriptionList"/>
    <dgm:cxn modelId="{F6E4184B-412F-694C-A711-CE4D739CDB20}" type="presParOf" srcId="{23F9992C-8593-483A-8F2C-85DDFF2901C7}" destId="{30EFDC0B-5D45-441F-B479-46433B7CE62C}" srcOrd="0" destOrd="0" presId="urn:microsoft.com/office/officeart/2018/2/layout/IconLabelDescriptionList"/>
    <dgm:cxn modelId="{1DE1F71D-17DE-384E-954A-781EC3282C7F}" type="presParOf" srcId="{23F9992C-8593-483A-8F2C-85DDFF2901C7}" destId="{DFBFEAFF-B439-4EB2-9D94-CB7EF453A839}" srcOrd="1" destOrd="0" presId="urn:microsoft.com/office/officeart/2018/2/layout/IconLabelDescriptionList"/>
    <dgm:cxn modelId="{D0391A75-A5DA-0F41-9D47-6FE8FA06ED89}" type="presParOf" srcId="{23F9992C-8593-483A-8F2C-85DDFF2901C7}" destId="{53F29BA5-56D6-4217-B882-6B43DA7F81BB}" srcOrd="2" destOrd="0" presId="urn:microsoft.com/office/officeart/2018/2/layout/IconLabelDescriptionList"/>
    <dgm:cxn modelId="{CB072305-ACE5-F441-B66D-25CF3BEEA606}" type="presParOf" srcId="{23F9992C-8593-483A-8F2C-85DDFF2901C7}" destId="{9C02DF7C-B295-4D95-87D8-54FDCC638FB5}" srcOrd="3" destOrd="0" presId="urn:microsoft.com/office/officeart/2018/2/layout/IconLabelDescriptionList"/>
    <dgm:cxn modelId="{545632CC-1325-714B-A10E-8E29AAE48E36}" type="presParOf" srcId="{23F9992C-8593-483A-8F2C-85DDFF2901C7}" destId="{94BF45F2-8DB3-4A1E-8360-EF2DB3B8A7D8}" srcOrd="4" destOrd="0" presId="urn:microsoft.com/office/officeart/2018/2/layout/IconLabelDescriptionList"/>
    <dgm:cxn modelId="{912DA5AE-6498-EB48-BA74-E389577D13C2}" type="presParOf" srcId="{C3A8E790-C344-429E-B16A-56C56BB86C33}" destId="{EF1AD4E8-7B7D-F54C-BA32-9D69FF1B2DF5}" srcOrd="7" destOrd="0" presId="urn:microsoft.com/office/officeart/2018/2/layout/IconLabelDescriptionList"/>
    <dgm:cxn modelId="{BA728CC9-1A4F-074E-93E3-3FD91A97F8A7}" type="presParOf" srcId="{C3A8E790-C344-429E-B16A-56C56BB86C33}" destId="{55BB8117-0F10-9042-A9DF-4339A911069D}" srcOrd="8" destOrd="0" presId="urn:microsoft.com/office/officeart/2018/2/layout/IconLabelDescriptionList"/>
    <dgm:cxn modelId="{42D519AC-AB99-534E-B365-242A2DA27A81}" type="presParOf" srcId="{55BB8117-0F10-9042-A9DF-4339A911069D}" destId="{B53C2615-472B-714B-A0BD-442EC9C305E7}" srcOrd="0" destOrd="0" presId="urn:microsoft.com/office/officeart/2018/2/layout/IconLabelDescriptionList"/>
    <dgm:cxn modelId="{BEFA0922-1318-AB41-882B-3278A44A0956}" type="presParOf" srcId="{55BB8117-0F10-9042-A9DF-4339A911069D}" destId="{715B92C5-C49E-2C44-B8AE-8E07066BF007}" srcOrd="1" destOrd="0" presId="urn:microsoft.com/office/officeart/2018/2/layout/IconLabelDescriptionList"/>
    <dgm:cxn modelId="{666D4572-C444-8F46-958C-5272F5BB29CF}" type="presParOf" srcId="{55BB8117-0F10-9042-A9DF-4339A911069D}" destId="{A7630B19-3BDD-A340-95A7-A17D39C61A42}" srcOrd="2" destOrd="0" presId="urn:microsoft.com/office/officeart/2018/2/layout/IconLabelDescriptionList"/>
    <dgm:cxn modelId="{9EA93ECB-824A-4F4E-AA9B-B9B8722A81C0}" type="presParOf" srcId="{55BB8117-0F10-9042-A9DF-4339A911069D}" destId="{43EDF602-3292-A84C-93AC-399806876048}" srcOrd="3" destOrd="0" presId="urn:microsoft.com/office/officeart/2018/2/layout/IconLabelDescriptionList"/>
    <dgm:cxn modelId="{C01F063E-568F-924E-811A-5B8923A0D15B}" type="presParOf" srcId="{55BB8117-0F10-9042-A9DF-4339A911069D}" destId="{ABCDCECA-7662-844E-9AFA-A8947F2A4FB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4CF560-D169-410C-A52F-CE62FE6226D6}"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3C0CE357-A87D-46F0-A060-FFC77C3183C3}">
      <dgm:prSet/>
      <dgm:spPr/>
      <dgm:t>
        <a:bodyPr/>
        <a:lstStyle/>
        <a:p>
          <a:r>
            <a:rPr lang="en-US" b="1" dirty="0"/>
            <a:t>Iteration Based Planning</a:t>
          </a:r>
          <a:endParaRPr lang="en-US" dirty="0"/>
        </a:p>
      </dgm:t>
    </dgm:pt>
    <dgm:pt modelId="{93F1CBB1-836C-4266-BBE3-B3FA2426FE12}" type="parTrans" cxnId="{E65CD465-4154-49F9-ACEE-C41ED1FE6676}">
      <dgm:prSet/>
      <dgm:spPr/>
      <dgm:t>
        <a:bodyPr/>
        <a:lstStyle/>
        <a:p>
          <a:endParaRPr lang="en-US"/>
        </a:p>
      </dgm:t>
    </dgm:pt>
    <dgm:pt modelId="{FBCEA25E-E6F8-4C7A-9FFD-9B6CBBB90ABD}" type="sibTrans" cxnId="{E65CD465-4154-49F9-ACEE-C41ED1FE6676}">
      <dgm:prSet/>
      <dgm:spPr/>
      <dgm:t>
        <a:bodyPr/>
        <a:lstStyle/>
        <a:p>
          <a:endParaRPr lang="en-US"/>
        </a:p>
      </dgm:t>
    </dgm:pt>
    <dgm:pt modelId="{31A80C77-4950-4015-ACDE-F9783D683D3D}">
      <dgm:prSet/>
      <dgm:spPr/>
      <dgm:t>
        <a:bodyPr/>
        <a:lstStyle/>
        <a:p>
          <a:r>
            <a:rPr lang="en-US" b="0" i="0" dirty="0"/>
            <a:t>Iteration-based Planning is a collaborative, iterative method dividing work into two to four-month release phases. Stakeholders meet at planning events to prioritize and allocate features to development teams, emphasizing constant input and flexibility. </a:t>
          </a:r>
          <a:r>
            <a:rPr lang="en-US" b="0" i="0"/>
            <a:t>Transparency and collaboration are key throughout the development lifecycle, fostering adaptability and stakeholder involvement.</a:t>
          </a:r>
          <a:endParaRPr lang="en-US" dirty="0"/>
        </a:p>
      </dgm:t>
    </dgm:pt>
    <dgm:pt modelId="{E9B4C579-B8B8-47AB-9B99-2F9B5C5E28FB}" type="parTrans" cxnId="{63FE9364-C5C1-461D-9F01-76A1587DA7D9}">
      <dgm:prSet/>
      <dgm:spPr/>
      <dgm:t>
        <a:bodyPr/>
        <a:lstStyle/>
        <a:p>
          <a:endParaRPr lang="en-US"/>
        </a:p>
      </dgm:t>
    </dgm:pt>
    <dgm:pt modelId="{D65CDB7D-B93D-4620-A07C-C3D73984818C}" type="sibTrans" cxnId="{63FE9364-C5C1-461D-9F01-76A1587DA7D9}">
      <dgm:prSet/>
      <dgm:spPr/>
      <dgm:t>
        <a:bodyPr/>
        <a:lstStyle/>
        <a:p>
          <a:endParaRPr lang="en-US"/>
        </a:p>
      </dgm:t>
    </dgm:pt>
    <dgm:pt modelId="{C03984BF-C830-4FC4-957F-E322FA616F17}">
      <dgm:prSet/>
      <dgm:spPr/>
      <dgm:t>
        <a:bodyPr/>
        <a:lstStyle/>
        <a:p>
          <a:r>
            <a:rPr lang="en-US" b="1" dirty="0"/>
            <a:t>Continuous Release Planning</a:t>
          </a:r>
          <a:endParaRPr lang="en-US" dirty="0"/>
        </a:p>
      </dgm:t>
    </dgm:pt>
    <dgm:pt modelId="{502D7284-DC06-4DCA-BF09-5021DDE46DAA}" type="parTrans" cxnId="{813F1CFC-8EA9-4E0A-9EB5-07E9C020C45E}">
      <dgm:prSet/>
      <dgm:spPr/>
      <dgm:t>
        <a:bodyPr/>
        <a:lstStyle/>
        <a:p>
          <a:endParaRPr lang="en-US"/>
        </a:p>
      </dgm:t>
    </dgm:pt>
    <dgm:pt modelId="{7CABAE13-5A06-49C5-8363-615C5E291377}" type="sibTrans" cxnId="{813F1CFC-8EA9-4E0A-9EB5-07E9C020C45E}">
      <dgm:prSet/>
      <dgm:spPr/>
      <dgm:t>
        <a:bodyPr/>
        <a:lstStyle/>
        <a:p>
          <a:endParaRPr lang="en-US"/>
        </a:p>
      </dgm:t>
    </dgm:pt>
    <dgm:pt modelId="{13642B04-B14D-4853-89AF-8877E006BCE5}">
      <dgm:prSet/>
      <dgm:spPr/>
      <dgm:t>
        <a:bodyPr/>
        <a:lstStyle/>
        <a:p>
          <a:r>
            <a:rPr lang="en-US" b="0" i="0" dirty="0"/>
            <a:t>Continuous Release Planning (CRP) is a dynamic methodology driven by weekly steering committee decisions on five features. Starting with high-level ideas, it evolves through detailed concept investigations. Adapting to changing priorities, CRP ensures a steady feature flow into releases, maintaining consistency and flexibility in development over an extended duration.</a:t>
          </a:r>
          <a:r>
            <a:rPr lang="en-US" dirty="0"/>
            <a:t>.</a:t>
          </a:r>
        </a:p>
      </dgm:t>
    </dgm:pt>
    <dgm:pt modelId="{38CF12DE-76B6-40AF-9F56-08CF5B1B6F92}" type="parTrans" cxnId="{4E6EE1D5-EAF3-4BD8-AA01-9A3515A53E49}">
      <dgm:prSet/>
      <dgm:spPr/>
      <dgm:t>
        <a:bodyPr/>
        <a:lstStyle/>
        <a:p>
          <a:endParaRPr lang="en-US"/>
        </a:p>
      </dgm:t>
    </dgm:pt>
    <dgm:pt modelId="{7BD76F68-AE10-4A51-AD4C-21854D2A069C}" type="sibTrans" cxnId="{4E6EE1D5-EAF3-4BD8-AA01-9A3515A53E49}">
      <dgm:prSet/>
      <dgm:spPr/>
      <dgm:t>
        <a:bodyPr/>
        <a:lstStyle/>
        <a:p>
          <a:endParaRPr lang="en-US"/>
        </a:p>
      </dgm:t>
    </dgm:pt>
    <dgm:pt modelId="{6CE2E114-4CFE-416C-9DEA-336A1D9AE0D0}">
      <dgm:prSet/>
      <dgm:spPr/>
      <dgm:t>
        <a:bodyPr/>
        <a:lstStyle/>
        <a:p>
          <a:r>
            <a:rPr lang="en-US" b="1" i="0" dirty="0"/>
            <a:t>Incremental Release Planning</a:t>
          </a:r>
          <a:r>
            <a:rPr lang="en-US" b="1" dirty="0"/>
            <a:t>(IRP)</a:t>
          </a:r>
        </a:p>
      </dgm:t>
    </dgm:pt>
    <dgm:pt modelId="{37CD07AA-B377-4B55-AC93-2A7D421D82AE}" type="parTrans" cxnId="{6A1D0AB7-349C-43F8-967B-D51715F8EE1C}">
      <dgm:prSet/>
      <dgm:spPr/>
      <dgm:t>
        <a:bodyPr/>
        <a:lstStyle/>
        <a:p>
          <a:endParaRPr lang="en-US"/>
        </a:p>
      </dgm:t>
    </dgm:pt>
    <dgm:pt modelId="{E6EEF3E0-D1A9-41AD-8C6B-DCE72B368F01}" type="sibTrans" cxnId="{6A1D0AB7-349C-43F8-967B-D51715F8EE1C}">
      <dgm:prSet/>
      <dgm:spPr/>
      <dgm:t>
        <a:bodyPr/>
        <a:lstStyle/>
        <a:p>
          <a:endParaRPr lang="en-US"/>
        </a:p>
      </dgm:t>
    </dgm:pt>
    <dgm:pt modelId="{DAD0E657-1DB9-47E0-B503-3771108282C0}">
      <dgm:prSet/>
      <dgm:spPr/>
      <dgm:t>
        <a:bodyPr/>
        <a:lstStyle/>
        <a:p>
          <a:r>
            <a:rPr lang="en-US" b="0" i="0" dirty="0"/>
            <a:t>Incremental Release Planning (IRP) in Scrum involves breaking down release planning into short, focused sessions, each dedicated to planning one release. This method ensures more accurate estimates. Conducting frequent, brief sessions allows for informed, considered estimates, resulting in a complete release plan that the team believes in.</a:t>
          </a:r>
          <a:endParaRPr lang="en-US" dirty="0"/>
        </a:p>
      </dgm:t>
    </dgm:pt>
    <dgm:pt modelId="{1481FDEF-B2DC-4729-A0EC-1FC39987E01D}" type="sibTrans" cxnId="{A630304A-5A48-4968-94C9-99D9500E0C70}">
      <dgm:prSet/>
      <dgm:spPr/>
      <dgm:t>
        <a:bodyPr/>
        <a:lstStyle/>
        <a:p>
          <a:endParaRPr lang="en-US"/>
        </a:p>
      </dgm:t>
    </dgm:pt>
    <dgm:pt modelId="{1E2EB3E3-F27F-4E08-A91B-3C917514BFA7}" type="parTrans" cxnId="{A630304A-5A48-4968-94C9-99D9500E0C70}">
      <dgm:prSet/>
      <dgm:spPr/>
      <dgm:t>
        <a:bodyPr/>
        <a:lstStyle/>
        <a:p>
          <a:endParaRPr lang="en-US"/>
        </a:p>
      </dgm:t>
    </dgm:pt>
    <dgm:pt modelId="{D255D24D-E88D-A645-AFD8-7EB58C011329}" type="pres">
      <dgm:prSet presAssocID="{954CF560-D169-410C-A52F-CE62FE6226D6}" presName="linear" presStyleCnt="0">
        <dgm:presLayoutVars>
          <dgm:dir/>
          <dgm:animLvl val="lvl"/>
          <dgm:resizeHandles val="exact"/>
        </dgm:presLayoutVars>
      </dgm:prSet>
      <dgm:spPr/>
    </dgm:pt>
    <dgm:pt modelId="{3683FCA2-4581-DE4B-8675-D0EDDA7E37EB}" type="pres">
      <dgm:prSet presAssocID="{3C0CE357-A87D-46F0-A060-FFC77C3183C3}" presName="parentLin" presStyleCnt="0"/>
      <dgm:spPr/>
    </dgm:pt>
    <dgm:pt modelId="{58C87A3F-3327-924C-9891-3165AECADBC6}" type="pres">
      <dgm:prSet presAssocID="{3C0CE357-A87D-46F0-A060-FFC77C3183C3}" presName="parentLeftMargin" presStyleLbl="node1" presStyleIdx="0" presStyleCnt="3"/>
      <dgm:spPr/>
    </dgm:pt>
    <dgm:pt modelId="{F01AF0E8-17C9-EE4A-AD1A-C5F9B72069DF}" type="pres">
      <dgm:prSet presAssocID="{3C0CE357-A87D-46F0-A060-FFC77C3183C3}" presName="parentText" presStyleLbl="node1" presStyleIdx="0" presStyleCnt="3">
        <dgm:presLayoutVars>
          <dgm:chMax val="0"/>
          <dgm:bulletEnabled val="1"/>
        </dgm:presLayoutVars>
      </dgm:prSet>
      <dgm:spPr/>
    </dgm:pt>
    <dgm:pt modelId="{A1E49068-8B33-C54D-AE49-D89ED776EA95}" type="pres">
      <dgm:prSet presAssocID="{3C0CE357-A87D-46F0-A060-FFC77C3183C3}" presName="negativeSpace" presStyleCnt="0"/>
      <dgm:spPr/>
    </dgm:pt>
    <dgm:pt modelId="{A3AEE8CF-41BB-EB43-9823-8E7866B8AE64}" type="pres">
      <dgm:prSet presAssocID="{3C0CE357-A87D-46F0-A060-FFC77C3183C3}" presName="childText" presStyleLbl="conFgAcc1" presStyleIdx="0" presStyleCnt="3">
        <dgm:presLayoutVars>
          <dgm:bulletEnabled val="1"/>
        </dgm:presLayoutVars>
      </dgm:prSet>
      <dgm:spPr/>
    </dgm:pt>
    <dgm:pt modelId="{571FD2C1-FC79-8D43-9144-7CD845484E4D}" type="pres">
      <dgm:prSet presAssocID="{FBCEA25E-E6F8-4C7A-9FFD-9B6CBBB90ABD}" presName="spaceBetweenRectangles" presStyleCnt="0"/>
      <dgm:spPr/>
    </dgm:pt>
    <dgm:pt modelId="{7A726AEE-3105-164B-9C3F-22A157EF41C3}" type="pres">
      <dgm:prSet presAssocID="{C03984BF-C830-4FC4-957F-E322FA616F17}" presName="parentLin" presStyleCnt="0"/>
      <dgm:spPr/>
    </dgm:pt>
    <dgm:pt modelId="{514710DC-F89E-F548-A26D-E51B15452E95}" type="pres">
      <dgm:prSet presAssocID="{C03984BF-C830-4FC4-957F-E322FA616F17}" presName="parentLeftMargin" presStyleLbl="node1" presStyleIdx="0" presStyleCnt="3"/>
      <dgm:spPr/>
    </dgm:pt>
    <dgm:pt modelId="{E97DC967-82B9-9247-B7EB-DB007A9D50D1}" type="pres">
      <dgm:prSet presAssocID="{C03984BF-C830-4FC4-957F-E322FA616F17}" presName="parentText" presStyleLbl="node1" presStyleIdx="1" presStyleCnt="3">
        <dgm:presLayoutVars>
          <dgm:chMax val="0"/>
          <dgm:bulletEnabled val="1"/>
        </dgm:presLayoutVars>
      </dgm:prSet>
      <dgm:spPr/>
    </dgm:pt>
    <dgm:pt modelId="{1A973D9A-73E1-784D-BBB1-503762C3BDF5}" type="pres">
      <dgm:prSet presAssocID="{C03984BF-C830-4FC4-957F-E322FA616F17}" presName="negativeSpace" presStyleCnt="0"/>
      <dgm:spPr/>
    </dgm:pt>
    <dgm:pt modelId="{D3F11315-6A9C-DF4B-88BB-A1A79B34A236}" type="pres">
      <dgm:prSet presAssocID="{C03984BF-C830-4FC4-957F-E322FA616F17}" presName="childText" presStyleLbl="conFgAcc1" presStyleIdx="1" presStyleCnt="3">
        <dgm:presLayoutVars>
          <dgm:bulletEnabled val="1"/>
        </dgm:presLayoutVars>
      </dgm:prSet>
      <dgm:spPr/>
    </dgm:pt>
    <dgm:pt modelId="{B75B94AA-A573-6F4E-B617-236224C0CC67}" type="pres">
      <dgm:prSet presAssocID="{7CABAE13-5A06-49C5-8363-615C5E291377}" presName="spaceBetweenRectangles" presStyleCnt="0"/>
      <dgm:spPr/>
    </dgm:pt>
    <dgm:pt modelId="{582C58DD-4931-EE4C-8A44-72356A4C27DB}" type="pres">
      <dgm:prSet presAssocID="{6CE2E114-4CFE-416C-9DEA-336A1D9AE0D0}" presName="parentLin" presStyleCnt="0"/>
      <dgm:spPr/>
    </dgm:pt>
    <dgm:pt modelId="{4041CD41-053D-F443-BF9F-4CCB88E99C43}" type="pres">
      <dgm:prSet presAssocID="{6CE2E114-4CFE-416C-9DEA-336A1D9AE0D0}" presName="parentLeftMargin" presStyleLbl="node1" presStyleIdx="1" presStyleCnt="3"/>
      <dgm:spPr/>
    </dgm:pt>
    <dgm:pt modelId="{BFE61BC7-22D1-7E40-A314-EB4215168BCC}" type="pres">
      <dgm:prSet presAssocID="{6CE2E114-4CFE-416C-9DEA-336A1D9AE0D0}" presName="parentText" presStyleLbl="node1" presStyleIdx="2" presStyleCnt="3" custLinFactNeighborX="3319" custLinFactNeighborY="-10916">
        <dgm:presLayoutVars>
          <dgm:chMax val="0"/>
          <dgm:bulletEnabled val="1"/>
        </dgm:presLayoutVars>
      </dgm:prSet>
      <dgm:spPr/>
    </dgm:pt>
    <dgm:pt modelId="{3509F63E-413C-434F-8387-6AD2880EC995}" type="pres">
      <dgm:prSet presAssocID="{6CE2E114-4CFE-416C-9DEA-336A1D9AE0D0}" presName="negativeSpace" presStyleCnt="0"/>
      <dgm:spPr/>
    </dgm:pt>
    <dgm:pt modelId="{289ED425-507C-CC4D-9F22-234F50FFA5AB}" type="pres">
      <dgm:prSet presAssocID="{6CE2E114-4CFE-416C-9DEA-336A1D9AE0D0}" presName="childText" presStyleLbl="conFgAcc1" presStyleIdx="2" presStyleCnt="3">
        <dgm:presLayoutVars>
          <dgm:bulletEnabled val="1"/>
        </dgm:presLayoutVars>
      </dgm:prSet>
      <dgm:spPr/>
    </dgm:pt>
  </dgm:ptLst>
  <dgm:cxnLst>
    <dgm:cxn modelId="{7040DA2F-42E1-0646-92BA-C551A8B18959}" type="presOf" srcId="{DAD0E657-1DB9-47E0-B503-3771108282C0}" destId="{289ED425-507C-CC4D-9F22-234F50FFA5AB}" srcOrd="0" destOrd="0" presId="urn:microsoft.com/office/officeart/2005/8/layout/list1"/>
    <dgm:cxn modelId="{E9B9413A-6163-624F-9940-26B118A7EB34}" type="presOf" srcId="{C03984BF-C830-4FC4-957F-E322FA616F17}" destId="{E97DC967-82B9-9247-B7EB-DB007A9D50D1}" srcOrd="1" destOrd="0" presId="urn:microsoft.com/office/officeart/2005/8/layout/list1"/>
    <dgm:cxn modelId="{ECD5533E-FE82-DB45-A40B-540F47887CE2}" type="presOf" srcId="{3C0CE357-A87D-46F0-A060-FFC77C3183C3}" destId="{F01AF0E8-17C9-EE4A-AD1A-C5F9B72069DF}" srcOrd="1" destOrd="0" presId="urn:microsoft.com/office/officeart/2005/8/layout/list1"/>
    <dgm:cxn modelId="{A630304A-5A48-4968-94C9-99D9500E0C70}" srcId="{6CE2E114-4CFE-416C-9DEA-336A1D9AE0D0}" destId="{DAD0E657-1DB9-47E0-B503-3771108282C0}" srcOrd="0" destOrd="0" parTransId="{1E2EB3E3-F27F-4E08-A91B-3C917514BFA7}" sibTransId="{1481FDEF-B2DC-4729-A0EC-1FC39987E01D}"/>
    <dgm:cxn modelId="{9E3E814D-F059-1B42-976F-B82320254376}" type="presOf" srcId="{C03984BF-C830-4FC4-957F-E322FA616F17}" destId="{514710DC-F89E-F548-A26D-E51B15452E95}" srcOrd="0" destOrd="0" presId="urn:microsoft.com/office/officeart/2005/8/layout/list1"/>
    <dgm:cxn modelId="{AF458353-F8DD-6C4B-ABA4-E2F48FBBB739}" type="presOf" srcId="{6CE2E114-4CFE-416C-9DEA-336A1D9AE0D0}" destId="{4041CD41-053D-F443-BF9F-4CCB88E99C43}" srcOrd="0" destOrd="0" presId="urn:microsoft.com/office/officeart/2005/8/layout/list1"/>
    <dgm:cxn modelId="{DDFC1554-4B0D-EF42-A0A8-FB865043D635}" type="presOf" srcId="{31A80C77-4950-4015-ACDE-F9783D683D3D}" destId="{A3AEE8CF-41BB-EB43-9823-8E7866B8AE64}" srcOrd="0" destOrd="0" presId="urn:microsoft.com/office/officeart/2005/8/layout/list1"/>
    <dgm:cxn modelId="{63FE9364-C5C1-461D-9F01-76A1587DA7D9}" srcId="{3C0CE357-A87D-46F0-A060-FFC77C3183C3}" destId="{31A80C77-4950-4015-ACDE-F9783D683D3D}" srcOrd="0" destOrd="0" parTransId="{E9B4C579-B8B8-47AB-9B99-2F9B5C5E28FB}" sibTransId="{D65CDB7D-B93D-4620-A07C-C3D73984818C}"/>
    <dgm:cxn modelId="{E65CD465-4154-49F9-ACEE-C41ED1FE6676}" srcId="{954CF560-D169-410C-A52F-CE62FE6226D6}" destId="{3C0CE357-A87D-46F0-A060-FFC77C3183C3}" srcOrd="0" destOrd="0" parTransId="{93F1CBB1-836C-4266-BBE3-B3FA2426FE12}" sibTransId="{FBCEA25E-E6F8-4C7A-9FFD-9B6CBBB90ABD}"/>
    <dgm:cxn modelId="{97D7D17B-314D-E943-B0C4-555C96D84C7E}" type="presOf" srcId="{6CE2E114-4CFE-416C-9DEA-336A1D9AE0D0}" destId="{BFE61BC7-22D1-7E40-A314-EB4215168BCC}" srcOrd="1" destOrd="0" presId="urn:microsoft.com/office/officeart/2005/8/layout/list1"/>
    <dgm:cxn modelId="{85FFFEAB-9ECD-344B-BE06-B041CC9F11C7}" type="presOf" srcId="{13642B04-B14D-4853-89AF-8877E006BCE5}" destId="{D3F11315-6A9C-DF4B-88BB-A1A79B34A236}" srcOrd="0" destOrd="0" presId="urn:microsoft.com/office/officeart/2005/8/layout/list1"/>
    <dgm:cxn modelId="{6A1D0AB7-349C-43F8-967B-D51715F8EE1C}" srcId="{954CF560-D169-410C-A52F-CE62FE6226D6}" destId="{6CE2E114-4CFE-416C-9DEA-336A1D9AE0D0}" srcOrd="2" destOrd="0" parTransId="{37CD07AA-B377-4B55-AC93-2A7D421D82AE}" sibTransId="{E6EEF3E0-D1A9-41AD-8C6B-DCE72B368F01}"/>
    <dgm:cxn modelId="{EFC467D5-38A2-EE4E-8705-BBEA0C880EFA}" type="presOf" srcId="{954CF560-D169-410C-A52F-CE62FE6226D6}" destId="{D255D24D-E88D-A645-AFD8-7EB58C011329}" srcOrd="0" destOrd="0" presId="urn:microsoft.com/office/officeart/2005/8/layout/list1"/>
    <dgm:cxn modelId="{4E6EE1D5-EAF3-4BD8-AA01-9A3515A53E49}" srcId="{C03984BF-C830-4FC4-957F-E322FA616F17}" destId="{13642B04-B14D-4853-89AF-8877E006BCE5}" srcOrd="0" destOrd="0" parTransId="{38CF12DE-76B6-40AF-9F56-08CF5B1B6F92}" sibTransId="{7BD76F68-AE10-4A51-AD4C-21854D2A069C}"/>
    <dgm:cxn modelId="{F01B10F4-3FC2-B54F-9858-802A8BEA509A}" type="presOf" srcId="{3C0CE357-A87D-46F0-A060-FFC77C3183C3}" destId="{58C87A3F-3327-924C-9891-3165AECADBC6}" srcOrd="0" destOrd="0" presId="urn:microsoft.com/office/officeart/2005/8/layout/list1"/>
    <dgm:cxn modelId="{813F1CFC-8EA9-4E0A-9EB5-07E9C020C45E}" srcId="{954CF560-D169-410C-A52F-CE62FE6226D6}" destId="{C03984BF-C830-4FC4-957F-E322FA616F17}" srcOrd="1" destOrd="0" parTransId="{502D7284-DC06-4DCA-BF09-5021DDE46DAA}" sibTransId="{7CABAE13-5A06-49C5-8363-615C5E291377}"/>
    <dgm:cxn modelId="{F0A6DDDA-60BE-5745-A7A0-6A7C40EAB978}" type="presParOf" srcId="{D255D24D-E88D-A645-AFD8-7EB58C011329}" destId="{3683FCA2-4581-DE4B-8675-D0EDDA7E37EB}" srcOrd="0" destOrd="0" presId="urn:microsoft.com/office/officeart/2005/8/layout/list1"/>
    <dgm:cxn modelId="{2392A0E3-517B-EE47-805A-1D464622527F}" type="presParOf" srcId="{3683FCA2-4581-DE4B-8675-D0EDDA7E37EB}" destId="{58C87A3F-3327-924C-9891-3165AECADBC6}" srcOrd="0" destOrd="0" presId="urn:microsoft.com/office/officeart/2005/8/layout/list1"/>
    <dgm:cxn modelId="{BC616D74-1603-8142-95FA-F55DCE47AF5A}" type="presParOf" srcId="{3683FCA2-4581-DE4B-8675-D0EDDA7E37EB}" destId="{F01AF0E8-17C9-EE4A-AD1A-C5F9B72069DF}" srcOrd="1" destOrd="0" presId="urn:microsoft.com/office/officeart/2005/8/layout/list1"/>
    <dgm:cxn modelId="{4956DAA1-D479-C64C-8480-3EE44FA5E488}" type="presParOf" srcId="{D255D24D-E88D-A645-AFD8-7EB58C011329}" destId="{A1E49068-8B33-C54D-AE49-D89ED776EA95}" srcOrd="1" destOrd="0" presId="urn:microsoft.com/office/officeart/2005/8/layout/list1"/>
    <dgm:cxn modelId="{9CF396F0-1CF4-9B4E-BDF8-B51D8F9096C3}" type="presParOf" srcId="{D255D24D-E88D-A645-AFD8-7EB58C011329}" destId="{A3AEE8CF-41BB-EB43-9823-8E7866B8AE64}" srcOrd="2" destOrd="0" presId="urn:microsoft.com/office/officeart/2005/8/layout/list1"/>
    <dgm:cxn modelId="{884DAA2E-421D-7D4F-8E87-99CC4B722039}" type="presParOf" srcId="{D255D24D-E88D-A645-AFD8-7EB58C011329}" destId="{571FD2C1-FC79-8D43-9144-7CD845484E4D}" srcOrd="3" destOrd="0" presId="urn:microsoft.com/office/officeart/2005/8/layout/list1"/>
    <dgm:cxn modelId="{EF0CE7DA-95A7-7046-B423-2D94D85BB7B5}" type="presParOf" srcId="{D255D24D-E88D-A645-AFD8-7EB58C011329}" destId="{7A726AEE-3105-164B-9C3F-22A157EF41C3}" srcOrd="4" destOrd="0" presId="urn:microsoft.com/office/officeart/2005/8/layout/list1"/>
    <dgm:cxn modelId="{49F8A51C-9EE6-9043-883D-32E79A2F4163}" type="presParOf" srcId="{7A726AEE-3105-164B-9C3F-22A157EF41C3}" destId="{514710DC-F89E-F548-A26D-E51B15452E95}" srcOrd="0" destOrd="0" presId="urn:microsoft.com/office/officeart/2005/8/layout/list1"/>
    <dgm:cxn modelId="{8E05D331-06E5-FE4A-B789-58F9FC58D5EA}" type="presParOf" srcId="{7A726AEE-3105-164B-9C3F-22A157EF41C3}" destId="{E97DC967-82B9-9247-B7EB-DB007A9D50D1}" srcOrd="1" destOrd="0" presId="urn:microsoft.com/office/officeart/2005/8/layout/list1"/>
    <dgm:cxn modelId="{AEC2C0DB-30EE-8242-AF77-428A6E94773D}" type="presParOf" srcId="{D255D24D-E88D-A645-AFD8-7EB58C011329}" destId="{1A973D9A-73E1-784D-BBB1-503762C3BDF5}" srcOrd="5" destOrd="0" presId="urn:microsoft.com/office/officeart/2005/8/layout/list1"/>
    <dgm:cxn modelId="{B73433A7-9CA3-384C-A217-FDF73A968C2B}" type="presParOf" srcId="{D255D24D-E88D-A645-AFD8-7EB58C011329}" destId="{D3F11315-6A9C-DF4B-88BB-A1A79B34A236}" srcOrd="6" destOrd="0" presId="urn:microsoft.com/office/officeart/2005/8/layout/list1"/>
    <dgm:cxn modelId="{B47911A5-3725-7643-9DA0-E7AF0D94CC34}" type="presParOf" srcId="{D255D24D-E88D-A645-AFD8-7EB58C011329}" destId="{B75B94AA-A573-6F4E-B617-236224C0CC67}" srcOrd="7" destOrd="0" presId="urn:microsoft.com/office/officeart/2005/8/layout/list1"/>
    <dgm:cxn modelId="{4F624A0B-1012-7945-82A0-F9BCB7CE6272}" type="presParOf" srcId="{D255D24D-E88D-A645-AFD8-7EB58C011329}" destId="{582C58DD-4931-EE4C-8A44-72356A4C27DB}" srcOrd="8" destOrd="0" presId="urn:microsoft.com/office/officeart/2005/8/layout/list1"/>
    <dgm:cxn modelId="{EB1B0339-C7B2-7048-86C7-FC80E643D96F}" type="presParOf" srcId="{582C58DD-4931-EE4C-8A44-72356A4C27DB}" destId="{4041CD41-053D-F443-BF9F-4CCB88E99C43}" srcOrd="0" destOrd="0" presId="urn:microsoft.com/office/officeart/2005/8/layout/list1"/>
    <dgm:cxn modelId="{E322A407-2A92-A84B-A8A5-CBACB3BBF4A8}" type="presParOf" srcId="{582C58DD-4931-EE4C-8A44-72356A4C27DB}" destId="{BFE61BC7-22D1-7E40-A314-EB4215168BCC}" srcOrd="1" destOrd="0" presId="urn:microsoft.com/office/officeart/2005/8/layout/list1"/>
    <dgm:cxn modelId="{BE1F8107-7BBB-3D4E-B869-47B934F5671C}" type="presParOf" srcId="{D255D24D-E88D-A645-AFD8-7EB58C011329}" destId="{3509F63E-413C-434F-8387-6AD2880EC995}" srcOrd="9" destOrd="0" presId="urn:microsoft.com/office/officeart/2005/8/layout/list1"/>
    <dgm:cxn modelId="{B879A246-12C1-3142-BFF2-290EAAF3E368}" type="presParOf" srcId="{D255D24D-E88D-A645-AFD8-7EB58C011329}" destId="{289ED425-507C-CC4D-9F22-234F50FFA5A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AF6AE-0ACE-AC45-8127-6EA5C4289694}">
      <dsp:nvSpPr>
        <dsp:cNvPr id="0" name=""/>
        <dsp:cNvSpPr/>
      </dsp:nvSpPr>
      <dsp:spPr>
        <a:xfrm>
          <a:off x="0" y="111433"/>
          <a:ext cx="5102662" cy="437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Prioritizing Features:</a:t>
          </a:r>
        </a:p>
      </dsp:txBody>
      <dsp:txXfrm>
        <a:off x="21361" y="132794"/>
        <a:ext cx="5059940" cy="394858"/>
      </dsp:txXfrm>
    </dsp:sp>
    <dsp:sp modelId="{52BEEE54-48DB-C647-AEDE-C2A650DCE989}">
      <dsp:nvSpPr>
        <dsp:cNvPr id="0" name=""/>
        <dsp:cNvSpPr/>
      </dsp:nvSpPr>
      <dsp:spPr>
        <a:xfrm>
          <a:off x="0" y="549013"/>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Identifying and ranking features based on business value and stakeholder needs.</a:t>
          </a:r>
        </a:p>
      </dsp:txBody>
      <dsp:txXfrm>
        <a:off x="0" y="549013"/>
        <a:ext cx="5102662" cy="448672"/>
      </dsp:txXfrm>
    </dsp:sp>
    <dsp:sp modelId="{5C484C05-F9DB-464B-B27E-CBCB0452D908}">
      <dsp:nvSpPr>
        <dsp:cNvPr id="0" name=""/>
        <dsp:cNvSpPr/>
      </dsp:nvSpPr>
      <dsp:spPr>
        <a:xfrm>
          <a:off x="0" y="997686"/>
          <a:ext cx="5102662" cy="437580"/>
        </a:xfrm>
        <a:prstGeom prst="roundRect">
          <a:avLst/>
        </a:prstGeom>
        <a:solidFill>
          <a:schemeClr val="accent2">
            <a:hueOff val="5033572"/>
            <a:satOff val="-152"/>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Creating a Product Backlog:</a:t>
          </a:r>
        </a:p>
      </dsp:txBody>
      <dsp:txXfrm>
        <a:off x="21361" y="1019047"/>
        <a:ext cx="5059940" cy="394858"/>
      </dsp:txXfrm>
    </dsp:sp>
    <dsp:sp modelId="{AF574F80-C6CF-354A-9610-019CDA47FBFD}">
      <dsp:nvSpPr>
        <dsp:cNvPr id="0" name=""/>
        <dsp:cNvSpPr/>
      </dsp:nvSpPr>
      <dsp:spPr>
        <a:xfrm>
          <a:off x="0" y="1435266"/>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Compiling a list of user stories and tasks that make up the desired product features.</a:t>
          </a:r>
        </a:p>
      </dsp:txBody>
      <dsp:txXfrm>
        <a:off x="0" y="1435266"/>
        <a:ext cx="5102662" cy="448672"/>
      </dsp:txXfrm>
    </dsp:sp>
    <dsp:sp modelId="{2FFDD7E7-377F-5041-A7A0-A111698AB537}">
      <dsp:nvSpPr>
        <dsp:cNvPr id="0" name=""/>
        <dsp:cNvSpPr/>
      </dsp:nvSpPr>
      <dsp:spPr>
        <a:xfrm>
          <a:off x="0" y="1883938"/>
          <a:ext cx="5102662" cy="437580"/>
        </a:xfrm>
        <a:prstGeom prst="roundRect">
          <a:avLst/>
        </a:prstGeom>
        <a:solidFill>
          <a:schemeClr val="accent2">
            <a:hueOff val="10067143"/>
            <a:satOff val="-304"/>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Sprint Planning:</a:t>
          </a:r>
        </a:p>
      </dsp:txBody>
      <dsp:txXfrm>
        <a:off x="21361" y="1905299"/>
        <a:ext cx="5059940" cy="394858"/>
      </dsp:txXfrm>
    </dsp:sp>
    <dsp:sp modelId="{DE2A88E4-6C5D-9643-AADC-04BEC8123740}">
      <dsp:nvSpPr>
        <dsp:cNvPr id="0" name=""/>
        <dsp:cNvSpPr/>
      </dsp:nvSpPr>
      <dsp:spPr>
        <a:xfrm>
          <a:off x="0" y="2321518"/>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Allocating user stories to specific development sprints, each typically lasting 1-4 weeks.</a:t>
          </a:r>
        </a:p>
      </dsp:txBody>
      <dsp:txXfrm>
        <a:off x="0" y="2321518"/>
        <a:ext cx="5102662" cy="448672"/>
      </dsp:txXfrm>
    </dsp:sp>
    <dsp:sp modelId="{EB295D43-2C2C-6D40-8CBB-526DAC1337DE}">
      <dsp:nvSpPr>
        <dsp:cNvPr id="0" name=""/>
        <dsp:cNvSpPr/>
      </dsp:nvSpPr>
      <dsp:spPr>
        <a:xfrm>
          <a:off x="0" y="2770191"/>
          <a:ext cx="5102662" cy="437580"/>
        </a:xfrm>
        <a:prstGeom prst="roundRect">
          <a:avLst/>
        </a:prstGeom>
        <a:solidFill>
          <a:schemeClr val="accent2">
            <a:hueOff val="15100715"/>
            <a:satOff val="-456"/>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Defining Release Goals:</a:t>
          </a:r>
        </a:p>
      </dsp:txBody>
      <dsp:txXfrm>
        <a:off x="21361" y="2791552"/>
        <a:ext cx="5059940" cy="394858"/>
      </dsp:txXfrm>
    </dsp:sp>
    <dsp:sp modelId="{AF828DB1-8D80-E143-ABE8-B927734DC8AA}">
      <dsp:nvSpPr>
        <dsp:cNvPr id="0" name=""/>
        <dsp:cNvSpPr/>
      </dsp:nvSpPr>
      <dsp:spPr>
        <a:xfrm>
          <a:off x="0" y="3207771"/>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Establishing clear objectives and outcomes for each release cycle to guide development.</a:t>
          </a:r>
        </a:p>
      </dsp:txBody>
      <dsp:txXfrm>
        <a:off x="0" y="3207771"/>
        <a:ext cx="5102662" cy="448672"/>
      </dsp:txXfrm>
    </dsp:sp>
    <dsp:sp modelId="{A096FA30-4735-E94D-B6FF-005A839E29D6}">
      <dsp:nvSpPr>
        <dsp:cNvPr id="0" name=""/>
        <dsp:cNvSpPr/>
      </dsp:nvSpPr>
      <dsp:spPr>
        <a:xfrm>
          <a:off x="0" y="3656443"/>
          <a:ext cx="5102662" cy="437580"/>
        </a:xfrm>
        <a:prstGeom prst="roundRect">
          <a:avLst/>
        </a:prstGeom>
        <a:solidFill>
          <a:schemeClr val="accent2">
            <a:hueOff val="20134286"/>
            <a:satOff val="-60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Continuous Monitoring and Adaptation:</a:t>
          </a:r>
        </a:p>
      </dsp:txBody>
      <dsp:txXfrm>
        <a:off x="21361" y="3677804"/>
        <a:ext cx="5059940" cy="394858"/>
      </dsp:txXfrm>
    </dsp:sp>
    <dsp:sp modelId="{6BEDAC86-4548-4842-9CDE-8A872FCC370A}">
      <dsp:nvSpPr>
        <dsp:cNvPr id="0" name=""/>
        <dsp:cNvSpPr/>
      </dsp:nvSpPr>
      <dsp:spPr>
        <a:xfrm>
          <a:off x="0" y="4094023"/>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Regularly reviewing progress, adjusting plans based on feedback, and ensuring alignment with changing priorities.</a:t>
          </a:r>
        </a:p>
      </dsp:txBody>
      <dsp:txXfrm>
        <a:off x="0" y="4094023"/>
        <a:ext cx="5102662" cy="448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A710B-F0BF-D147-A1A5-AC764752EF48}">
      <dsp:nvSpPr>
        <dsp:cNvPr id="0" name=""/>
        <dsp:cNvSpPr/>
      </dsp:nvSpPr>
      <dsp:spPr>
        <a:xfrm>
          <a:off x="0" y="111433"/>
          <a:ext cx="5102662" cy="4375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Dynamic Business Environment:</a:t>
          </a:r>
        </a:p>
      </dsp:txBody>
      <dsp:txXfrm>
        <a:off x="21361" y="132794"/>
        <a:ext cx="5059940" cy="394858"/>
      </dsp:txXfrm>
    </dsp:sp>
    <dsp:sp modelId="{EF2133B5-ABCC-4B40-B41B-988F69AC528F}">
      <dsp:nvSpPr>
        <dsp:cNvPr id="0" name=""/>
        <dsp:cNvSpPr/>
      </dsp:nvSpPr>
      <dsp:spPr>
        <a:xfrm>
          <a:off x="0" y="549013"/>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Adapting to rapidly changing market conditions and customer expectations.</a:t>
          </a:r>
        </a:p>
      </dsp:txBody>
      <dsp:txXfrm>
        <a:off x="0" y="549013"/>
        <a:ext cx="5102662" cy="448672"/>
      </dsp:txXfrm>
    </dsp:sp>
    <dsp:sp modelId="{D77DD20B-ED85-E845-9EA4-AC25016E877F}">
      <dsp:nvSpPr>
        <dsp:cNvPr id="0" name=""/>
        <dsp:cNvSpPr/>
      </dsp:nvSpPr>
      <dsp:spPr>
        <a:xfrm>
          <a:off x="0" y="997686"/>
          <a:ext cx="5102662" cy="437580"/>
        </a:xfrm>
        <a:prstGeom prst="roundRect">
          <a:avLst/>
        </a:prstGeom>
        <a:solidFill>
          <a:schemeClr val="accent2">
            <a:hueOff val="5033572"/>
            <a:satOff val="-152"/>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Risk Mitigation:</a:t>
          </a:r>
        </a:p>
      </dsp:txBody>
      <dsp:txXfrm>
        <a:off x="21361" y="1019047"/>
        <a:ext cx="5059940" cy="394858"/>
      </dsp:txXfrm>
    </dsp:sp>
    <dsp:sp modelId="{D73A4773-8B98-B340-A2A3-414A567C7EAF}">
      <dsp:nvSpPr>
        <dsp:cNvPr id="0" name=""/>
        <dsp:cNvSpPr/>
      </dsp:nvSpPr>
      <dsp:spPr>
        <a:xfrm>
          <a:off x="0" y="1435266"/>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Minimizing project risks by breaking down work into manageable iterations.</a:t>
          </a:r>
        </a:p>
      </dsp:txBody>
      <dsp:txXfrm>
        <a:off x="0" y="1435266"/>
        <a:ext cx="5102662" cy="448672"/>
      </dsp:txXfrm>
    </dsp:sp>
    <dsp:sp modelId="{EFB0FD75-3257-DF4B-A839-257AF01213CF}">
      <dsp:nvSpPr>
        <dsp:cNvPr id="0" name=""/>
        <dsp:cNvSpPr/>
      </dsp:nvSpPr>
      <dsp:spPr>
        <a:xfrm>
          <a:off x="0" y="1883938"/>
          <a:ext cx="5102662" cy="437580"/>
        </a:xfrm>
        <a:prstGeom prst="roundRect">
          <a:avLst/>
        </a:prstGeom>
        <a:solidFill>
          <a:schemeClr val="accent2">
            <a:hueOff val="10067143"/>
            <a:satOff val="-304"/>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Stakeholder Collaboration:</a:t>
          </a:r>
        </a:p>
      </dsp:txBody>
      <dsp:txXfrm>
        <a:off x="21361" y="1905299"/>
        <a:ext cx="5059940" cy="394858"/>
      </dsp:txXfrm>
    </dsp:sp>
    <dsp:sp modelId="{B71FDFF5-251E-194D-83DB-A12F86AA3A26}">
      <dsp:nvSpPr>
        <dsp:cNvPr id="0" name=""/>
        <dsp:cNvSpPr/>
      </dsp:nvSpPr>
      <dsp:spPr>
        <a:xfrm>
          <a:off x="0" y="2321518"/>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Ensuring alignment with stakeholder expectations and obtaining continuous feedback.</a:t>
          </a:r>
        </a:p>
      </dsp:txBody>
      <dsp:txXfrm>
        <a:off x="0" y="2321518"/>
        <a:ext cx="5102662" cy="448672"/>
      </dsp:txXfrm>
    </dsp:sp>
    <dsp:sp modelId="{413C83D9-9B0B-304D-8638-C67B52DEEDB8}">
      <dsp:nvSpPr>
        <dsp:cNvPr id="0" name=""/>
        <dsp:cNvSpPr/>
      </dsp:nvSpPr>
      <dsp:spPr>
        <a:xfrm>
          <a:off x="0" y="2770191"/>
          <a:ext cx="5102662" cy="437580"/>
        </a:xfrm>
        <a:prstGeom prst="roundRect">
          <a:avLst/>
        </a:prstGeom>
        <a:solidFill>
          <a:schemeClr val="accent2">
            <a:hueOff val="15100715"/>
            <a:satOff val="-456"/>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Value Delivery:</a:t>
          </a:r>
        </a:p>
      </dsp:txBody>
      <dsp:txXfrm>
        <a:off x="21361" y="2791552"/>
        <a:ext cx="5059940" cy="394858"/>
      </dsp:txXfrm>
    </dsp:sp>
    <dsp:sp modelId="{FB8EF88F-2288-5947-9497-22F98C0185C0}">
      <dsp:nvSpPr>
        <dsp:cNvPr id="0" name=""/>
        <dsp:cNvSpPr/>
      </dsp:nvSpPr>
      <dsp:spPr>
        <a:xfrm>
          <a:off x="0" y="3207771"/>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Focusing on delivering high-value features early and frequently to end-users.</a:t>
          </a:r>
        </a:p>
      </dsp:txBody>
      <dsp:txXfrm>
        <a:off x="0" y="3207771"/>
        <a:ext cx="5102662" cy="448672"/>
      </dsp:txXfrm>
    </dsp:sp>
    <dsp:sp modelId="{F81C1244-25BB-3E41-B32C-BDDF559FC21F}">
      <dsp:nvSpPr>
        <dsp:cNvPr id="0" name=""/>
        <dsp:cNvSpPr/>
      </dsp:nvSpPr>
      <dsp:spPr>
        <a:xfrm>
          <a:off x="0" y="3656443"/>
          <a:ext cx="5102662" cy="437580"/>
        </a:xfrm>
        <a:prstGeom prst="roundRect">
          <a:avLst/>
        </a:prstGeom>
        <a:solidFill>
          <a:schemeClr val="accent2">
            <a:hueOff val="20134286"/>
            <a:satOff val="-608"/>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Resource Optimization:</a:t>
          </a:r>
        </a:p>
      </dsp:txBody>
      <dsp:txXfrm>
        <a:off x="21361" y="3677804"/>
        <a:ext cx="5059940" cy="394858"/>
      </dsp:txXfrm>
    </dsp:sp>
    <dsp:sp modelId="{FF9A8972-316E-B54F-8FAE-30B8D21857D7}">
      <dsp:nvSpPr>
        <dsp:cNvPr id="0" name=""/>
        <dsp:cNvSpPr/>
      </dsp:nvSpPr>
      <dsp:spPr>
        <a:xfrm>
          <a:off x="0" y="4094023"/>
          <a:ext cx="5102662" cy="4486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1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Efficiently allocating resources by planning and prioritizing work based on business value.</a:t>
          </a:r>
        </a:p>
      </dsp:txBody>
      <dsp:txXfrm>
        <a:off x="0" y="4094023"/>
        <a:ext cx="5102662" cy="448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97C2E-A546-47B0-B76E-80C7B955D125}">
      <dsp:nvSpPr>
        <dsp:cNvPr id="0" name=""/>
        <dsp:cNvSpPr/>
      </dsp:nvSpPr>
      <dsp:spPr>
        <a:xfrm>
          <a:off x="10187" y="206762"/>
          <a:ext cx="607012" cy="607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2F5058-405E-4176-890D-4A501469BB7D}">
      <dsp:nvSpPr>
        <dsp:cNvPr id="0" name=""/>
        <dsp:cNvSpPr/>
      </dsp:nvSpPr>
      <dsp:spPr>
        <a:xfrm>
          <a:off x="10187" y="949121"/>
          <a:ext cx="1734320" cy="479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Product Backlog:</a:t>
          </a:r>
        </a:p>
      </dsp:txBody>
      <dsp:txXfrm>
        <a:off x="10187" y="949121"/>
        <a:ext cx="1734320" cy="479647"/>
      </dsp:txXfrm>
    </dsp:sp>
    <dsp:sp modelId="{C059CAD8-2840-4245-BA4F-EAB985527244}">
      <dsp:nvSpPr>
        <dsp:cNvPr id="0" name=""/>
        <dsp:cNvSpPr/>
      </dsp:nvSpPr>
      <dsp:spPr>
        <a:xfrm>
          <a:off x="10187" y="1491721"/>
          <a:ext cx="1734320" cy="18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The product backlog is a dynamic, prioritized list of features, enhancements, and fixes that need to be addressed in the product. It's maintained and regularly refined by the Product Owner.</a:t>
          </a:r>
        </a:p>
      </dsp:txBody>
      <dsp:txXfrm>
        <a:off x="10187" y="1491721"/>
        <a:ext cx="1734320" cy="1862649"/>
      </dsp:txXfrm>
    </dsp:sp>
    <dsp:sp modelId="{14F9A5EB-6CA1-4689-A3E6-5CC3FE21B0F5}">
      <dsp:nvSpPr>
        <dsp:cNvPr id="0" name=""/>
        <dsp:cNvSpPr/>
      </dsp:nvSpPr>
      <dsp:spPr>
        <a:xfrm>
          <a:off x="2048013" y="206762"/>
          <a:ext cx="607012" cy="607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95068A-3480-4192-BF42-45CCDBD9CBEA}">
      <dsp:nvSpPr>
        <dsp:cNvPr id="0" name=""/>
        <dsp:cNvSpPr/>
      </dsp:nvSpPr>
      <dsp:spPr>
        <a:xfrm>
          <a:off x="2048013" y="949121"/>
          <a:ext cx="1734320" cy="479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User Stories:</a:t>
          </a:r>
        </a:p>
      </dsp:txBody>
      <dsp:txXfrm>
        <a:off x="2048013" y="949121"/>
        <a:ext cx="1734320" cy="479647"/>
      </dsp:txXfrm>
    </dsp:sp>
    <dsp:sp modelId="{D95CE6CB-D86D-4E74-9117-48783FE945B9}">
      <dsp:nvSpPr>
        <dsp:cNvPr id="0" name=""/>
        <dsp:cNvSpPr/>
      </dsp:nvSpPr>
      <dsp:spPr>
        <a:xfrm>
          <a:off x="2048013" y="1491721"/>
          <a:ext cx="1734320" cy="18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User stories are short, simple descriptions of a feature told from the perspective of the person who desires the new capability, usually a user or customer. They help to break down features into manageable and understandable parts.</a:t>
          </a:r>
        </a:p>
      </dsp:txBody>
      <dsp:txXfrm>
        <a:off x="2048013" y="1491721"/>
        <a:ext cx="1734320" cy="1862649"/>
      </dsp:txXfrm>
    </dsp:sp>
    <dsp:sp modelId="{A1FB2E71-13E3-4AEB-98FE-3CA4443F939C}">
      <dsp:nvSpPr>
        <dsp:cNvPr id="0" name=""/>
        <dsp:cNvSpPr/>
      </dsp:nvSpPr>
      <dsp:spPr>
        <a:xfrm>
          <a:off x="4085839" y="206762"/>
          <a:ext cx="607012" cy="607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A72207-940E-47BF-8D7D-9CA524A0563E}">
      <dsp:nvSpPr>
        <dsp:cNvPr id="0" name=""/>
        <dsp:cNvSpPr/>
      </dsp:nvSpPr>
      <dsp:spPr>
        <a:xfrm>
          <a:off x="4085839" y="949121"/>
          <a:ext cx="1734320" cy="479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Release Goals and Objectives:</a:t>
          </a:r>
        </a:p>
      </dsp:txBody>
      <dsp:txXfrm>
        <a:off x="4085839" y="949121"/>
        <a:ext cx="1734320" cy="479647"/>
      </dsp:txXfrm>
    </dsp:sp>
    <dsp:sp modelId="{FF483291-8367-4650-BC78-BB3DFD860202}">
      <dsp:nvSpPr>
        <dsp:cNvPr id="0" name=""/>
        <dsp:cNvSpPr/>
      </dsp:nvSpPr>
      <dsp:spPr>
        <a:xfrm>
          <a:off x="4085839" y="1491721"/>
          <a:ext cx="1734320" cy="18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Clearly defined goals and objectives for the release set the overarching direction for the development team. These goals should align with business objectives and customer needs.</a:t>
          </a:r>
        </a:p>
      </dsp:txBody>
      <dsp:txXfrm>
        <a:off x="4085839" y="1491721"/>
        <a:ext cx="1734320" cy="1862649"/>
      </dsp:txXfrm>
    </dsp:sp>
    <dsp:sp modelId="{1D399084-0207-4C54-812F-EF0C0AEB028A}">
      <dsp:nvSpPr>
        <dsp:cNvPr id="0" name=""/>
        <dsp:cNvSpPr/>
      </dsp:nvSpPr>
      <dsp:spPr>
        <a:xfrm>
          <a:off x="6123666" y="206762"/>
          <a:ext cx="607012" cy="607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D48326-9E13-4A2B-8CCC-0BF5E8DC5F6B}">
      <dsp:nvSpPr>
        <dsp:cNvPr id="0" name=""/>
        <dsp:cNvSpPr/>
      </dsp:nvSpPr>
      <dsp:spPr>
        <a:xfrm>
          <a:off x="6123666" y="949121"/>
          <a:ext cx="1734320" cy="479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Sprint Planning:</a:t>
          </a:r>
        </a:p>
      </dsp:txBody>
      <dsp:txXfrm>
        <a:off x="6123666" y="949121"/>
        <a:ext cx="1734320" cy="479647"/>
      </dsp:txXfrm>
    </dsp:sp>
    <dsp:sp modelId="{A0CCC2D0-5DCE-4BA7-B660-8369264C8309}">
      <dsp:nvSpPr>
        <dsp:cNvPr id="0" name=""/>
        <dsp:cNvSpPr/>
      </dsp:nvSpPr>
      <dsp:spPr>
        <a:xfrm>
          <a:off x="6123666" y="1491721"/>
          <a:ext cx="1734320" cy="18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Sprint planning involves breaking down the items from the product backlog into tasks that can be accomplished within a short time frame, typically a sprint (usually 2-4 weeks). The team decides what they can commit to delivering during the sprint.</a:t>
          </a:r>
        </a:p>
      </dsp:txBody>
      <dsp:txXfrm>
        <a:off x="6123666" y="1491721"/>
        <a:ext cx="1734320" cy="1862649"/>
      </dsp:txXfrm>
    </dsp:sp>
    <dsp:sp modelId="{1E339661-56C5-4698-88E1-FF24DF16F27F}">
      <dsp:nvSpPr>
        <dsp:cNvPr id="0" name=""/>
        <dsp:cNvSpPr/>
      </dsp:nvSpPr>
      <dsp:spPr>
        <a:xfrm>
          <a:off x="8161492" y="206762"/>
          <a:ext cx="607012" cy="6070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54EF55-1052-4D18-AA03-08F0831D9956}">
      <dsp:nvSpPr>
        <dsp:cNvPr id="0" name=""/>
        <dsp:cNvSpPr/>
      </dsp:nvSpPr>
      <dsp:spPr>
        <a:xfrm>
          <a:off x="8161492" y="949121"/>
          <a:ext cx="1734320" cy="4796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Capacity Planning:</a:t>
          </a:r>
        </a:p>
      </dsp:txBody>
      <dsp:txXfrm>
        <a:off x="8161492" y="949121"/>
        <a:ext cx="1734320" cy="479647"/>
      </dsp:txXfrm>
    </dsp:sp>
    <dsp:sp modelId="{C5996C22-2083-4C20-BD71-9DD8E55B5B93}">
      <dsp:nvSpPr>
        <dsp:cNvPr id="0" name=""/>
        <dsp:cNvSpPr/>
      </dsp:nvSpPr>
      <dsp:spPr>
        <a:xfrm>
          <a:off x="8161492" y="1491721"/>
          <a:ext cx="1734320" cy="1862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Understanding the team's capacity to take on work is crucial. This involves considering team member availability, skills, and any potential constraints.</a:t>
          </a:r>
        </a:p>
      </dsp:txBody>
      <dsp:txXfrm>
        <a:off x="8161492" y="1491721"/>
        <a:ext cx="1734320" cy="1862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73E23-06B5-4D55-AD86-F56EB582DFA2}">
      <dsp:nvSpPr>
        <dsp:cNvPr id="0" name=""/>
        <dsp:cNvSpPr/>
      </dsp:nvSpPr>
      <dsp:spPr>
        <a:xfrm>
          <a:off x="10187" y="215974"/>
          <a:ext cx="607012" cy="607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9C1DDA-9084-4BC5-A9EB-9234C25AF2E2}">
      <dsp:nvSpPr>
        <dsp:cNvPr id="0" name=""/>
        <dsp:cNvSpPr/>
      </dsp:nvSpPr>
      <dsp:spPr>
        <a:xfrm>
          <a:off x="10187" y="957541"/>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Dependencies and Constraints:</a:t>
          </a:r>
        </a:p>
      </dsp:txBody>
      <dsp:txXfrm>
        <a:off x="10187" y="957541"/>
        <a:ext cx="1734320" cy="646937"/>
      </dsp:txXfrm>
    </dsp:sp>
    <dsp:sp modelId="{D7E802EE-2330-4B82-BC51-44EB6D3868A7}">
      <dsp:nvSpPr>
        <dsp:cNvPr id="0" name=""/>
        <dsp:cNvSpPr/>
      </dsp:nvSpPr>
      <dsp:spPr>
        <a:xfrm>
          <a:off x="10187" y="1667061"/>
          <a:ext cx="1734320" cy="167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Identifying and understanding dependencies between tasks or features is crucial to avoid bottlenecks. Constraints, such as resource limitations, should also be taken into account during release planning.</a:t>
          </a:r>
        </a:p>
      </dsp:txBody>
      <dsp:txXfrm>
        <a:off x="10187" y="1667061"/>
        <a:ext cx="1734320" cy="1678096"/>
      </dsp:txXfrm>
    </dsp:sp>
    <dsp:sp modelId="{2D55B7E8-B547-4908-8A42-147E19EA5171}">
      <dsp:nvSpPr>
        <dsp:cNvPr id="0" name=""/>
        <dsp:cNvSpPr/>
      </dsp:nvSpPr>
      <dsp:spPr>
        <a:xfrm>
          <a:off x="2048013" y="215974"/>
          <a:ext cx="607012" cy="607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A5CEC2-A34B-485D-8AD5-30366B6FAF2C}">
      <dsp:nvSpPr>
        <dsp:cNvPr id="0" name=""/>
        <dsp:cNvSpPr/>
      </dsp:nvSpPr>
      <dsp:spPr>
        <a:xfrm>
          <a:off x="2048013" y="957541"/>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Definition of Done (DoD):</a:t>
          </a:r>
        </a:p>
      </dsp:txBody>
      <dsp:txXfrm>
        <a:off x="2048013" y="957541"/>
        <a:ext cx="1734320" cy="646937"/>
      </dsp:txXfrm>
    </dsp:sp>
    <dsp:sp modelId="{BB947703-18D2-4194-9351-63B4AB5837BC}">
      <dsp:nvSpPr>
        <dsp:cNvPr id="0" name=""/>
        <dsp:cNvSpPr/>
      </dsp:nvSpPr>
      <dsp:spPr>
        <a:xfrm>
          <a:off x="2048013" y="1667061"/>
          <a:ext cx="1734320" cy="167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The Definition of Done is a checklist of criteria that must be fulfilled for a user story or task to be considered complete. It ensures a shared understanding of what "done" means in the context of the project.</a:t>
          </a:r>
        </a:p>
      </dsp:txBody>
      <dsp:txXfrm>
        <a:off x="2048013" y="1667061"/>
        <a:ext cx="1734320" cy="1678096"/>
      </dsp:txXfrm>
    </dsp:sp>
    <dsp:sp modelId="{D4A8EE54-0453-46BD-A4DB-B93DF6DE0B1E}">
      <dsp:nvSpPr>
        <dsp:cNvPr id="0" name=""/>
        <dsp:cNvSpPr/>
      </dsp:nvSpPr>
      <dsp:spPr>
        <a:xfrm>
          <a:off x="4085839" y="215974"/>
          <a:ext cx="607012" cy="607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6F3B45-877C-419A-AE4F-F55732DF9077}">
      <dsp:nvSpPr>
        <dsp:cNvPr id="0" name=""/>
        <dsp:cNvSpPr/>
      </dsp:nvSpPr>
      <dsp:spPr>
        <a:xfrm>
          <a:off x="4085839" y="957541"/>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Risk Assessment:</a:t>
          </a:r>
        </a:p>
      </dsp:txBody>
      <dsp:txXfrm>
        <a:off x="4085839" y="957541"/>
        <a:ext cx="1734320" cy="646937"/>
      </dsp:txXfrm>
    </dsp:sp>
    <dsp:sp modelId="{7D30FBE7-9FCD-4A19-9789-F1EB2FC26E5A}">
      <dsp:nvSpPr>
        <dsp:cNvPr id="0" name=""/>
        <dsp:cNvSpPr/>
      </dsp:nvSpPr>
      <dsp:spPr>
        <a:xfrm>
          <a:off x="4085839" y="1667061"/>
          <a:ext cx="1734320" cy="167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Identifying and assessing potential risks that could impact the release is an important part of planning. This allows for proactive mitigation strategies to be put in place.</a:t>
          </a:r>
        </a:p>
      </dsp:txBody>
      <dsp:txXfrm>
        <a:off x="4085839" y="1667061"/>
        <a:ext cx="1734320" cy="1678096"/>
      </dsp:txXfrm>
    </dsp:sp>
    <dsp:sp modelId="{0731BABA-0018-44A7-A48D-34D187A9B54D}">
      <dsp:nvSpPr>
        <dsp:cNvPr id="0" name=""/>
        <dsp:cNvSpPr/>
      </dsp:nvSpPr>
      <dsp:spPr>
        <a:xfrm>
          <a:off x="6123666" y="215974"/>
          <a:ext cx="607012" cy="607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0E8EE3-E5C7-4732-A143-CB48764CE42E}">
      <dsp:nvSpPr>
        <dsp:cNvPr id="0" name=""/>
        <dsp:cNvSpPr/>
      </dsp:nvSpPr>
      <dsp:spPr>
        <a:xfrm>
          <a:off x="6123666" y="957541"/>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Feedback Mechanisms:</a:t>
          </a:r>
        </a:p>
      </dsp:txBody>
      <dsp:txXfrm>
        <a:off x="6123666" y="957541"/>
        <a:ext cx="1734320" cy="646937"/>
      </dsp:txXfrm>
    </dsp:sp>
    <dsp:sp modelId="{0C6F9108-71BE-4991-88E1-A9072AB7B93D}">
      <dsp:nvSpPr>
        <dsp:cNvPr id="0" name=""/>
        <dsp:cNvSpPr/>
      </dsp:nvSpPr>
      <dsp:spPr>
        <a:xfrm>
          <a:off x="6123666" y="1667061"/>
          <a:ext cx="1734320" cy="167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Building in mechanisms for continuous feedback from stakeholders and end-users ensures that the product remains aligned with expectations. Regularly reassessing priorities based on feedback is a key agile principle.</a:t>
          </a:r>
        </a:p>
      </dsp:txBody>
      <dsp:txXfrm>
        <a:off x="6123666" y="1667061"/>
        <a:ext cx="1734320" cy="1678096"/>
      </dsp:txXfrm>
    </dsp:sp>
    <dsp:sp modelId="{06252BDF-5FE5-4B6F-AD00-2A117BC7E04D}">
      <dsp:nvSpPr>
        <dsp:cNvPr id="0" name=""/>
        <dsp:cNvSpPr/>
      </dsp:nvSpPr>
      <dsp:spPr>
        <a:xfrm>
          <a:off x="8161492" y="215974"/>
          <a:ext cx="607012" cy="6070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C20681-DBB1-4AA7-B191-098623AEC1CA}">
      <dsp:nvSpPr>
        <dsp:cNvPr id="0" name=""/>
        <dsp:cNvSpPr/>
      </dsp:nvSpPr>
      <dsp:spPr>
        <a:xfrm>
          <a:off x="8161492" y="957541"/>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Release Review and Retrospective:</a:t>
          </a:r>
        </a:p>
      </dsp:txBody>
      <dsp:txXfrm>
        <a:off x="8161492" y="957541"/>
        <a:ext cx="1734320" cy="646937"/>
      </dsp:txXfrm>
    </dsp:sp>
    <dsp:sp modelId="{453C5466-5A2F-4321-B6D8-EF4D209BD471}">
      <dsp:nvSpPr>
        <dsp:cNvPr id="0" name=""/>
        <dsp:cNvSpPr/>
      </dsp:nvSpPr>
      <dsp:spPr>
        <a:xfrm>
          <a:off x="8161492" y="1667061"/>
          <a:ext cx="1734320" cy="1678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At the end of each release, conducting a review to assess what was delivered against what was planned, and a retrospective to reflect on the process and identify areas for improvement, ensures a continuous learning and improvement cycle.</a:t>
          </a:r>
        </a:p>
      </dsp:txBody>
      <dsp:txXfrm>
        <a:off x="8161492" y="1667061"/>
        <a:ext cx="1734320" cy="16780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56D81-5F0C-3E4A-B940-9DD0738FC6E6}">
      <dsp:nvSpPr>
        <dsp:cNvPr id="0" name=""/>
        <dsp:cNvSpPr/>
      </dsp:nvSpPr>
      <dsp:spPr>
        <a:xfrm>
          <a:off x="4643" y="617"/>
          <a:ext cx="1779984" cy="54794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Uncertain Requirements:</a:t>
          </a:r>
        </a:p>
      </dsp:txBody>
      <dsp:txXfrm>
        <a:off x="4643" y="617"/>
        <a:ext cx="1779984" cy="547947"/>
      </dsp:txXfrm>
    </dsp:sp>
    <dsp:sp modelId="{413027D3-B33D-7F40-88FA-69E032A2323C}">
      <dsp:nvSpPr>
        <dsp:cNvPr id="0" name=""/>
        <dsp:cNvSpPr/>
      </dsp:nvSpPr>
      <dsp:spPr>
        <a:xfrm>
          <a:off x="4643" y="548564"/>
          <a:ext cx="1779984" cy="301195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User needs and market conditions can change rapidly, leading to uncertainty in requirements. Adapting to these changes while maintaining the release schedule can be challenging.</a:t>
          </a:r>
        </a:p>
      </dsp:txBody>
      <dsp:txXfrm>
        <a:off x="4643" y="548564"/>
        <a:ext cx="1779984" cy="3011951"/>
      </dsp:txXfrm>
    </dsp:sp>
    <dsp:sp modelId="{8E7E5F74-CD31-D34B-B2A6-D44C27D49E2C}">
      <dsp:nvSpPr>
        <dsp:cNvPr id="0" name=""/>
        <dsp:cNvSpPr/>
      </dsp:nvSpPr>
      <dsp:spPr>
        <a:xfrm>
          <a:off x="2033825" y="617"/>
          <a:ext cx="1779984" cy="54794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Resource Constraints:	</a:t>
          </a:r>
        </a:p>
      </dsp:txBody>
      <dsp:txXfrm>
        <a:off x="2033825" y="617"/>
        <a:ext cx="1779984" cy="547947"/>
      </dsp:txXfrm>
    </dsp:sp>
    <dsp:sp modelId="{00CB16D4-15AF-B449-B42C-1536618D6A5C}">
      <dsp:nvSpPr>
        <dsp:cNvPr id="0" name=""/>
        <dsp:cNvSpPr/>
      </dsp:nvSpPr>
      <dsp:spPr>
        <a:xfrm>
          <a:off x="2033825" y="548564"/>
          <a:ext cx="1779984" cy="301195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Limited availability of team members or specific skill sets can hinder the smooth execution of the release plan. Cross-training and capacity planning are essential to address resource constraints.</a:t>
          </a:r>
        </a:p>
      </dsp:txBody>
      <dsp:txXfrm>
        <a:off x="2033825" y="548564"/>
        <a:ext cx="1779984" cy="3011951"/>
      </dsp:txXfrm>
    </dsp:sp>
    <dsp:sp modelId="{C45C027D-7BE7-7D41-89FB-FDA727827034}">
      <dsp:nvSpPr>
        <dsp:cNvPr id="0" name=""/>
        <dsp:cNvSpPr/>
      </dsp:nvSpPr>
      <dsp:spPr>
        <a:xfrm>
          <a:off x="4063007" y="617"/>
          <a:ext cx="1779984" cy="54794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Changing Priorities:</a:t>
          </a:r>
        </a:p>
      </dsp:txBody>
      <dsp:txXfrm>
        <a:off x="4063007" y="617"/>
        <a:ext cx="1779984" cy="547947"/>
      </dsp:txXfrm>
    </dsp:sp>
    <dsp:sp modelId="{06B32B6F-B3C9-9142-9648-F6853C05C8DF}">
      <dsp:nvSpPr>
        <dsp:cNvPr id="0" name=""/>
        <dsp:cNvSpPr/>
      </dsp:nvSpPr>
      <dsp:spPr>
        <a:xfrm>
          <a:off x="4063007" y="548564"/>
          <a:ext cx="1779984" cy="301195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Stakeholders may alter their priorities based on emerging market trends or competitive pressures. Effectively managing changing priorities without disrupting ongoing work can be a challenge.</a:t>
          </a:r>
        </a:p>
      </dsp:txBody>
      <dsp:txXfrm>
        <a:off x="4063007" y="548564"/>
        <a:ext cx="1779984" cy="3011951"/>
      </dsp:txXfrm>
    </dsp:sp>
    <dsp:sp modelId="{065EEADE-F4A2-0A4E-9268-41F8396845BB}">
      <dsp:nvSpPr>
        <dsp:cNvPr id="0" name=""/>
        <dsp:cNvSpPr/>
      </dsp:nvSpPr>
      <dsp:spPr>
        <a:xfrm>
          <a:off x="6092190" y="617"/>
          <a:ext cx="1779984" cy="54794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Dependencies and Coordination:</a:t>
          </a:r>
        </a:p>
      </dsp:txBody>
      <dsp:txXfrm>
        <a:off x="6092190" y="617"/>
        <a:ext cx="1779984" cy="547947"/>
      </dsp:txXfrm>
    </dsp:sp>
    <dsp:sp modelId="{C47FA862-BA2F-834E-951D-237131506F1F}">
      <dsp:nvSpPr>
        <dsp:cNvPr id="0" name=""/>
        <dsp:cNvSpPr/>
      </dsp:nvSpPr>
      <dsp:spPr>
        <a:xfrm>
          <a:off x="6092190" y="548564"/>
          <a:ext cx="1779984" cy="301195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Projects often involve interdependent tasks or features. Coordinating these dependencies and ensuring that teams are synchronized in their efforts can be complex, especially in larger organizations.</a:t>
          </a:r>
        </a:p>
      </dsp:txBody>
      <dsp:txXfrm>
        <a:off x="6092190" y="548564"/>
        <a:ext cx="1779984" cy="3011951"/>
      </dsp:txXfrm>
    </dsp:sp>
    <dsp:sp modelId="{77725D01-6EB6-0D45-B7E8-40C349C9F576}">
      <dsp:nvSpPr>
        <dsp:cNvPr id="0" name=""/>
        <dsp:cNvSpPr/>
      </dsp:nvSpPr>
      <dsp:spPr>
        <a:xfrm>
          <a:off x="8121372" y="617"/>
          <a:ext cx="1779984" cy="54794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a:t>Balancing Speed and Quality:</a:t>
          </a:r>
        </a:p>
      </dsp:txBody>
      <dsp:txXfrm>
        <a:off x="8121372" y="617"/>
        <a:ext cx="1779984" cy="547947"/>
      </dsp:txXfrm>
    </dsp:sp>
    <dsp:sp modelId="{B9834A5A-3529-A740-B421-D7E849D868BF}">
      <dsp:nvSpPr>
        <dsp:cNvPr id="0" name=""/>
        <dsp:cNvSpPr/>
      </dsp:nvSpPr>
      <dsp:spPr>
        <a:xfrm>
          <a:off x="8121372" y="548564"/>
          <a:ext cx="1779984" cy="3011951"/>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The desire to deliver quickly may sometimes conflict with the need to maintain high-quality standards. Striking the right balance between speed and quality is an ongoing challenge in Agile Release Planning.</a:t>
          </a:r>
        </a:p>
      </dsp:txBody>
      <dsp:txXfrm>
        <a:off x="8121372" y="548564"/>
        <a:ext cx="1779984" cy="30119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ABBFA-70C1-F64F-AD70-3C810FA89E03}">
      <dsp:nvSpPr>
        <dsp:cNvPr id="0" name=""/>
        <dsp:cNvSpPr/>
      </dsp:nvSpPr>
      <dsp:spPr>
        <a:xfrm>
          <a:off x="0" y="0"/>
          <a:ext cx="4082129" cy="102390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Tracking and Adaptation</a:t>
          </a:r>
          <a:endParaRPr lang="en-US" sz="2500" kern="1200"/>
        </a:p>
      </dsp:txBody>
      <dsp:txXfrm>
        <a:off x="29989" y="29989"/>
        <a:ext cx="2890732" cy="963930"/>
      </dsp:txXfrm>
    </dsp:sp>
    <dsp:sp modelId="{C8E7568B-A2E1-E347-AABA-450717599A1B}">
      <dsp:nvSpPr>
        <dsp:cNvPr id="0" name=""/>
        <dsp:cNvSpPr/>
      </dsp:nvSpPr>
      <dsp:spPr>
        <a:xfrm>
          <a:off x="341878" y="1210073"/>
          <a:ext cx="4082129" cy="102390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Burndown charts</a:t>
          </a:r>
        </a:p>
      </dsp:txBody>
      <dsp:txXfrm>
        <a:off x="371867" y="1240062"/>
        <a:ext cx="3014732" cy="963930"/>
      </dsp:txXfrm>
    </dsp:sp>
    <dsp:sp modelId="{59853882-1C27-1746-A150-C0D7B4F4D9A2}">
      <dsp:nvSpPr>
        <dsp:cNvPr id="0" name=""/>
        <dsp:cNvSpPr/>
      </dsp:nvSpPr>
      <dsp:spPr>
        <a:xfrm>
          <a:off x="678654" y="2420147"/>
          <a:ext cx="4082129" cy="10239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Regular reviews and retrospectives</a:t>
          </a:r>
        </a:p>
      </dsp:txBody>
      <dsp:txXfrm>
        <a:off x="708643" y="2450136"/>
        <a:ext cx="3019835" cy="963930"/>
      </dsp:txXfrm>
    </dsp:sp>
    <dsp:sp modelId="{59C1EE3C-14AD-104E-89CA-D41437DFF7AF}">
      <dsp:nvSpPr>
        <dsp:cNvPr id="0" name=""/>
        <dsp:cNvSpPr/>
      </dsp:nvSpPr>
      <dsp:spPr>
        <a:xfrm>
          <a:off x="1020532" y="3630221"/>
          <a:ext cx="4082129" cy="10239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Adjusting the plan based on feedback</a:t>
          </a:r>
        </a:p>
      </dsp:txBody>
      <dsp:txXfrm>
        <a:off x="1050521" y="3660210"/>
        <a:ext cx="3014732" cy="963930"/>
      </dsp:txXfrm>
    </dsp:sp>
    <dsp:sp modelId="{A3A801B0-0679-3B47-8E6A-11DA80BA7A86}">
      <dsp:nvSpPr>
        <dsp:cNvPr id="0" name=""/>
        <dsp:cNvSpPr/>
      </dsp:nvSpPr>
      <dsp:spPr>
        <a:xfrm>
          <a:off x="3416589" y="784220"/>
          <a:ext cx="665540" cy="66554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566335" y="784220"/>
        <a:ext cx="366048" cy="500819"/>
      </dsp:txXfrm>
    </dsp:sp>
    <dsp:sp modelId="{A91E0703-23BD-B34A-B770-AF86DB4D222A}">
      <dsp:nvSpPr>
        <dsp:cNvPr id="0" name=""/>
        <dsp:cNvSpPr/>
      </dsp:nvSpPr>
      <dsp:spPr>
        <a:xfrm>
          <a:off x="3758467" y="1994294"/>
          <a:ext cx="665540" cy="66554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908213" y="1994294"/>
        <a:ext cx="366048" cy="500819"/>
      </dsp:txXfrm>
    </dsp:sp>
    <dsp:sp modelId="{4F4C701B-29A1-1947-8482-5A103D309E41}">
      <dsp:nvSpPr>
        <dsp:cNvPr id="0" name=""/>
        <dsp:cNvSpPr/>
      </dsp:nvSpPr>
      <dsp:spPr>
        <a:xfrm>
          <a:off x="4095243" y="3204368"/>
          <a:ext cx="665540" cy="66554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244989" y="3204368"/>
        <a:ext cx="366048" cy="5008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498DB5-44F9-4E0C-96CB-98F538C143CE}">
      <dsp:nvSpPr>
        <dsp:cNvPr id="0" name=""/>
        <dsp:cNvSpPr/>
      </dsp:nvSpPr>
      <dsp:spPr>
        <a:xfrm>
          <a:off x="10187" y="0"/>
          <a:ext cx="607012" cy="607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DEECFD-16D9-4283-BE65-83894F61A60D}">
      <dsp:nvSpPr>
        <dsp:cNvPr id="0" name=""/>
        <dsp:cNvSpPr/>
      </dsp:nvSpPr>
      <dsp:spPr>
        <a:xfrm>
          <a:off x="10187" y="760140"/>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Faster Time-to-Market:</a:t>
          </a:r>
        </a:p>
      </dsp:txBody>
      <dsp:txXfrm>
        <a:off x="10187" y="760140"/>
        <a:ext cx="1734320" cy="646937"/>
      </dsp:txXfrm>
    </dsp:sp>
    <dsp:sp modelId="{291D7922-586A-4095-8B40-5C36FC9E7164}">
      <dsp:nvSpPr>
        <dsp:cNvPr id="0" name=""/>
        <dsp:cNvSpPr/>
      </dsp:nvSpPr>
      <dsp:spPr>
        <a:xfrm>
          <a:off x="10187" y="1478300"/>
          <a:ext cx="1734320" cy="208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Agile release planning allows for the delivery of smaller increments of value in short iterations (sprints), enabling quicker releases and faster responses to changing market demands.</a:t>
          </a:r>
        </a:p>
      </dsp:txBody>
      <dsp:txXfrm>
        <a:off x="10187" y="1478300"/>
        <a:ext cx="1734320" cy="2082832"/>
      </dsp:txXfrm>
    </dsp:sp>
    <dsp:sp modelId="{942C25ED-A1DE-4807-A780-E9CDAE9E6277}">
      <dsp:nvSpPr>
        <dsp:cNvPr id="0" name=""/>
        <dsp:cNvSpPr/>
      </dsp:nvSpPr>
      <dsp:spPr>
        <a:xfrm>
          <a:off x="2048013" y="0"/>
          <a:ext cx="607012" cy="607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F402D4-B9B2-49F5-A756-5A6064CD202B}">
      <dsp:nvSpPr>
        <dsp:cNvPr id="0" name=""/>
        <dsp:cNvSpPr/>
      </dsp:nvSpPr>
      <dsp:spPr>
        <a:xfrm>
          <a:off x="2048013" y="760140"/>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Adaptability to Change:</a:t>
          </a:r>
        </a:p>
      </dsp:txBody>
      <dsp:txXfrm>
        <a:off x="2048013" y="760140"/>
        <a:ext cx="1734320" cy="646937"/>
      </dsp:txXfrm>
    </dsp:sp>
    <dsp:sp modelId="{EEDC1E2D-0499-4DB8-9A6A-B346FE975ABE}">
      <dsp:nvSpPr>
        <dsp:cNvPr id="0" name=""/>
        <dsp:cNvSpPr/>
      </dsp:nvSpPr>
      <dsp:spPr>
        <a:xfrm>
          <a:off x="2048013" y="1478300"/>
          <a:ext cx="1734320" cy="208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Agile methodologies embrace change and uncertainty. Release plans are continuously reviewed and adapted, allowing teams to respond quickly to shifting priorities, new requirements, or unforeseen challenges.</a:t>
          </a:r>
        </a:p>
      </dsp:txBody>
      <dsp:txXfrm>
        <a:off x="2048013" y="1478300"/>
        <a:ext cx="1734320" cy="2082832"/>
      </dsp:txXfrm>
    </dsp:sp>
    <dsp:sp modelId="{EB2BEDB1-E59C-46E2-80CF-7368A725D51C}">
      <dsp:nvSpPr>
        <dsp:cNvPr id="0" name=""/>
        <dsp:cNvSpPr/>
      </dsp:nvSpPr>
      <dsp:spPr>
        <a:xfrm>
          <a:off x="4085839" y="0"/>
          <a:ext cx="607012" cy="607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62B987-E640-46F6-98BA-248B6AFF0875}">
      <dsp:nvSpPr>
        <dsp:cNvPr id="0" name=""/>
        <dsp:cNvSpPr/>
      </dsp:nvSpPr>
      <dsp:spPr>
        <a:xfrm>
          <a:off x="4085839" y="760140"/>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Improved Stakeholder Collaboration:</a:t>
          </a:r>
        </a:p>
      </dsp:txBody>
      <dsp:txXfrm>
        <a:off x="4085839" y="760140"/>
        <a:ext cx="1734320" cy="646937"/>
      </dsp:txXfrm>
    </dsp:sp>
    <dsp:sp modelId="{E080DAA2-430A-4031-8BFB-DC2B2A2F7597}">
      <dsp:nvSpPr>
        <dsp:cNvPr id="0" name=""/>
        <dsp:cNvSpPr/>
      </dsp:nvSpPr>
      <dsp:spPr>
        <a:xfrm>
          <a:off x="4085839" y="1478300"/>
          <a:ext cx="1734320" cy="208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Involving stakeholders, including customers, throughout the release planning process fosters better collaboration. Regular feedback loops ensure that the delivered product aligns with customer expectations and business needs.</a:t>
          </a:r>
        </a:p>
      </dsp:txBody>
      <dsp:txXfrm>
        <a:off x="4085839" y="1478300"/>
        <a:ext cx="1734320" cy="2082832"/>
      </dsp:txXfrm>
    </dsp:sp>
    <dsp:sp modelId="{30EFDC0B-5D45-441F-B479-46433B7CE62C}">
      <dsp:nvSpPr>
        <dsp:cNvPr id="0" name=""/>
        <dsp:cNvSpPr/>
      </dsp:nvSpPr>
      <dsp:spPr>
        <a:xfrm>
          <a:off x="6123666" y="0"/>
          <a:ext cx="607012" cy="607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F29BA5-56D6-4217-B882-6B43DA7F81BB}">
      <dsp:nvSpPr>
        <dsp:cNvPr id="0" name=""/>
        <dsp:cNvSpPr/>
      </dsp:nvSpPr>
      <dsp:spPr>
        <a:xfrm>
          <a:off x="6123666" y="760140"/>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Enhanced Visibility and Transparency: </a:t>
          </a:r>
        </a:p>
      </dsp:txBody>
      <dsp:txXfrm>
        <a:off x="6123666" y="760140"/>
        <a:ext cx="1734320" cy="646937"/>
      </dsp:txXfrm>
    </dsp:sp>
    <dsp:sp modelId="{94BF45F2-8DB3-4A1E-8360-EF2DB3B8A7D8}">
      <dsp:nvSpPr>
        <dsp:cNvPr id="0" name=""/>
        <dsp:cNvSpPr/>
      </dsp:nvSpPr>
      <dsp:spPr>
        <a:xfrm>
          <a:off x="6123666" y="1478300"/>
          <a:ext cx="1734320" cy="208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Agile release planning provides a clear and transparent view of project progress. Tools like burndown charts and regular reviews offer visibility into team performance, allowing for early identification and resolution of potential issues.</a:t>
          </a:r>
        </a:p>
        <a:p>
          <a:pPr marL="0" lvl="0" indent="0" algn="l" defTabSz="488950">
            <a:lnSpc>
              <a:spcPct val="90000"/>
            </a:lnSpc>
            <a:spcBef>
              <a:spcPct val="0"/>
            </a:spcBef>
            <a:spcAft>
              <a:spcPct val="35000"/>
            </a:spcAft>
            <a:buNone/>
          </a:pPr>
          <a:endParaRPr lang="en-US" sz="1100" kern="1200"/>
        </a:p>
      </dsp:txBody>
      <dsp:txXfrm>
        <a:off x="6123666" y="1478300"/>
        <a:ext cx="1734320" cy="2082832"/>
      </dsp:txXfrm>
    </dsp:sp>
    <dsp:sp modelId="{B53C2615-472B-714B-A0BD-442EC9C305E7}">
      <dsp:nvSpPr>
        <dsp:cNvPr id="0" name=""/>
        <dsp:cNvSpPr/>
      </dsp:nvSpPr>
      <dsp:spPr>
        <a:xfrm>
          <a:off x="8161492" y="0"/>
          <a:ext cx="607012" cy="607012"/>
        </a:xfrm>
        <a:prstGeom prst="rect">
          <a:avLst/>
        </a:prstGeom>
        <a:blipFill>
          <a:blip xmlns:r="http://schemas.openxmlformats.org/officeDocument/2006/relationships" r:embed="rId9">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630B19-3BDD-A340-95A7-A17D39C61A42}">
      <dsp:nvSpPr>
        <dsp:cNvPr id="0" name=""/>
        <dsp:cNvSpPr/>
      </dsp:nvSpPr>
      <dsp:spPr>
        <a:xfrm>
          <a:off x="8161492" y="760140"/>
          <a:ext cx="1734320" cy="646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t>Incremental Value Delivery:</a:t>
          </a:r>
        </a:p>
      </dsp:txBody>
      <dsp:txXfrm>
        <a:off x="8161492" y="760140"/>
        <a:ext cx="1734320" cy="646937"/>
      </dsp:txXfrm>
    </dsp:sp>
    <dsp:sp modelId="{ABCDCECA-7662-844E-9AFA-A8947F2A4FB1}">
      <dsp:nvSpPr>
        <dsp:cNvPr id="0" name=""/>
        <dsp:cNvSpPr/>
      </dsp:nvSpPr>
      <dsp:spPr>
        <a:xfrm>
          <a:off x="8161492" y="1478300"/>
          <a:ext cx="1734320" cy="20828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By breaking down features into smaller, manageable user stories, Agile release planning enables the incremental delivery of value. This ensures that valuable features are delivered sooner, providing tangible benefits to end-users and stakeholders with each release.</a:t>
          </a:r>
        </a:p>
      </dsp:txBody>
      <dsp:txXfrm>
        <a:off x="8161492" y="1478300"/>
        <a:ext cx="1734320" cy="20828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EE8CF-41BB-EB43-9823-8E7866B8AE64}">
      <dsp:nvSpPr>
        <dsp:cNvPr id="0" name=""/>
        <dsp:cNvSpPr/>
      </dsp:nvSpPr>
      <dsp:spPr>
        <a:xfrm>
          <a:off x="0" y="197630"/>
          <a:ext cx="5102662" cy="1625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6023" tIns="249936" rIns="396023"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Iteration-based Planning is a collaborative, iterative method dividing work into two to four-month release phases. Stakeholders meet at planning events to prioritize and allocate features to development teams, emphasizing constant input and flexibility. </a:t>
          </a:r>
          <a:r>
            <a:rPr lang="en-US" sz="1200" b="0" i="0" kern="1200"/>
            <a:t>Transparency and collaboration are key throughout the development lifecycle, fostering adaptability and stakeholder involvement.</a:t>
          </a:r>
          <a:endParaRPr lang="en-US" sz="1200" kern="1200" dirty="0"/>
        </a:p>
      </dsp:txBody>
      <dsp:txXfrm>
        <a:off x="0" y="197630"/>
        <a:ext cx="5102662" cy="1625399"/>
      </dsp:txXfrm>
    </dsp:sp>
    <dsp:sp modelId="{F01AF0E8-17C9-EE4A-AD1A-C5F9B72069DF}">
      <dsp:nvSpPr>
        <dsp:cNvPr id="0" name=""/>
        <dsp:cNvSpPr/>
      </dsp:nvSpPr>
      <dsp:spPr>
        <a:xfrm>
          <a:off x="255133" y="20510"/>
          <a:ext cx="3571863"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008" tIns="0" rIns="135008" bIns="0" numCol="1" spcCol="1270" anchor="ctr" anchorCtr="0">
          <a:noAutofit/>
        </a:bodyPr>
        <a:lstStyle/>
        <a:p>
          <a:pPr marL="0" lvl="0" indent="0" algn="l" defTabSz="533400">
            <a:lnSpc>
              <a:spcPct val="90000"/>
            </a:lnSpc>
            <a:spcBef>
              <a:spcPct val="0"/>
            </a:spcBef>
            <a:spcAft>
              <a:spcPct val="35000"/>
            </a:spcAft>
            <a:buNone/>
          </a:pPr>
          <a:r>
            <a:rPr lang="en-US" sz="1200" b="1" kern="1200" dirty="0"/>
            <a:t>Iteration Based Planning</a:t>
          </a:r>
          <a:endParaRPr lang="en-US" sz="1200" kern="1200" dirty="0"/>
        </a:p>
      </dsp:txBody>
      <dsp:txXfrm>
        <a:off x="272426" y="37803"/>
        <a:ext cx="3537277" cy="319654"/>
      </dsp:txXfrm>
    </dsp:sp>
    <dsp:sp modelId="{D3F11315-6A9C-DF4B-88BB-A1A79B34A236}">
      <dsp:nvSpPr>
        <dsp:cNvPr id="0" name=""/>
        <dsp:cNvSpPr/>
      </dsp:nvSpPr>
      <dsp:spPr>
        <a:xfrm>
          <a:off x="0" y="2064950"/>
          <a:ext cx="5102662" cy="16253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6023" tIns="249936" rIns="396023"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Continuous Release Planning (CRP) is a dynamic methodology driven by weekly steering committee decisions on five features. Starting with high-level ideas, it evolves through detailed concept investigations. Adapting to changing priorities, CRP ensures a steady feature flow into releases, maintaining consistency and flexibility in development over an extended duration.</a:t>
          </a:r>
          <a:r>
            <a:rPr lang="en-US" sz="1200" kern="1200" dirty="0"/>
            <a:t>.</a:t>
          </a:r>
        </a:p>
      </dsp:txBody>
      <dsp:txXfrm>
        <a:off x="0" y="2064950"/>
        <a:ext cx="5102662" cy="1625399"/>
      </dsp:txXfrm>
    </dsp:sp>
    <dsp:sp modelId="{E97DC967-82B9-9247-B7EB-DB007A9D50D1}">
      <dsp:nvSpPr>
        <dsp:cNvPr id="0" name=""/>
        <dsp:cNvSpPr/>
      </dsp:nvSpPr>
      <dsp:spPr>
        <a:xfrm>
          <a:off x="255133" y="1887830"/>
          <a:ext cx="3571863"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008" tIns="0" rIns="135008" bIns="0" numCol="1" spcCol="1270" anchor="ctr" anchorCtr="0">
          <a:noAutofit/>
        </a:bodyPr>
        <a:lstStyle/>
        <a:p>
          <a:pPr marL="0" lvl="0" indent="0" algn="l" defTabSz="533400">
            <a:lnSpc>
              <a:spcPct val="90000"/>
            </a:lnSpc>
            <a:spcBef>
              <a:spcPct val="0"/>
            </a:spcBef>
            <a:spcAft>
              <a:spcPct val="35000"/>
            </a:spcAft>
            <a:buNone/>
          </a:pPr>
          <a:r>
            <a:rPr lang="en-US" sz="1200" b="1" kern="1200" dirty="0"/>
            <a:t>Continuous Release Planning</a:t>
          </a:r>
          <a:endParaRPr lang="en-US" sz="1200" kern="1200" dirty="0"/>
        </a:p>
      </dsp:txBody>
      <dsp:txXfrm>
        <a:off x="272426" y="1905123"/>
        <a:ext cx="3537277" cy="319654"/>
      </dsp:txXfrm>
    </dsp:sp>
    <dsp:sp modelId="{289ED425-507C-CC4D-9F22-234F50FFA5AB}">
      <dsp:nvSpPr>
        <dsp:cNvPr id="0" name=""/>
        <dsp:cNvSpPr/>
      </dsp:nvSpPr>
      <dsp:spPr>
        <a:xfrm>
          <a:off x="0" y="3932269"/>
          <a:ext cx="5102662" cy="1436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6023" tIns="249936" rIns="396023"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Incremental Release Planning (IRP) in Scrum involves breaking down release planning into short, focused sessions, each dedicated to planning one release. This method ensures more accurate estimates. Conducting frequent, brief sessions allows for informed, considered estimates, resulting in a complete release plan that the team believes in.</a:t>
          </a:r>
          <a:endParaRPr lang="en-US" sz="1200" kern="1200" dirty="0"/>
        </a:p>
      </dsp:txBody>
      <dsp:txXfrm>
        <a:off x="0" y="3932269"/>
        <a:ext cx="5102662" cy="1436400"/>
      </dsp:txXfrm>
    </dsp:sp>
    <dsp:sp modelId="{BFE61BC7-22D1-7E40-A314-EB4215168BCC}">
      <dsp:nvSpPr>
        <dsp:cNvPr id="0" name=""/>
        <dsp:cNvSpPr/>
      </dsp:nvSpPr>
      <dsp:spPr>
        <a:xfrm>
          <a:off x="263600" y="3716481"/>
          <a:ext cx="3571863" cy="354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008" tIns="0" rIns="135008" bIns="0" numCol="1" spcCol="1270" anchor="ctr" anchorCtr="0">
          <a:noAutofit/>
        </a:bodyPr>
        <a:lstStyle/>
        <a:p>
          <a:pPr marL="0" lvl="0" indent="0" algn="l" defTabSz="533400">
            <a:lnSpc>
              <a:spcPct val="90000"/>
            </a:lnSpc>
            <a:spcBef>
              <a:spcPct val="0"/>
            </a:spcBef>
            <a:spcAft>
              <a:spcPct val="35000"/>
            </a:spcAft>
            <a:buNone/>
          </a:pPr>
          <a:r>
            <a:rPr lang="en-US" sz="1200" b="1" i="0" kern="1200" dirty="0"/>
            <a:t>Incremental Release Planning</a:t>
          </a:r>
          <a:r>
            <a:rPr lang="en-US" sz="1200" b="1" kern="1200" dirty="0"/>
            <a:t>(IRP)</a:t>
          </a:r>
        </a:p>
      </dsp:txBody>
      <dsp:txXfrm>
        <a:off x="280893" y="3733774"/>
        <a:ext cx="3537277"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2B939-1D2C-9242-8E57-71B6F574C550}" type="datetimeFigureOut">
              <a:rPr lang="en-US" smtClean="0"/>
              <a:t>11/30/23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9EF02A-B247-A846-9CB2-B946E8B5D0B3}" type="slidenum">
              <a:rPr lang="en-US" smtClean="0"/>
              <a:t>‹#›</a:t>
            </a:fld>
            <a:endParaRPr lang="en-US"/>
          </a:p>
        </p:txBody>
      </p:sp>
    </p:spTree>
    <p:extLst>
      <p:ext uri="{BB962C8B-B14F-4D97-AF65-F5344CB8AC3E}">
        <p14:creationId xmlns:p14="http://schemas.microsoft.com/office/powerpoint/2010/main" val="306519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EF02A-B247-A846-9CB2-B946E8B5D0B3}" type="slidenum">
              <a:rPr lang="en-US" smtClean="0"/>
              <a:t>8</a:t>
            </a:fld>
            <a:endParaRPr lang="en-US"/>
          </a:p>
        </p:txBody>
      </p:sp>
    </p:spTree>
    <p:extLst>
      <p:ext uri="{BB962C8B-B14F-4D97-AF65-F5344CB8AC3E}">
        <p14:creationId xmlns:p14="http://schemas.microsoft.com/office/powerpoint/2010/main" val="120310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104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5415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75636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33729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2625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92763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97474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48337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75906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9040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11/30/23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410370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11/30/23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200020353"/>
      </p:ext>
    </p:extLst>
  </p:cSld>
  <p:clrMap bg1="dk1" tx1="lt1" bg2="dk2" tx2="lt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92" r:id="rId6"/>
    <p:sldLayoutId id="2147483887" r:id="rId7"/>
    <p:sldLayoutId id="2147483888" r:id="rId8"/>
    <p:sldLayoutId id="2147483889" r:id="rId9"/>
    <p:sldLayoutId id="2147483891" r:id="rId10"/>
    <p:sldLayoutId id="2147483890"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19">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423B6-036D-77CF-B264-6A91B4F4411C}"/>
              </a:ext>
            </a:extLst>
          </p:cNvPr>
          <p:cNvSpPr>
            <a:spLocks noGrp="1"/>
          </p:cNvSpPr>
          <p:nvPr>
            <p:ph type="ctrTitle"/>
          </p:nvPr>
        </p:nvSpPr>
        <p:spPr>
          <a:xfrm>
            <a:off x="1143000" y="872937"/>
            <a:ext cx="8088406" cy="1360898"/>
          </a:xfrm>
        </p:spPr>
        <p:txBody>
          <a:bodyPr vert="horz" lIns="91440" tIns="45720" rIns="91440" bIns="45720" rtlCol="0" anchor="ctr">
            <a:normAutofit/>
          </a:bodyPr>
          <a:lstStyle/>
          <a:p>
            <a:pPr>
              <a:lnSpc>
                <a:spcPct val="90000"/>
              </a:lnSpc>
            </a:pPr>
            <a:r>
              <a:rPr lang="en-US" sz="2500" b="1" i="0" kern="1200">
                <a:solidFill>
                  <a:schemeClr val="tx1"/>
                </a:solidFill>
                <a:effectLst/>
                <a:latin typeface="+mj-lt"/>
                <a:ea typeface="+mj-ea"/>
                <a:cs typeface="+mj-cs"/>
              </a:rPr>
              <a:t>Software Release Planning for Agile Project Management</a:t>
            </a:r>
            <a:br>
              <a:rPr lang="en-US" sz="2500" b="1" i="0" kern="1200">
                <a:solidFill>
                  <a:schemeClr val="tx1"/>
                </a:solidFill>
                <a:effectLst/>
                <a:latin typeface="+mj-lt"/>
                <a:ea typeface="+mj-ea"/>
                <a:cs typeface="+mj-cs"/>
              </a:rPr>
            </a:br>
            <a:endParaRPr lang="en-US" sz="2500" kern="1200">
              <a:solidFill>
                <a:schemeClr val="tx1"/>
              </a:solidFill>
              <a:latin typeface="+mj-lt"/>
              <a:ea typeface="+mj-ea"/>
              <a:cs typeface="+mj-cs"/>
            </a:endParaRPr>
          </a:p>
        </p:txBody>
      </p:sp>
      <p:pic>
        <p:nvPicPr>
          <p:cNvPr id="4" name="Picture 3" descr="People at the meeting desk">
            <a:extLst>
              <a:ext uri="{FF2B5EF4-FFF2-40B4-BE49-F238E27FC236}">
                <a16:creationId xmlns:a16="http://schemas.microsoft.com/office/drawing/2014/main" id="{61085C4B-C3B8-73DC-A10F-6EC22AE2684C}"/>
              </a:ext>
            </a:extLst>
          </p:cNvPr>
          <p:cNvPicPr>
            <a:picLocks noChangeAspect="1"/>
          </p:cNvPicPr>
          <p:nvPr/>
        </p:nvPicPr>
        <p:blipFill rotWithShape="1">
          <a:blip r:embed="rId2"/>
          <a:srcRect l="13601" r="23005"/>
          <a:stretch/>
        </p:blipFill>
        <p:spPr>
          <a:xfrm>
            <a:off x="4462998" y="10"/>
            <a:ext cx="7729002" cy="6857990"/>
          </a:xfrm>
          <a:custGeom>
            <a:avLst/>
            <a:gdLst/>
            <a:ahLst/>
            <a:cxnLst/>
            <a:rect l="l" t="t" r="r" b="b"/>
            <a:pathLst>
              <a:path w="7729002" h="6858000">
                <a:moveTo>
                  <a:pt x="6878624" y="0"/>
                </a:moveTo>
                <a:lnTo>
                  <a:pt x="7729002" y="0"/>
                </a:lnTo>
                <a:lnTo>
                  <a:pt x="7729002" y="4099788"/>
                </a:lnTo>
                <a:lnTo>
                  <a:pt x="5311608" y="6858000"/>
                </a:lnTo>
                <a:lnTo>
                  <a:pt x="868032" y="6858000"/>
                </a:lnTo>
                <a:close/>
                <a:moveTo>
                  <a:pt x="0" y="0"/>
                </a:moveTo>
                <a:lnTo>
                  <a:pt x="6878624" y="0"/>
                </a:lnTo>
                <a:lnTo>
                  <a:pt x="0" y="1"/>
                </a:lnTo>
                <a:close/>
              </a:path>
            </a:pathLst>
          </a:custGeom>
        </p:spPr>
      </p:pic>
      <p:sp>
        <p:nvSpPr>
          <p:cNvPr id="3" name="Subtitle 2">
            <a:extLst>
              <a:ext uri="{FF2B5EF4-FFF2-40B4-BE49-F238E27FC236}">
                <a16:creationId xmlns:a16="http://schemas.microsoft.com/office/drawing/2014/main" id="{BFD143B0-B9E5-DE07-264B-A54AA886F789}"/>
              </a:ext>
            </a:extLst>
          </p:cNvPr>
          <p:cNvSpPr>
            <a:spLocks noGrp="1"/>
          </p:cNvSpPr>
          <p:nvPr>
            <p:ph type="subTitle" idx="1"/>
          </p:nvPr>
        </p:nvSpPr>
        <p:spPr>
          <a:xfrm>
            <a:off x="1142999" y="2332030"/>
            <a:ext cx="5668460" cy="3443482"/>
          </a:xfrm>
        </p:spPr>
        <p:txBody>
          <a:bodyPr vert="horz" lIns="91440" tIns="45720" rIns="91440" bIns="45720" rtlCol="0">
            <a:normAutofit/>
          </a:bodyPr>
          <a:lstStyle/>
          <a:p>
            <a:pPr>
              <a:lnSpc>
                <a:spcPct val="120000"/>
              </a:lnSpc>
            </a:pPr>
            <a:r>
              <a:rPr lang="en-US"/>
              <a:t>Group43</a:t>
            </a:r>
          </a:p>
          <a:p>
            <a:pPr>
              <a:lnSpc>
                <a:spcPct val="120000"/>
              </a:lnSpc>
            </a:pPr>
            <a:br>
              <a:rPr lang="en-US"/>
            </a:br>
            <a:r>
              <a:rPr lang="en-US"/>
              <a:t>Team Members:</a:t>
            </a:r>
          </a:p>
          <a:p>
            <a:pPr>
              <a:lnSpc>
                <a:spcPct val="120000"/>
              </a:lnSpc>
            </a:pPr>
            <a:r>
              <a:rPr lang="en-US"/>
              <a:t>Aditya Sai Kolluru(A20516766.)</a:t>
            </a:r>
          </a:p>
          <a:p>
            <a:pPr>
              <a:lnSpc>
                <a:spcPct val="120000"/>
              </a:lnSpc>
            </a:pPr>
            <a:r>
              <a:rPr lang="en-US"/>
              <a:t>Divinesh Chalicham(A20511955)</a:t>
            </a:r>
          </a:p>
          <a:p>
            <a:pPr>
              <a:lnSpc>
                <a:spcPct val="120000"/>
              </a:lnSpc>
            </a:pPr>
            <a:r>
              <a:rPr lang="en-US"/>
              <a:t>R Prem Swaroopa Nanda(A20547712)</a:t>
            </a:r>
          </a:p>
        </p:txBody>
      </p:sp>
      <p:cxnSp>
        <p:nvCxnSpPr>
          <p:cNvPr id="24" name="Straight Connector 23">
            <a:extLst>
              <a:ext uri="{FF2B5EF4-FFF2-40B4-BE49-F238E27FC236}">
                <a16:creationId xmlns:a16="http://schemas.microsoft.com/office/drawing/2014/main" id="{2AD042BA-B482-486E-9E0C-75374069BB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97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1E7F9-805B-12CF-D0BC-8D3EF67F8BF6}"/>
              </a:ext>
            </a:extLst>
          </p:cNvPr>
          <p:cNvSpPr>
            <a:spLocks noGrp="1"/>
          </p:cNvSpPr>
          <p:nvPr>
            <p:ph type="title"/>
          </p:nvPr>
        </p:nvSpPr>
        <p:spPr>
          <a:xfrm>
            <a:off x="1756756" y="906189"/>
            <a:ext cx="8689571" cy="1001886"/>
          </a:xfrm>
        </p:spPr>
        <p:txBody>
          <a:bodyPr anchor="b">
            <a:normAutofit/>
          </a:bodyPr>
          <a:lstStyle/>
          <a:p>
            <a:pPr algn="ctr"/>
            <a:r>
              <a:rPr lang="en-US" dirty="0"/>
              <a:t>Benefits of Agile Release Planning</a:t>
            </a:r>
          </a:p>
        </p:txBody>
      </p:sp>
      <p:cxnSp>
        <p:nvCxnSpPr>
          <p:cNvPr id="30" name="Straight Connector 29">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51AF2F54-06C4-6293-BD46-3D2B9FE73AAF}"/>
              </a:ext>
            </a:extLst>
          </p:cNvPr>
          <p:cNvGraphicFramePr>
            <a:graphicFrameLocks noGrp="1"/>
          </p:cNvGraphicFramePr>
          <p:nvPr>
            <p:ph idx="1"/>
            <p:extLst>
              <p:ext uri="{D42A27DB-BD31-4B8C-83A1-F6EECF244321}">
                <p14:modId xmlns:p14="http://schemas.microsoft.com/office/powerpoint/2010/main" val="217294266"/>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746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4">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74E2577-024B-E5F4-0376-C3F79C826247}"/>
              </a:ext>
            </a:extLst>
          </p:cNvPr>
          <p:cNvSpPr>
            <a:spLocks noGrp="1"/>
          </p:cNvSpPr>
          <p:nvPr>
            <p:ph type="title"/>
          </p:nvPr>
        </p:nvSpPr>
        <p:spPr>
          <a:xfrm>
            <a:off x="1143001" y="1181101"/>
            <a:ext cx="3533033" cy="1562100"/>
          </a:xfrm>
        </p:spPr>
        <p:txBody>
          <a:bodyPr anchor="t">
            <a:normAutofit/>
          </a:bodyPr>
          <a:lstStyle/>
          <a:p>
            <a:r>
              <a:rPr lang="en-US"/>
              <a:t>Methodologies</a:t>
            </a:r>
            <a:endParaRPr lang="en-US" dirty="0"/>
          </a:p>
        </p:txBody>
      </p:sp>
      <p:cxnSp>
        <p:nvCxnSpPr>
          <p:cNvPr id="17" name="Straight Connector 16">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89EA7F37-DB62-FF34-E86D-140EFFDC745B}"/>
              </a:ext>
            </a:extLst>
          </p:cNvPr>
          <p:cNvGraphicFramePr>
            <a:graphicFrameLocks noGrp="1"/>
          </p:cNvGraphicFramePr>
          <p:nvPr>
            <p:ph idx="1"/>
            <p:extLst>
              <p:ext uri="{D42A27DB-BD31-4B8C-83A1-F6EECF244321}">
                <p14:modId xmlns:p14="http://schemas.microsoft.com/office/powerpoint/2010/main" val="308203701"/>
              </p:ext>
            </p:extLst>
          </p:nvPr>
        </p:nvGraphicFramePr>
        <p:xfrm>
          <a:off x="6083225" y="685799"/>
          <a:ext cx="5102662" cy="5389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06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D3B97D3-3894-4963-90C5-4EAA66131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4D908-CA57-B846-A1BC-FBDC089B3AFA}"/>
              </a:ext>
            </a:extLst>
          </p:cNvPr>
          <p:cNvSpPr>
            <a:spLocks noGrp="1"/>
          </p:cNvSpPr>
          <p:nvPr>
            <p:ph type="title"/>
          </p:nvPr>
        </p:nvSpPr>
        <p:spPr>
          <a:xfrm>
            <a:off x="5250873" y="872935"/>
            <a:ext cx="5798126" cy="1360898"/>
          </a:xfrm>
        </p:spPr>
        <p:txBody>
          <a:bodyPr>
            <a:normAutofit/>
          </a:bodyPr>
          <a:lstStyle/>
          <a:p>
            <a:r>
              <a:rPr lang="en-US" dirty="0"/>
              <a:t>Case Study – F Secure</a:t>
            </a:r>
          </a:p>
        </p:txBody>
      </p:sp>
      <p:pic>
        <p:nvPicPr>
          <p:cNvPr id="7" name="Graphic 6" descr="Statistics">
            <a:extLst>
              <a:ext uri="{FF2B5EF4-FFF2-40B4-BE49-F238E27FC236}">
                <a16:creationId xmlns:a16="http://schemas.microsoft.com/office/drawing/2014/main" id="{BB64FD6C-9699-BA98-D7B0-4A3B2FBC44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30484" y="1906013"/>
            <a:ext cx="2975262" cy="2975262"/>
          </a:xfrm>
          <a:prstGeom prst="rect">
            <a:avLst/>
          </a:prstGeom>
        </p:spPr>
      </p:pic>
      <p:sp>
        <p:nvSpPr>
          <p:cNvPr id="3" name="Content Placeholder 2">
            <a:extLst>
              <a:ext uri="{FF2B5EF4-FFF2-40B4-BE49-F238E27FC236}">
                <a16:creationId xmlns:a16="http://schemas.microsoft.com/office/drawing/2014/main" id="{DCF0E615-FD5E-EFF8-1EA9-AFF6B19ECDF9}"/>
              </a:ext>
            </a:extLst>
          </p:cNvPr>
          <p:cNvSpPr>
            <a:spLocks noGrp="1"/>
          </p:cNvSpPr>
          <p:nvPr>
            <p:ph idx="1"/>
          </p:nvPr>
        </p:nvSpPr>
        <p:spPr>
          <a:xfrm>
            <a:off x="5250873" y="2332026"/>
            <a:ext cx="5798126" cy="3840174"/>
          </a:xfrm>
        </p:spPr>
        <p:txBody>
          <a:bodyPr>
            <a:normAutofit/>
          </a:bodyPr>
          <a:lstStyle/>
          <a:p>
            <a:pPr>
              <a:lnSpc>
                <a:spcPct val="110000"/>
              </a:lnSpc>
            </a:pPr>
            <a:r>
              <a:rPr lang="en-US" sz="1600" dirty="0"/>
              <a:t>A longitudinal strategy was used in the F-Secure case study on the Release Iteration Planning method to gain full insights. The authors watched five planning events, documented their observations in a case journal, and conducted surveys with participants, getting 33 and 26 replies, respectively, for the first and second events. Three additional planning events, retrospectives, and post-project interviews were also examined for a more thorough study. The data collection process included voice recordings, notes, and field observations, resulting in a full and comprehensive dataset. This method provided for a thorough knowledge of the application and implications of the Release Iteration Planning method within the context of F-Secure.</a:t>
            </a:r>
          </a:p>
          <a:p>
            <a:pPr>
              <a:lnSpc>
                <a:spcPct val="110000"/>
              </a:lnSpc>
            </a:pPr>
            <a:endParaRPr lang="en-US" sz="1600" dirty="0"/>
          </a:p>
          <a:p>
            <a:pPr>
              <a:lnSpc>
                <a:spcPct val="110000"/>
              </a:lnSpc>
            </a:pPr>
            <a:endParaRPr lang="en-US" sz="1600" dirty="0"/>
          </a:p>
        </p:txBody>
      </p:sp>
    </p:spTree>
    <p:extLst>
      <p:ext uri="{BB962C8B-B14F-4D97-AF65-F5344CB8AC3E}">
        <p14:creationId xmlns:p14="http://schemas.microsoft.com/office/powerpoint/2010/main" val="221510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7B3F55B-FF34-D5D1-D727-4F61143D1BCD}"/>
              </a:ext>
            </a:extLst>
          </p:cNvPr>
          <p:cNvSpPr>
            <a:spLocks noGrp="1"/>
          </p:cNvSpPr>
          <p:nvPr>
            <p:ph type="title"/>
          </p:nvPr>
        </p:nvSpPr>
        <p:spPr>
          <a:xfrm>
            <a:off x="832821" y="2486442"/>
            <a:ext cx="9905999" cy="1360898"/>
          </a:xfrm>
        </p:spPr>
        <p:txBody>
          <a:bodyPr/>
          <a:lstStyle/>
          <a:p>
            <a:r>
              <a:rPr lang="en-US" dirty="0"/>
              <a:t>Analysis</a:t>
            </a:r>
          </a:p>
        </p:txBody>
      </p:sp>
      <p:pic>
        <p:nvPicPr>
          <p:cNvPr id="8" name="Picture 7">
            <a:extLst>
              <a:ext uri="{FF2B5EF4-FFF2-40B4-BE49-F238E27FC236}">
                <a16:creationId xmlns:a16="http://schemas.microsoft.com/office/drawing/2014/main" id="{49F92596-6212-C9EC-602C-3D17091B0D42}"/>
              </a:ext>
            </a:extLst>
          </p:cNvPr>
          <p:cNvPicPr>
            <a:picLocks noChangeAspect="1"/>
          </p:cNvPicPr>
          <p:nvPr/>
        </p:nvPicPr>
        <p:blipFill>
          <a:blip r:embed="rId2"/>
          <a:stretch>
            <a:fillRect/>
          </a:stretch>
        </p:blipFill>
        <p:spPr>
          <a:xfrm>
            <a:off x="3705113" y="770839"/>
            <a:ext cx="7772400" cy="5316321"/>
          </a:xfrm>
          <a:prstGeom prst="rect">
            <a:avLst/>
          </a:prstGeom>
        </p:spPr>
      </p:pic>
    </p:spTree>
    <p:extLst>
      <p:ext uri="{BB962C8B-B14F-4D97-AF65-F5344CB8AC3E}">
        <p14:creationId xmlns:p14="http://schemas.microsoft.com/office/powerpoint/2010/main" val="147269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EA4DD-89E9-BF16-AF7F-98E7E688F774}"/>
              </a:ext>
            </a:extLst>
          </p:cNvPr>
          <p:cNvSpPr>
            <a:spLocks noGrp="1"/>
          </p:cNvSpPr>
          <p:nvPr>
            <p:ph type="title"/>
          </p:nvPr>
        </p:nvSpPr>
        <p:spPr>
          <a:xfrm>
            <a:off x="1143000" y="872937"/>
            <a:ext cx="7810169" cy="1360898"/>
          </a:xfrm>
        </p:spPr>
        <p:txBody>
          <a:bodyPr>
            <a:normAutofit/>
          </a:bodyPr>
          <a:lstStyle/>
          <a:p>
            <a:r>
              <a:rPr lang="en-US" dirty="0"/>
              <a:t>Conclusion</a:t>
            </a:r>
          </a:p>
        </p:txBody>
      </p:sp>
      <p:sp>
        <p:nvSpPr>
          <p:cNvPr id="41" name="Content Placeholder 2">
            <a:extLst>
              <a:ext uri="{FF2B5EF4-FFF2-40B4-BE49-F238E27FC236}">
                <a16:creationId xmlns:a16="http://schemas.microsoft.com/office/drawing/2014/main" id="{51D60622-9C0E-51C8-A710-EA60C5998ADD}"/>
              </a:ext>
            </a:extLst>
          </p:cNvPr>
          <p:cNvSpPr>
            <a:spLocks noGrp="1"/>
          </p:cNvSpPr>
          <p:nvPr>
            <p:ph idx="1"/>
          </p:nvPr>
        </p:nvSpPr>
        <p:spPr>
          <a:xfrm>
            <a:off x="1142999" y="2332029"/>
            <a:ext cx="5435302" cy="3382972"/>
          </a:xfrm>
        </p:spPr>
        <p:txBody>
          <a:bodyPr>
            <a:normAutofit/>
          </a:bodyPr>
          <a:lstStyle/>
          <a:p>
            <a:pPr>
              <a:lnSpc>
                <a:spcPct val="110000"/>
              </a:lnSpc>
            </a:pPr>
            <a:r>
              <a:rPr lang="en-US" sz="1700" b="0" i="0">
                <a:effectLst/>
              </a:rPr>
              <a:t>Agile Release Planning is like making a flexible roadmap for building software. It's about working closely with the whole team and customers, planning in short steps, and delivering important parts of the project regularly. This helps adapt to changes quickly, make improvements along the way, and make sure the most valuable features reach users faster. It's like a team adventure, where everyone plans, adjusts, and works together to create the best product.</a:t>
            </a:r>
            <a:br>
              <a:rPr lang="en-US" sz="1700" b="0" i="0">
                <a:effectLst/>
                <a:latin typeface="Inter"/>
              </a:rPr>
            </a:br>
            <a:endParaRPr lang="en-US" sz="1700" b="0" i="0" dirty="0">
              <a:effectLst/>
              <a:latin typeface="Inter"/>
            </a:endParaRPr>
          </a:p>
        </p:txBody>
      </p:sp>
      <p:pic>
        <p:nvPicPr>
          <p:cNvPr id="54" name="Picture 53" descr="Light bulb on yellow background with sketched light beams and cord">
            <a:extLst>
              <a:ext uri="{FF2B5EF4-FFF2-40B4-BE49-F238E27FC236}">
                <a16:creationId xmlns:a16="http://schemas.microsoft.com/office/drawing/2014/main" id="{DA0EAC58-926D-7B77-C038-8C82BB576C51}"/>
              </a:ext>
            </a:extLst>
          </p:cNvPr>
          <p:cNvPicPr>
            <a:picLocks noChangeAspect="1"/>
          </p:cNvPicPr>
          <p:nvPr/>
        </p:nvPicPr>
        <p:blipFill rotWithShape="1">
          <a:blip r:embed="rId2">
            <a:alphaModFix/>
          </a:blip>
          <a:srcRect l="32228"/>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60" name="Freeform: Shape 59">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2" name="Straight Connector 61">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939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093961F5-DD55-E943-85CB-2C4033422083}"/>
              </a:ext>
            </a:extLst>
          </p:cNvPr>
          <p:cNvPicPr>
            <a:picLocks noChangeAspect="1"/>
          </p:cNvPicPr>
          <p:nvPr/>
        </p:nvPicPr>
        <p:blipFill rotWithShape="1">
          <a:blip r:embed="rId2"/>
          <a:srcRect r="11439" b="-1"/>
          <a:stretch/>
        </p:blipFill>
        <p:spPr>
          <a:xfrm>
            <a:off x="3093268" y="29430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2"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3255C-2E0B-3FE0-FCCC-097B571DE504}"/>
              </a:ext>
            </a:extLst>
          </p:cNvPr>
          <p:cNvSpPr>
            <a:spLocks noGrp="1"/>
          </p:cNvSpPr>
          <p:nvPr>
            <p:ph type="title"/>
          </p:nvPr>
        </p:nvSpPr>
        <p:spPr>
          <a:xfrm>
            <a:off x="1143001" y="872937"/>
            <a:ext cx="5920740" cy="1360898"/>
          </a:xfrm>
        </p:spPr>
        <p:txBody>
          <a:bodyPr>
            <a:normAutofit/>
          </a:bodyPr>
          <a:lstStyle/>
          <a:p>
            <a:r>
              <a:rPr lang="en-US" dirty="0"/>
              <a:t>References</a:t>
            </a:r>
          </a:p>
        </p:txBody>
      </p:sp>
      <p:sp>
        <p:nvSpPr>
          <p:cNvPr id="23" name="Content Placeholder 2">
            <a:extLst>
              <a:ext uri="{FF2B5EF4-FFF2-40B4-BE49-F238E27FC236}">
                <a16:creationId xmlns:a16="http://schemas.microsoft.com/office/drawing/2014/main" id="{FD7C52A2-0B2E-6A08-B3CE-FAFDA4A71B1B}"/>
              </a:ext>
            </a:extLst>
          </p:cNvPr>
          <p:cNvSpPr>
            <a:spLocks noGrp="1"/>
          </p:cNvSpPr>
          <p:nvPr>
            <p:ph idx="1"/>
          </p:nvPr>
        </p:nvSpPr>
        <p:spPr>
          <a:xfrm>
            <a:off x="1143002" y="2332029"/>
            <a:ext cx="4118906" cy="3840171"/>
          </a:xfrm>
        </p:spPr>
        <p:txBody>
          <a:bodyPr>
            <a:normAutofit/>
          </a:bodyPr>
          <a:lstStyle/>
          <a:p>
            <a:pPr marL="457200" indent="-457200">
              <a:lnSpc>
                <a:spcPct val="110000"/>
              </a:lnSpc>
              <a:buAutoNum type="arabicPeriod"/>
            </a:pPr>
            <a:r>
              <a:rPr lang="en-US" sz="1300" b="0" i="0" dirty="0">
                <a:effectLst/>
              </a:rPr>
              <a:t>https://</a:t>
            </a:r>
            <a:r>
              <a:rPr lang="en-US" sz="1300" b="0" i="0" dirty="0" err="1">
                <a:effectLst/>
              </a:rPr>
              <a:t>waynedgrant.wordpress.com</a:t>
            </a:r>
            <a:r>
              <a:rPr lang="en-US" sz="1300" b="0" i="0" dirty="0">
                <a:effectLst/>
              </a:rPr>
              <a:t>/2012/11/25/incremental-release-planning/</a:t>
            </a:r>
          </a:p>
          <a:p>
            <a:pPr marL="457200" indent="-457200">
              <a:lnSpc>
                <a:spcPct val="110000"/>
              </a:lnSpc>
              <a:buAutoNum type="arabicPeriod"/>
            </a:pPr>
            <a:r>
              <a:rPr lang="en-US" sz="1300" b="0" i="0" dirty="0">
                <a:effectLst/>
              </a:rPr>
              <a:t>https://</a:t>
            </a:r>
            <a:r>
              <a:rPr lang="en-US" sz="1300" b="0" i="0" dirty="0" err="1">
                <a:effectLst/>
              </a:rPr>
              <a:t>www.researchgate.net</a:t>
            </a:r>
            <a:r>
              <a:rPr lang="en-US" sz="1300" b="0" i="0" dirty="0">
                <a:effectLst/>
              </a:rPr>
              <a:t>/publication/292139320_Case_studies_on_release_planning_in_agile_development_organizations.</a:t>
            </a:r>
          </a:p>
          <a:p>
            <a:pPr marL="457200" indent="-457200">
              <a:lnSpc>
                <a:spcPct val="110000"/>
              </a:lnSpc>
              <a:buAutoNum type="arabicPeriod"/>
            </a:pPr>
            <a:r>
              <a:rPr lang="en-US" sz="1300" b="0" i="0" dirty="0">
                <a:effectLst/>
              </a:rPr>
              <a:t>Per </a:t>
            </a:r>
            <a:r>
              <a:rPr lang="en-US" sz="1300" b="0" i="0" dirty="0" err="1">
                <a:effectLst/>
              </a:rPr>
              <a:t>Runeson</a:t>
            </a:r>
            <a:r>
              <a:rPr lang="en-US" sz="1300" b="0" i="0" dirty="0">
                <a:effectLst/>
              </a:rPr>
              <a:t> and Markus Borg. Proceedings of the 2011 26th IEEE/ACM International Conference on Automated Software Engineering.</a:t>
            </a:r>
          </a:p>
          <a:p>
            <a:pPr marL="457200" indent="-457200">
              <a:lnSpc>
                <a:spcPct val="110000"/>
              </a:lnSpc>
              <a:buAutoNum type="arabicPeriod"/>
            </a:pPr>
            <a:r>
              <a:rPr lang="en-US" sz="1300" b="0" i="0" dirty="0">
                <a:effectLst/>
              </a:rPr>
              <a:t>Per </a:t>
            </a:r>
            <a:r>
              <a:rPr lang="en-US" sz="1300" b="0" i="0" dirty="0" err="1">
                <a:effectLst/>
              </a:rPr>
              <a:t>Runeson</a:t>
            </a:r>
            <a:r>
              <a:rPr lang="en-US" sz="1300" b="0" i="0" dirty="0">
                <a:effectLst/>
              </a:rPr>
              <a:t>, Richard </a:t>
            </a:r>
            <a:r>
              <a:rPr lang="en-US" sz="1300" b="0" i="0" dirty="0" err="1">
                <a:effectLst/>
              </a:rPr>
              <a:t>Berntsson</a:t>
            </a:r>
            <a:r>
              <a:rPr lang="en-US" sz="1300" b="0" i="0" dirty="0">
                <a:effectLst/>
              </a:rPr>
              <a:t> </a:t>
            </a:r>
            <a:r>
              <a:rPr lang="en-US" sz="1300" b="0" i="0" dirty="0" err="1">
                <a:effectLst/>
              </a:rPr>
              <a:t>Svensson</a:t>
            </a:r>
            <a:r>
              <a:rPr lang="en-US" sz="1300" b="0" i="0" dirty="0">
                <a:effectLst/>
              </a:rPr>
              <a:t>, and David </a:t>
            </a:r>
            <a:r>
              <a:rPr lang="en-US" sz="1300" b="0" i="0" dirty="0" err="1">
                <a:effectLst/>
              </a:rPr>
              <a:t>Höök</a:t>
            </a:r>
            <a:r>
              <a:rPr lang="en-US" sz="1300" dirty="0"/>
              <a:t>. </a:t>
            </a:r>
            <a:r>
              <a:rPr lang="en-US" sz="1300" b="0" i="0" dirty="0">
                <a:effectLst/>
              </a:rPr>
              <a:t>Proceedings of the First International Symposium on Empirical Software Engineering and Measurement, 2007.</a:t>
            </a:r>
            <a:endParaRPr lang="en-US" sz="1300" dirty="0"/>
          </a:p>
        </p:txBody>
      </p:sp>
    </p:spTree>
    <p:extLst>
      <p:ext uri="{BB962C8B-B14F-4D97-AF65-F5344CB8AC3E}">
        <p14:creationId xmlns:p14="http://schemas.microsoft.com/office/powerpoint/2010/main" val="405856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3" name="Straight Connector 3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5E7C07-0D98-11EC-34B2-3B799E66E16B}"/>
              </a:ext>
            </a:extLst>
          </p:cNvPr>
          <p:cNvSpPr>
            <a:spLocks noGrp="1"/>
          </p:cNvSpPr>
          <p:nvPr>
            <p:ph type="title"/>
          </p:nvPr>
        </p:nvSpPr>
        <p:spPr>
          <a:xfrm>
            <a:off x="3296431" y="2773300"/>
            <a:ext cx="5599137" cy="1311400"/>
          </a:xfrm>
        </p:spPr>
        <p:txBody>
          <a:bodyPr vert="horz" lIns="91440" tIns="45720" rIns="91440" bIns="45720" rtlCol="0" anchor="t">
            <a:normAutofit/>
          </a:bodyPr>
          <a:lstStyle/>
          <a:p>
            <a:r>
              <a:rPr lang="en-US" sz="6600" cap="all" spc="300" dirty="0"/>
              <a:t>THANK YOU</a:t>
            </a:r>
          </a:p>
        </p:txBody>
      </p:sp>
      <p:cxnSp>
        <p:nvCxnSpPr>
          <p:cNvPr id="41" name="Straight Connector 40">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534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16">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AF092D9-338E-B289-F8B0-CF2B2B1D9FCB}"/>
              </a:ext>
            </a:extLst>
          </p:cNvPr>
          <p:cNvSpPr>
            <a:spLocks noGrp="1"/>
          </p:cNvSpPr>
          <p:nvPr>
            <p:ph type="title"/>
          </p:nvPr>
        </p:nvSpPr>
        <p:spPr>
          <a:xfrm>
            <a:off x="1143001" y="872935"/>
            <a:ext cx="5999018" cy="1360898"/>
          </a:xfrm>
        </p:spPr>
        <p:txBody>
          <a:bodyPr>
            <a:normAutofit/>
          </a:bodyPr>
          <a:lstStyle/>
          <a:p>
            <a:r>
              <a:rPr lang="en-US"/>
              <a:t>Content</a:t>
            </a:r>
            <a:endParaRPr lang="en-US" dirty="0"/>
          </a:p>
        </p:txBody>
      </p:sp>
      <p:sp>
        <p:nvSpPr>
          <p:cNvPr id="3" name="Content Placeholder 2">
            <a:extLst>
              <a:ext uri="{FF2B5EF4-FFF2-40B4-BE49-F238E27FC236}">
                <a16:creationId xmlns:a16="http://schemas.microsoft.com/office/drawing/2014/main" id="{D64224B6-8C97-BE08-B99B-8EE8DEEBAA43}"/>
              </a:ext>
            </a:extLst>
          </p:cNvPr>
          <p:cNvSpPr>
            <a:spLocks noGrp="1"/>
          </p:cNvSpPr>
          <p:nvPr>
            <p:ph idx="1"/>
          </p:nvPr>
        </p:nvSpPr>
        <p:spPr>
          <a:xfrm>
            <a:off x="1143001" y="2332026"/>
            <a:ext cx="4953000" cy="3567118"/>
          </a:xfrm>
        </p:spPr>
        <p:txBody>
          <a:bodyPr anchor="t">
            <a:normAutofit/>
          </a:bodyPr>
          <a:lstStyle/>
          <a:p>
            <a:pPr>
              <a:lnSpc>
                <a:spcPct val="110000"/>
              </a:lnSpc>
            </a:pPr>
            <a:r>
              <a:rPr lang="en-US" sz="1600"/>
              <a:t>Agile Release Planning</a:t>
            </a:r>
          </a:p>
          <a:p>
            <a:pPr>
              <a:lnSpc>
                <a:spcPct val="110000"/>
              </a:lnSpc>
            </a:pPr>
            <a:r>
              <a:rPr lang="en-US" sz="1600"/>
              <a:t>The Need for Release Planning</a:t>
            </a:r>
          </a:p>
          <a:p>
            <a:pPr>
              <a:lnSpc>
                <a:spcPct val="110000"/>
              </a:lnSpc>
            </a:pPr>
            <a:r>
              <a:rPr lang="en-US" sz="1600"/>
              <a:t>Key Components of Release Planning</a:t>
            </a:r>
          </a:p>
          <a:p>
            <a:pPr>
              <a:lnSpc>
                <a:spcPct val="110000"/>
              </a:lnSpc>
            </a:pPr>
            <a:r>
              <a:rPr lang="en-US" sz="1600"/>
              <a:t>Release Planning Process</a:t>
            </a:r>
          </a:p>
          <a:p>
            <a:pPr>
              <a:lnSpc>
                <a:spcPct val="110000"/>
              </a:lnSpc>
            </a:pPr>
            <a:r>
              <a:rPr lang="en-US" sz="1600"/>
              <a:t>Challenges in Release Planning</a:t>
            </a:r>
          </a:p>
          <a:p>
            <a:pPr>
              <a:lnSpc>
                <a:spcPct val="110000"/>
              </a:lnSpc>
            </a:pPr>
            <a:r>
              <a:rPr lang="en-US" sz="1600"/>
              <a:t>Monitoring Progress</a:t>
            </a:r>
          </a:p>
          <a:p>
            <a:pPr>
              <a:lnSpc>
                <a:spcPct val="110000"/>
              </a:lnSpc>
            </a:pPr>
            <a:r>
              <a:rPr lang="en-US" sz="1600"/>
              <a:t>Benefits of Agile Release Planning</a:t>
            </a:r>
          </a:p>
          <a:p>
            <a:pPr>
              <a:lnSpc>
                <a:spcPct val="110000"/>
              </a:lnSpc>
            </a:pPr>
            <a:r>
              <a:rPr lang="en-US" sz="1600"/>
              <a:t>Case Study</a:t>
            </a:r>
          </a:p>
          <a:p>
            <a:pPr>
              <a:lnSpc>
                <a:spcPct val="110000"/>
              </a:lnSpc>
            </a:pPr>
            <a:r>
              <a:rPr lang="en-US" sz="1600"/>
              <a:t>Conclusion</a:t>
            </a:r>
          </a:p>
        </p:txBody>
      </p:sp>
      <p:pic>
        <p:nvPicPr>
          <p:cNvPr id="7" name="Graphic 6" descr="Check List">
            <a:extLst>
              <a:ext uri="{FF2B5EF4-FFF2-40B4-BE49-F238E27FC236}">
                <a16:creationId xmlns:a16="http://schemas.microsoft.com/office/drawing/2014/main" id="{4F0EF826-70C4-9933-7073-31DD6AFE8D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7310" y="1931097"/>
            <a:ext cx="3327437" cy="3327437"/>
          </a:xfrm>
          <a:prstGeom prst="rect">
            <a:avLst/>
          </a:prstGeom>
        </p:spPr>
      </p:pic>
      <p:cxnSp>
        <p:nvCxnSpPr>
          <p:cNvPr id="23" name="Straight Connector 22">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89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0B0818-FE92-1A04-24EC-32A6667BD5DD}"/>
              </a:ext>
            </a:extLst>
          </p:cNvPr>
          <p:cNvSpPr>
            <a:spLocks noGrp="1"/>
          </p:cNvSpPr>
          <p:nvPr>
            <p:ph type="title"/>
          </p:nvPr>
        </p:nvSpPr>
        <p:spPr>
          <a:xfrm>
            <a:off x="1143001" y="1181101"/>
            <a:ext cx="3533033" cy="1562100"/>
          </a:xfrm>
        </p:spPr>
        <p:txBody>
          <a:bodyPr anchor="t">
            <a:normAutofit/>
          </a:bodyPr>
          <a:lstStyle/>
          <a:p>
            <a:pPr>
              <a:lnSpc>
                <a:spcPct val="90000"/>
              </a:lnSpc>
            </a:pPr>
            <a:r>
              <a:rPr lang="en-US" sz="3400"/>
              <a:t>Introduction to Agile Release Planning</a:t>
            </a:r>
          </a:p>
        </p:txBody>
      </p:sp>
      <p:cxnSp>
        <p:nvCxnSpPr>
          <p:cNvPr id="27" name="Straight Connector 26">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8406711-4ED5-478C-9F2E-8B14759A8707}"/>
              </a:ext>
            </a:extLst>
          </p:cNvPr>
          <p:cNvGraphicFramePr>
            <a:graphicFrameLocks noGrp="1"/>
          </p:cNvGraphicFramePr>
          <p:nvPr>
            <p:ph idx="1"/>
            <p:extLst>
              <p:ext uri="{D42A27DB-BD31-4B8C-83A1-F6EECF244321}">
                <p14:modId xmlns:p14="http://schemas.microsoft.com/office/powerpoint/2010/main" val="536965755"/>
              </p:ext>
            </p:extLst>
          </p:nvPr>
        </p:nvGraphicFramePr>
        <p:xfrm>
          <a:off x="6083225" y="1100567"/>
          <a:ext cx="5102662" cy="465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595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AA6019F-E6DC-6C6C-DE16-64E8DE491015}"/>
              </a:ext>
            </a:extLst>
          </p:cNvPr>
          <p:cNvSpPr>
            <a:spLocks noGrp="1"/>
          </p:cNvSpPr>
          <p:nvPr>
            <p:ph type="title"/>
          </p:nvPr>
        </p:nvSpPr>
        <p:spPr>
          <a:xfrm>
            <a:off x="1143001" y="1181101"/>
            <a:ext cx="3533033" cy="1562100"/>
          </a:xfrm>
        </p:spPr>
        <p:txBody>
          <a:bodyPr anchor="t">
            <a:normAutofit/>
          </a:bodyPr>
          <a:lstStyle/>
          <a:p>
            <a:pPr>
              <a:lnSpc>
                <a:spcPct val="90000"/>
              </a:lnSpc>
            </a:pPr>
            <a:r>
              <a:rPr lang="en-US" sz="3400"/>
              <a:t>The Need for Release Planning</a:t>
            </a:r>
          </a:p>
        </p:txBody>
      </p:sp>
      <p:cxnSp>
        <p:nvCxnSpPr>
          <p:cNvPr id="21" name="Straight Connector 20">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A9F0947-69EE-3EBC-2EEC-EA3C7339DAB6}"/>
              </a:ext>
            </a:extLst>
          </p:cNvPr>
          <p:cNvGraphicFramePr>
            <a:graphicFrameLocks noGrp="1"/>
          </p:cNvGraphicFramePr>
          <p:nvPr>
            <p:ph idx="1"/>
            <p:extLst>
              <p:ext uri="{D42A27DB-BD31-4B8C-83A1-F6EECF244321}">
                <p14:modId xmlns:p14="http://schemas.microsoft.com/office/powerpoint/2010/main" val="3887582938"/>
              </p:ext>
            </p:extLst>
          </p:nvPr>
        </p:nvGraphicFramePr>
        <p:xfrm>
          <a:off x="6083225" y="1100567"/>
          <a:ext cx="5102662" cy="465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356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A811F9-1BCF-3DA0-4005-8D885FE310BA}"/>
              </a:ext>
            </a:extLst>
          </p:cNvPr>
          <p:cNvSpPr>
            <a:spLocks noGrp="1"/>
          </p:cNvSpPr>
          <p:nvPr>
            <p:ph type="title"/>
          </p:nvPr>
        </p:nvSpPr>
        <p:spPr>
          <a:xfrm>
            <a:off x="1756756" y="906189"/>
            <a:ext cx="8689571" cy="1001886"/>
          </a:xfrm>
        </p:spPr>
        <p:txBody>
          <a:bodyPr anchor="b">
            <a:normAutofit/>
          </a:bodyPr>
          <a:lstStyle/>
          <a:p>
            <a:pPr algn="ctr"/>
            <a:r>
              <a:rPr lang="en-US"/>
              <a:t>Key Components of Release Planning</a:t>
            </a:r>
          </a:p>
        </p:txBody>
      </p:sp>
      <p:cxnSp>
        <p:nvCxnSpPr>
          <p:cNvPr id="12" name="Straight Connector 11">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F8FB89A-3DA4-E92D-15FF-3263430E6E83}"/>
              </a:ext>
            </a:extLst>
          </p:cNvPr>
          <p:cNvGraphicFramePr>
            <a:graphicFrameLocks noGrp="1"/>
          </p:cNvGraphicFramePr>
          <p:nvPr>
            <p:ph idx="1"/>
            <p:extLst>
              <p:ext uri="{D42A27DB-BD31-4B8C-83A1-F6EECF244321}">
                <p14:modId xmlns:p14="http://schemas.microsoft.com/office/powerpoint/2010/main" val="283141906"/>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8660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B7F466-EC48-217A-BF62-38123DE7C68B}"/>
              </a:ext>
            </a:extLst>
          </p:cNvPr>
          <p:cNvSpPr>
            <a:spLocks noGrp="1"/>
          </p:cNvSpPr>
          <p:nvPr>
            <p:ph type="title"/>
          </p:nvPr>
        </p:nvSpPr>
        <p:spPr>
          <a:xfrm>
            <a:off x="1756756" y="906189"/>
            <a:ext cx="8689571" cy="1001886"/>
          </a:xfrm>
        </p:spPr>
        <p:txBody>
          <a:bodyPr anchor="b">
            <a:normAutofit/>
          </a:bodyPr>
          <a:lstStyle/>
          <a:p>
            <a:pPr algn="ctr"/>
            <a:r>
              <a:rPr lang="en-US"/>
              <a:t>Contd.</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305E93C1-2BC1-9BCD-DFC3-7A8EE6165513}"/>
              </a:ext>
            </a:extLst>
          </p:cNvPr>
          <p:cNvGraphicFramePr>
            <a:graphicFrameLocks noGrp="1"/>
          </p:cNvGraphicFramePr>
          <p:nvPr>
            <p:ph idx="1"/>
            <p:extLst>
              <p:ext uri="{D42A27DB-BD31-4B8C-83A1-F6EECF244321}">
                <p14:modId xmlns:p14="http://schemas.microsoft.com/office/powerpoint/2010/main" val="2362929171"/>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974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FB0DFC66-8F63-D981-235D-352C04274F9A}"/>
              </a:ext>
            </a:extLst>
          </p:cNvPr>
          <p:cNvPicPr>
            <a:picLocks noChangeAspect="1"/>
          </p:cNvPicPr>
          <p:nvPr/>
        </p:nvPicPr>
        <p:blipFill rotWithShape="1">
          <a:blip r:embed="rId2"/>
          <a:srcRect l="495"/>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8"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06A70-31E8-ABA6-7819-F9AD2D519ABD}"/>
              </a:ext>
            </a:extLst>
          </p:cNvPr>
          <p:cNvSpPr>
            <a:spLocks noGrp="1"/>
          </p:cNvSpPr>
          <p:nvPr>
            <p:ph type="title"/>
          </p:nvPr>
        </p:nvSpPr>
        <p:spPr>
          <a:xfrm>
            <a:off x="1143001" y="872937"/>
            <a:ext cx="5920740" cy="1360898"/>
          </a:xfrm>
        </p:spPr>
        <p:txBody>
          <a:bodyPr>
            <a:normAutofit/>
          </a:bodyPr>
          <a:lstStyle/>
          <a:p>
            <a:r>
              <a:rPr lang="en-US"/>
              <a:t>Release Planning Process</a:t>
            </a:r>
            <a:endParaRPr lang="en-US" dirty="0"/>
          </a:p>
        </p:txBody>
      </p:sp>
      <p:sp>
        <p:nvSpPr>
          <p:cNvPr id="3" name="Content Placeholder 2">
            <a:extLst>
              <a:ext uri="{FF2B5EF4-FFF2-40B4-BE49-F238E27FC236}">
                <a16:creationId xmlns:a16="http://schemas.microsoft.com/office/drawing/2014/main" id="{55E81177-2229-A13A-9BAF-99DB0576F427}"/>
              </a:ext>
            </a:extLst>
          </p:cNvPr>
          <p:cNvSpPr>
            <a:spLocks noGrp="1"/>
          </p:cNvSpPr>
          <p:nvPr>
            <p:ph idx="1"/>
          </p:nvPr>
        </p:nvSpPr>
        <p:spPr>
          <a:xfrm>
            <a:off x="1143002" y="2332029"/>
            <a:ext cx="4118906" cy="3840171"/>
          </a:xfrm>
        </p:spPr>
        <p:txBody>
          <a:bodyPr>
            <a:normAutofit/>
          </a:bodyPr>
          <a:lstStyle/>
          <a:p>
            <a:pPr marL="0" indent="0">
              <a:lnSpc>
                <a:spcPct val="110000"/>
              </a:lnSpc>
              <a:buNone/>
            </a:pPr>
            <a:r>
              <a:rPr lang="en-US" sz="1700" b="1" dirty="0"/>
              <a:t>Step-by-Step Guide</a:t>
            </a:r>
          </a:p>
          <a:p>
            <a:pPr>
              <a:lnSpc>
                <a:spcPct val="110000"/>
              </a:lnSpc>
            </a:pPr>
            <a:r>
              <a:rPr lang="en-US" sz="1700" dirty="0"/>
              <a:t>Conducting a release planning meeting</a:t>
            </a:r>
          </a:p>
          <a:p>
            <a:pPr>
              <a:lnSpc>
                <a:spcPct val="110000"/>
              </a:lnSpc>
            </a:pPr>
            <a:r>
              <a:rPr lang="en-US" sz="1700" dirty="0"/>
              <a:t>Establishing release goals</a:t>
            </a:r>
          </a:p>
          <a:p>
            <a:pPr>
              <a:lnSpc>
                <a:spcPct val="110000"/>
              </a:lnSpc>
            </a:pPr>
            <a:r>
              <a:rPr lang="en-US" sz="1700" dirty="0"/>
              <a:t>Creating a release roadmap</a:t>
            </a:r>
          </a:p>
          <a:p>
            <a:pPr marL="0" indent="0">
              <a:lnSpc>
                <a:spcPct val="110000"/>
              </a:lnSpc>
              <a:buNone/>
            </a:pPr>
            <a:r>
              <a:rPr lang="en-US" sz="1700" b="1" dirty="0"/>
              <a:t>Release Roadmap</a:t>
            </a:r>
          </a:p>
          <a:p>
            <a:pPr>
              <a:lnSpc>
                <a:spcPct val="110000"/>
              </a:lnSpc>
            </a:pPr>
            <a:r>
              <a:rPr lang="en-US" sz="1700" dirty="0"/>
              <a:t>Visualizing the Plan</a:t>
            </a:r>
          </a:p>
          <a:p>
            <a:pPr>
              <a:lnSpc>
                <a:spcPct val="110000"/>
              </a:lnSpc>
            </a:pPr>
            <a:r>
              <a:rPr lang="en-US" sz="1700" dirty="0"/>
              <a:t>Gantt charts or timeline diagrams</a:t>
            </a:r>
          </a:p>
          <a:p>
            <a:pPr>
              <a:lnSpc>
                <a:spcPct val="110000"/>
              </a:lnSpc>
            </a:pPr>
            <a:r>
              <a:rPr lang="en-US" sz="1700" dirty="0"/>
              <a:t>Milestones and key deliverables</a:t>
            </a:r>
          </a:p>
          <a:p>
            <a:pPr>
              <a:lnSpc>
                <a:spcPct val="110000"/>
              </a:lnSpc>
            </a:pPr>
            <a:r>
              <a:rPr lang="en-US" sz="1700" dirty="0"/>
              <a:t>Dependencies and constraints</a:t>
            </a:r>
          </a:p>
        </p:txBody>
      </p:sp>
    </p:spTree>
    <p:extLst>
      <p:ext uri="{BB962C8B-B14F-4D97-AF65-F5344CB8AC3E}">
        <p14:creationId xmlns:p14="http://schemas.microsoft.com/office/powerpoint/2010/main" val="297675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2A40E-23A6-71E3-F975-C11EB0A0F551}"/>
              </a:ext>
            </a:extLst>
          </p:cNvPr>
          <p:cNvSpPr>
            <a:spLocks noGrp="1"/>
          </p:cNvSpPr>
          <p:nvPr>
            <p:ph type="title"/>
          </p:nvPr>
        </p:nvSpPr>
        <p:spPr>
          <a:xfrm>
            <a:off x="1756756" y="906189"/>
            <a:ext cx="8689571" cy="1001886"/>
          </a:xfrm>
        </p:spPr>
        <p:txBody>
          <a:bodyPr anchor="b">
            <a:normAutofit/>
          </a:bodyPr>
          <a:lstStyle/>
          <a:p>
            <a:pPr algn="ctr"/>
            <a:r>
              <a:rPr lang="en-US"/>
              <a:t>Challenges in Release Planning</a:t>
            </a:r>
          </a:p>
        </p:txBody>
      </p:sp>
      <p:cxnSp>
        <p:nvCxnSpPr>
          <p:cNvPr id="20" name="Straight Connector 19">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4DCA4BA-82E2-EB4E-0D49-5B476DCCCDAF}"/>
              </a:ext>
            </a:extLst>
          </p:cNvPr>
          <p:cNvGraphicFramePr>
            <a:graphicFrameLocks noGrp="1"/>
          </p:cNvGraphicFramePr>
          <p:nvPr>
            <p:ph idx="1"/>
            <p:extLst>
              <p:ext uri="{D42A27DB-BD31-4B8C-83A1-F6EECF244321}">
                <p14:modId xmlns:p14="http://schemas.microsoft.com/office/powerpoint/2010/main" val="965791543"/>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108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EE0718-8A3A-0D50-5A8B-2A7297D59BED}"/>
              </a:ext>
            </a:extLst>
          </p:cNvPr>
          <p:cNvSpPr>
            <a:spLocks noGrp="1"/>
          </p:cNvSpPr>
          <p:nvPr>
            <p:ph type="title"/>
          </p:nvPr>
        </p:nvSpPr>
        <p:spPr>
          <a:xfrm>
            <a:off x="1143001" y="1181101"/>
            <a:ext cx="3533033" cy="1562100"/>
          </a:xfrm>
        </p:spPr>
        <p:txBody>
          <a:bodyPr anchor="t">
            <a:normAutofit/>
          </a:bodyPr>
          <a:lstStyle/>
          <a:p>
            <a:r>
              <a:rPr lang="en-US"/>
              <a:t>Monitoring Progress</a:t>
            </a:r>
            <a:endParaRPr lang="en-US" dirty="0"/>
          </a:p>
        </p:txBody>
      </p:sp>
      <p:cxnSp>
        <p:nvCxnSpPr>
          <p:cNvPr id="49" name="Straight Connector 48">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2">
            <a:extLst>
              <a:ext uri="{FF2B5EF4-FFF2-40B4-BE49-F238E27FC236}">
                <a16:creationId xmlns:a16="http://schemas.microsoft.com/office/drawing/2014/main" id="{F8FB5C54-557F-52B1-4568-CCC3A7CC0225}"/>
              </a:ext>
            </a:extLst>
          </p:cNvPr>
          <p:cNvGraphicFramePr>
            <a:graphicFrameLocks noGrp="1"/>
          </p:cNvGraphicFramePr>
          <p:nvPr>
            <p:ph idx="1"/>
            <p:extLst>
              <p:ext uri="{D42A27DB-BD31-4B8C-83A1-F6EECF244321}">
                <p14:modId xmlns:p14="http://schemas.microsoft.com/office/powerpoint/2010/main" val="3722520922"/>
              </p:ext>
            </p:extLst>
          </p:nvPr>
        </p:nvGraphicFramePr>
        <p:xfrm>
          <a:off x="6083225" y="1100567"/>
          <a:ext cx="5102662" cy="465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8424622"/>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242741"/>
      </a:dk2>
      <a:lt2>
        <a:srgbClr val="E2E4E8"/>
      </a:lt2>
      <a:accent1>
        <a:srgbClr val="ABA082"/>
      </a:accent1>
      <a:accent2>
        <a:srgbClr val="BA917F"/>
      </a:accent2>
      <a:accent3>
        <a:srgbClr val="C49398"/>
      </a:accent3>
      <a:accent4>
        <a:srgbClr val="BA7F9E"/>
      </a:accent4>
      <a:accent5>
        <a:srgbClr val="C38FBF"/>
      </a:accent5>
      <a:accent6>
        <a:srgbClr val="A57FBA"/>
      </a:accent6>
      <a:hlink>
        <a:srgbClr val="697CAE"/>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{315FE642-352F-C849-8722-1462EF999654}tf10001123</Template>
  <TotalTime>213</TotalTime>
  <Words>1528</Words>
  <Application>Microsoft Macintosh PowerPoint</Application>
  <PresentationFormat>Widescreen</PresentationFormat>
  <Paragraphs>116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Inter</vt:lpstr>
      <vt:lpstr>Walbaum Display</vt:lpstr>
      <vt:lpstr>RegattaVTI</vt:lpstr>
      <vt:lpstr>Software Release Planning for Agile Project Management </vt:lpstr>
      <vt:lpstr>Content</vt:lpstr>
      <vt:lpstr>Introduction to Agile Release Planning</vt:lpstr>
      <vt:lpstr>The Need for Release Planning</vt:lpstr>
      <vt:lpstr>Key Components of Release Planning</vt:lpstr>
      <vt:lpstr>Contd.</vt:lpstr>
      <vt:lpstr>Release Planning Process</vt:lpstr>
      <vt:lpstr>Challenges in Release Planning</vt:lpstr>
      <vt:lpstr>Monitoring Progress</vt:lpstr>
      <vt:lpstr>Benefits of Agile Release Planning</vt:lpstr>
      <vt:lpstr>Methodologies</vt:lpstr>
      <vt:lpstr>Case Study – F Secure</vt:lpstr>
      <vt:lpstr>Analysis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Release Planning for Agile Project Management </dc:title>
  <dc:creator>div 01</dc:creator>
  <cp:lastModifiedBy>div 01</cp:lastModifiedBy>
  <cp:revision>60</cp:revision>
  <dcterms:created xsi:type="dcterms:W3CDTF">2023-11-27T22:38:45Z</dcterms:created>
  <dcterms:modified xsi:type="dcterms:W3CDTF">2023-11-30T07:17:30Z</dcterms:modified>
</cp:coreProperties>
</file>