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34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ata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ata1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5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ata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ata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ata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svg"/><Relationship Id="rId1" Type="http://schemas.openxmlformats.org/officeDocument/2006/relationships/image" Target="../media/image51.png"/><Relationship Id="rId4" Type="http://schemas.openxmlformats.org/officeDocument/2006/relationships/image" Target="../media/image54.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5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86E7B0-E745-4611-BD93-D810635F48DB}" type="doc">
      <dgm:prSet loTypeId="urn:microsoft.com/office/officeart/2018/2/layout/IconLabelDescriptionList" loCatId="icon" qsTypeId="urn:microsoft.com/office/officeart/2005/8/quickstyle/simple1" qsCatId="simple" csTypeId="urn:microsoft.com/office/officeart/2018/5/colors/Iconchunking_neutralbg_colorful5" csCatId="colorful" phldr="1"/>
      <dgm:spPr/>
      <dgm:t>
        <a:bodyPr/>
        <a:lstStyle/>
        <a:p>
          <a:endParaRPr lang="en-US"/>
        </a:p>
      </dgm:t>
    </dgm:pt>
    <dgm:pt modelId="{3AC564E4-01F3-4029-9F9C-6C4573F1BDA6}">
      <dgm:prSet/>
      <dgm:spPr/>
      <dgm:t>
        <a:bodyPr/>
        <a:lstStyle/>
        <a:p>
          <a:pPr>
            <a:lnSpc>
              <a:spcPct val="100000"/>
            </a:lnSpc>
            <a:defRPr b="1"/>
          </a:pPr>
          <a:r>
            <a:rPr lang="en-US" dirty="0">
              <a:latin typeface="Agency FB" panose="020B0503020202020204" pitchFamily="34" charset="0"/>
            </a:rPr>
            <a:t>Primary Objectives:</a:t>
          </a:r>
        </a:p>
      </dgm:t>
    </dgm:pt>
    <dgm:pt modelId="{70EF3CA4-366D-4D63-B78F-AC51F1A92FB5}" type="parTrans" cxnId="{BE170115-76B5-4982-9D2C-9A7333E3587B}">
      <dgm:prSet/>
      <dgm:spPr/>
      <dgm:t>
        <a:bodyPr/>
        <a:lstStyle/>
        <a:p>
          <a:endParaRPr lang="en-US">
            <a:latin typeface="Agency FB" panose="020B0503020202020204" pitchFamily="34" charset="0"/>
          </a:endParaRPr>
        </a:p>
      </dgm:t>
    </dgm:pt>
    <dgm:pt modelId="{26FC7FBA-D463-4691-9D59-89576C35DD48}" type="sibTrans" cxnId="{BE170115-76B5-4982-9D2C-9A7333E3587B}">
      <dgm:prSet/>
      <dgm:spPr/>
      <dgm:t>
        <a:bodyPr/>
        <a:lstStyle/>
        <a:p>
          <a:endParaRPr lang="en-US">
            <a:latin typeface="Agency FB" panose="020B0503020202020204" pitchFamily="34" charset="0"/>
          </a:endParaRPr>
        </a:p>
      </dgm:t>
    </dgm:pt>
    <dgm:pt modelId="{A3B08595-9EDE-4A70-A4E0-78FB355763D2}">
      <dgm:prSet/>
      <dgm:spPr/>
      <dgm:t>
        <a:bodyPr/>
        <a:lstStyle/>
        <a:p>
          <a:pPr algn="l">
            <a:lnSpc>
              <a:spcPct val="100000"/>
            </a:lnSpc>
            <a:buFont typeface="+mj-lt"/>
            <a:buAutoNum type="arabicPeriod"/>
          </a:pPr>
          <a:r>
            <a:rPr lang="en-US" dirty="0">
              <a:latin typeface="Agency FB" panose="020B0503020202020204" pitchFamily="34" charset="0"/>
            </a:rPr>
            <a:t>Accurate tracking of income and expenses.</a:t>
          </a:r>
        </a:p>
      </dgm:t>
    </dgm:pt>
    <dgm:pt modelId="{175611F7-989A-40A0-9765-69CA3E7D3F30}" type="parTrans" cxnId="{EDC8BBC6-F445-4BAA-8423-C89417CC304E}">
      <dgm:prSet/>
      <dgm:spPr/>
      <dgm:t>
        <a:bodyPr/>
        <a:lstStyle/>
        <a:p>
          <a:endParaRPr lang="en-US">
            <a:latin typeface="Agency FB" panose="020B0503020202020204" pitchFamily="34" charset="0"/>
          </a:endParaRPr>
        </a:p>
      </dgm:t>
    </dgm:pt>
    <dgm:pt modelId="{DA7FB4A7-74FB-46A3-A1B7-9D5916187B39}" type="sibTrans" cxnId="{EDC8BBC6-F445-4BAA-8423-C89417CC304E}">
      <dgm:prSet/>
      <dgm:spPr/>
      <dgm:t>
        <a:bodyPr/>
        <a:lstStyle/>
        <a:p>
          <a:endParaRPr lang="en-US">
            <a:latin typeface="Agency FB" panose="020B0503020202020204" pitchFamily="34" charset="0"/>
          </a:endParaRPr>
        </a:p>
      </dgm:t>
    </dgm:pt>
    <dgm:pt modelId="{7870A02C-9760-4498-A746-5F4244DD5D48}">
      <dgm:prSet/>
      <dgm:spPr/>
      <dgm:t>
        <a:bodyPr/>
        <a:lstStyle/>
        <a:p>
          <a:pPr algn="l">
            <a:lnSpc>
              <a:spcPct val="100000"/>
            </a:lnSpc>
            <a:buFont typeface="Wingdings" panose="05000000000000000000" pitchFamily="2" charset="2"/>
            <a:buChar char="§"/>
          </a:pPr>
          <a:r>
            <a:rPr lang="en-US" dirty="0">
              <a:latin typeface="Agency FB" panose="020B0503020202020204" pitchFamily="34" charset="0"/>
            </a:rPr>
            <a:t>Budget goal setting and monitoring capabilities.</a:t>
          </a:r>
        </a:p>
      </dgm:t>
    </dgm:pt>
    <dgm:pt modelId="{99C51440-9D3B-4B50-A01A-7CC5BA5F0A35}" type="parTrans" cxnId="{148E7D90-F214-49D3-B461-275A5C01F986}">
      <dgm:prSet/>
      <dgm:spPr/>
      <dgm:t>
        <a:bodyPr/>
        <a:lstStyle/>
        <a:p>
          <a:endParaRPr lang="en-US">
            <a:latin typeface="Agency FB" panose="020B0503020202020204" pitchFamily="34" charset="0"/>
          </a:endParaRPr>
        </a:p>
      </dgm:t>
    </dgm:pt>
    <dgm:pt modelId="{57BD7C06-1C54-4FCC-BAA2-09DA71C4802F}" type="sibTrans" cxnId="{148E7D90-F214-49D3-B461-275A5C01F986}">
      <dgm:prSet/>
      <dgm:spPr/>
      <dgm:t>
        <a:bodyPr/>
        <a:lstStyle/>
        <a:p>
          <a:endParaRPr lang="en-US">
            <a:latin typeface="Agency FB" panose="020B0503020202020204" pitchFamily="34" charset="0"/>
          </a:endParaRPr>
        </a:p>
      </dgm:t>
    </dgm:pt>
    <dgm:pt modelId="{11DBD5E5-2D23-479C-A148-73A5E049323A}">
      <dgm:prSet/>
      <dgm:spPr/>
      <dgm:t>
        <a:bodyPr/>
        <a:lstStyle/>
        <a:p>
          <a:pPr algn="l">
            <a:lnSpc>
              <a:spcPct val="100000"/>
            </a:lnSpc>
            <a:buFont typeface="Wingdings" panose="05000000000000000000" pitchFamily="2" charset="2"/>
            <a:buChar char="§"/>
          </a:pPr>
          <a:r>
            <a:rPr lang="en-US" dirty="0">
              <a:latin typeface="Agency FB" panose="020B0503020202020204" pitchFamily="34" charset="0"/>
            </a:rPr>
            <a:t>Generation of insightful financial reports.</a:t>
          </a:r>
        </a:p>
      </dgm:t>
    </dgm:pt>
    <dgm:pt modelId="{7C30D6B9-4223-4C9D-947F-05E4896D3F69}" type="parTrans" cxnId="{8BE4DE6B-B34A-43C5-93D6-A96DC370D658}">
      <dgm:prSet/>
      <dgm:spPr/>
      <dgm:t>
        <a:bodyPr/>
        <a:lstStyle/>
        <a:p>
          <a:endParaRPr lang="en-US">
            <a:latin typeface="Agency FB" panose="020B0503020202020204" pitchFamily="34" charset="0"/>
          </a:endParaRPr>
        </a:p>
      </dgm:t>
    </dgm:pt>
    <dgm:pt modelId="{1E1FE2F8-B57F-4824-A658-C76FA43563CC}" type="sibTrans" cxnId="{8BE4DE6B-B34A-43C5-93D6-A96DC370D658}">
      <dgm:prSet/>
      <dgm:spPr/>
      <dgm:t>
        <a:bodyPr/>
        <a:lstStyle/>
        <a:p>
          <a:endParaRPr lang="en-US">
            <a:latin typeface="Agency FB" panose="020B0503020202020204" pitchFamily="34" charset="0"/>
          </a:endParaRPr>
        </a:p>
      </dgm:t>
    </dgm:pt>
    <dgm:pt modelId="{3F8CE6A2-8B7B-4E4B-9638-C6816B46A052}">
      <dgm:prSet/>
      <dgm:spPr/>
      <dgm:t>
        <a:bodyPr/>
        <a:lstStyle/>
        <a:p>
          <a:pPr algn="l">
            <a:lnSpc>
              <a:spcPct val="100000"/>
            </a:lnSpc>
            <a:defRPr b="1"/>
          </a:pPr>
          <a:r>
            <a:rPr lang="en-US" dirty="0">
              <a:latin typeface="Agency FB" panose="020B0503020202020204" pitchFamily="34" charset="0"/>
            </a:rPr>
            <a:t>Scrum enables adaptability for meeting user needs and continuous improvement.</a:t>
          </a:r>
        </a:p>
      </dgm:t>
    </dgm:pt>
    <dgm:pt modelId="{D64A97FB-4543-4AE8-B543-1DC5F7C220B1}" type="parTrans" cxnId="{75A5499B-DE66-4BF9-9813-01C68CACEFBE}">
      <dgm:prSet/>
      <dgm:spPr/>
      <dgm:t>
        <a:bodyPr/>
        <a:lstStyle/>
        <a:p>
          <a:endParaRPr lang="en-US">
            <a:latin typeface="Agency FB" panose="020B0503020202020204" pitchFamily="34" charset="0"/>
          </a:endParaRPr>
        </a:p>
      </dgm:t>
    </dgm:pt>
    <dgm:pt modelId="{42F488E2-F628-43B1-A87D-50C9D9F94018}" type="sibTrans" cxnId="{75A5499B-DE66-4BF9-9813-01C68CACEFBE}">
      <dgm:prSet/>
      <dgm:spPr/>
      <dgm:t>
        <a:bodyPr/>
        <a:lstStyle/>
        <a:p>
          <a:endParaRPr lang="en-US">
            <a:latin typeface="Agency FB" panose="020B0503020202020204" pitchFamily="34" charset="0"/>
          </a:endParaRPr>
        </a:p>
      </dgm:t>
    </dgm:pt>
    <dgm:pt modelId="{50FB4F90-6BEB-4834-BB8C-11A1A9C283AE}" type="pres">
      <dgm:prSet presAssocID="{B986E7B0-E745-4611-BD93-D810635F48DB}" presName="root" presStyleCnt="0">
        <dgm:presLayoutVars>
          <dgm:dir/>
          <dgm:resizeHandles val="exact"/>
        </dgm:presLayoutVars>
      </dgm:prSet>
      <dgm:spPr/>
    </dgm:pt>
    <dgm:pt modelId="{511AD3CC-4518-4B64-84FD-AD01C55E07A6}" type="pres">
      <dgm:prSet presAssocID="{3AC564E4-01F3-4029-9F9C-6C4573F1BDA6}" presName="compNode" presStyleCnt="0"/>
      <dgm:spPr/>
    </dgm:pt>
    <dgm:pt modelId="{ADADF6FA-7D0D-4967-B4B7-357824CE4F99}" type="pres">
      <dgm:prSet presAssocID="{3AC564E4-01F3-4029-9F9C-6C4573F1BDA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8A682C7C-7096-4DA4-BCC1-C1A2C5D95980}" type="pres">
      <dgm:prSet presAssocID="{3AC564E4-01F3-4029-9F9C-6C4573F1BDA6}" presName="iconSpace" presStyleCnt="0"/>
      <dgm:spPr/>
    </dgm:pt>
    <dgm:pt modelId="{21F93B00-67C0-42D6-B2B9-A2A088C073E4}" type="pres">
      <dgm:prSet presAssocID="{3AC564E4-01F3-4029-9F9C-6C4573F1BDA6}" presName="parTx" presStyleLbl="revTx" presStyleIdx="0" presStyleCnt="4">
        <dgm:presLayoutVars>
          <dgm:chMax val="0"/>
          <dgm:chPref val="0"/>
        </dgm:presLayoutVars>
      </dgm:prSet>
      <dgm:spPr/>
    </dgm:pt>
    <dgm:pt modelId="{6F2CF30F-F3F1-46CD-8644-75EC6CC84EDD}" type="pres">
      <dgm:prSet presAssocID="{3AC564E4-01F3-4029-9F9C-6C4573F1BDA6}" presName="txSpace" presStyleCnt="0"/>
      <dgm:spPr/>
    </dgm:pt>
    <dgm:pt modelId="{2DD1287C-095B-445E-B859-4F8EF2C8AEFD}" type="pres">
      <dgm:prSet presAssocID="{3AC564E4-01F3-4029-9F9C-6C4573F1BDA6}" presName="desTx" presStyleLbl="revTx" presStyleIdx="1" presStyleCnt="4" custLinFactNeighborX="-2" custLinFactNeighborY="-48904">
        <dgm:presLayoutVars/>
      </dgm:prSet>
      <dgm:spPr/>
    </dgm:pt>
    <dgm:pt modelId="{8A6CDFE9-406D-45E6-A7A2-E41708EB4FA2}" type="pres">
      <dgm:prSet presAssocID="{26FC7FBA-D463-4691-9D59-89576C35DD48}" presName="sibTrans" presStyleCnt="0"/>
      <dgm:spPr/>
    </dgm:pt>
    <dgm:pt modelId="{12DC36DC-44B2-4EAE-809D-D1125FB8AA91}" type="pres">
      <dgm:prSet presAssocID="{3F8CE6A2-8B7B-4E4B-9638-C6816B46A052}" presName="compNode" presStyleCnt="0"/>
      <dgm:spPr/>
    </dgm:pt>
    <dgm:pt modelId="{06650A33-3163-4807-949A-6BDC69EC7987}" type="pres">
      <dgm:prSet presAssocID="{3F8CE6A2-8B7B-4E4B-9638-C6816B46A0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DB317EF3-5A31-41E2-86CF-B57583A0EE56}" type="pres">
      <dgm:prSet presAssocID="{3F8CE6A2-8B7B-4E4B-9638-C6816B46A052}" presName="iconSpace" presStyleCnt="0"/>
      <dgm:spPr/>
    </dgm:pt>
    <dgm:pt modelId="{DBB5B3C6-069B-43AF-AF2B-6E4DB2C4D278}" type="pres">
      <dgm:prSet presAssocID="{3F8CE6A2-8B7B-4E4B-9638-C6816B46A052}" presName="parTx" presStyleLbl="revTx" presStyleIdx="2" presStyleCnt="4">
        <dgm:presLayoutVars>
          <dgm:chMax val="0"/>
          <dgm:chPref val="0"/>
        </dgm:presLayoutVars>
      </dgm:prSet>
      <dgm:spPr/>
    </dgm:pt>
    <dgm:pt modelId="{D6C77C4D-FC13-411E-8729-2CA696DFA8E7}" type="pres">
      <dgm:prSet presAssocID="{3F8CE6A2-8B7B-4E4B-9638-C6816B46A052}" presName="txSpace" presStyleCnt="0"/>
      <dgm:spPr/>
    </dgm:pt>
    <dgm:pt modelId="{C9013824-9399-46E7-B05F-675F8D4612D8}" type="pres">
      <dgm:prSet presAssocID="{3F8CE6A2-8B7B-4E4B-9638-C6816B46A052}" presName="desTx" presStyleLbl="revTx" presStyleIdx="3" presStyleCnt="4">
        <dgm:presLayoutVars/>
      </dgm:prSet>
      <dgm:spPr/>
    </dgm:pt>
  </dgm:ptLst>
  <dgm:cxnLst>
    <dgm:cxn modelId="{257CEB07-0B24-4123-B3BF-B5249403FC24}" type="presOf" srcId="{B986E7B0-E745-4611-BD93-D810635F48DB}" destId="{50FB4F90-6BEB-4834-BB8C-11A1A9C283AE}" srcOrd="0" destOrd="0" presId="urn:microsoft.com/office/officeart/2018/2/layout/IconLabelDescriptionList"/>
    <dgm:cxn modelId="{BE170115-76B5-4982-9D2C-9A7333E3587B}" srcId="{B986E7B0-E745-4611-BD93-D810635F48DB}" destId="{3AC564E4-01F3-4029-9F9C-6C4573F1BDA6}" srcOrd="0" destOrd="0" parTransId="{70EF3CA4-366D-4D63-B78F-AC51F1A92FB5}" sibTransId="{26FC7FBA-D463-4691-9D59-89576C35DD48}"/>
    <dgm:cxn modelId="{2332CF37-A387-4FF2-916E-A57D54D0A5FD}" type="presOf" srcId="{7870A02C-9760-4498-A746-5F4244DD5D48}" destId="{2DD1287C-095B-445E-B859-4F8EF2C8AEFD}" srcOrd="0" destOrd="1" presId="urn:microsoft.com/office/officeart/2018/2/layout/IconLabelDescriptionList"/>
    <dgm:cxn modelId="{A710DB5B-D9D8-425E-B1A0-CE93D11EB0FE}" type="presOf" srcId="{3F8CE6A2-8B7B-4E4B-9638-C6816B46A052}" destId="{DBB5B3C6-069B-43AF-AF2B-6E4DB2C4D278}" srcOrd="0" destOrd="0" presId="urn:microsoft.com/office/officeart/2018/2/layout/IconLabelDescriptionList"/>
    <dgm:cxn modelId="{8BE4DE6B-B34A-43C5-93D6-A96DC370D658}" srcId="{3AC564E4-01F3-4029-9F9C-6C4573F1BDA6}" destId="{11DBD5E5-2D23-479C-A148-73A5E049323A}" srcOrd="2" destOrd="0" parTransId="{7C30D6B9-4223-4C9D-947F-05E4896D3F69}" sibTransId="{1E1FE2F8-B57F-4824-A658-C76FA43563CC}"/>
    <dgm:cxn modelId="{4FFF204D-688D-42B2-B405-F8A65E649F8B}" type="presOf" srcId="{3AC564E4-01F3-4029-9F9C-6C4573F1BDA6}" destId="{21F93B00-67C0-42D6-B2B9-A2A088C073E4}" srcOrd="0" destOrd="0" presId="urn:microsoft.com/office/officeart/2018/2/layout/IconLabelDescriptionList"/>
    <dgm:cxn modelId="{FE5F3D81-CD01-49B8-A0C9-1995325A7993}" type="presOf" srcId="{11DBD5E5-2D23-479C-A148-73A5E049323A}" destId="{2DD1287C-095B-445E-B859-4F8EF2C8AEFD}" srcOrd="0" destOrd="2" presId="urn:microsoft.com/office/officeart/2018/2/layout/IconLabelDescriptionList"/>
    <dgm:cxn modelId="{148E7D90-F214-49D3-B461-275A5C01F986}" srcId="{3AC564E4-01F3-4029-9F9C-6C4573F1BDA6}" destId="{7870A02C-9760-4498-A746-5F4244DD5D48}" srcOrd="1" destOrd="0" parTransId="{99C51440-9D3B-4B50-A01A-7CC5BA5F0A35}" sibTransId="{57BD7C06-1C54-4FCC-BAA2-09DA71C4802F}"/>
    <dgm:cxn modelId="{75A5499B-DE66-4BF9-9813-01C68CACEFBE}" srcId="{B986E7B0-E745-4611-BD93-D810635F48DB}" destId="{3F8CE6A2-8B7B-4E4B-9638-C6816B46A052}" srcOrd="1" destOrd="0" parTransId="{D64A97FB-4543-4AE8-B543-1DC5F7C220B1}" sibTransId="{42F488E2-F628-43B1-A87D-50C9D9F94018}"/>
    <dgm:cxn modelId="{EDC8BBC6-F445-4BAA-8423-C89417CC304E}" srcId="{3AC564E4-01F3-4029-9F9C-6C4573F1BDA6}" destId="{A3B08595-9EDE-4A70-A4E0-78FB355763D2}" srcOrd="0" destOrd="0" parTransId="{175611F7-989A-40A0-9765-69CA3E7D3F30}" sibTransId="{DA7FB4A7-74FB-46A3-A1B7-9D5916187B39}"/>
    <dgm:cxn modelId="{054A3ECB-CEB2-45AE-B7CE-664692631653}" type="presOf" srcId="{A3B08595-9EDE-4A70-A4E0-78FB355763D2}" destId="{2DD1287C-095B-445E-B859-4F8EF2C8AEFD}" srcOrd="0" destOrd="0" presId="urn:microsoft.com/office/officeart/2018/2/layout/IconLabelDescriptionList"/>
    <dgm:cxn modelId="{A6A7085D-F4CB-44BB-82E1-4AC457562391}" type="presParOf" srcId="{50FB4F90-6BEB-4834-BB8C-11A1A9C283AE}" destId="{511AD3CC-4518-4B64-84FD-AD01C55E07A6}" srcOrd="0" destOrd="0" presId="urn:microsoft.com/office/officeart/2018/2/layout/IconLabelDescriptionList"/>
    <dgm:cxn modelId="{AE3F585A-A7EB-40C8-B38B-979D4F8C8EFC}" type="presParOf" srcId="{511AD3CC-4518-4B64-84FD-AD01C55E07A6}" destId="{ADADF6FA-7D0D-4967-B4B7-357824CE4F99}" srcOrd="0" destOrd="0" presId="urn:microsoft.com/office/officeart/2018/2/layout/IconLabelDescriptionList"/>
    <dgm:cxn modelId="{7378B7A5-0541-43BC-9F34-F34727BD9861}" type="presParOf" srcId="{511AD3CC-4518-4B64-84FD-AD01C55E07A6}" destId="{8A682C7C-7096-4DA4-BCC1-C1A2C5D95980}" srcOrd="1" destOrd="0" presId="urn:microsoft.com/office/officeart/2018/2/layout/IconLabelDescriptionList"/>
    <dgm:cxn modelId="{66503639-88AC-4C31-8BD8-D81F08E47355}" type="presParOf" srcId="{511AD3CC-4518-4B64-84FD-AD01C55E07A6}" destId="{21F93B00-67C0-42D6-B2B9-A2A088C073E4}" srcOrd="2" destOrd="0" presId="urn:microsoft.com/office/officeart/2018/2/layout/IconLabelDescriptionList"/>
    <dgm:cxn modelId="{74584D82-616D-491D-BC36-16838CBFC7CC}" type="presParOf" srcId="{511AD3CC-4518-4B64-84FD-AD01C55E07A6}" destId="{6F2CF30F-F3F1-46CD-8644-75EC6CC84EDD}" srcOrd="3" destOrd="0" presId="urn:microsoft.com/office/officeart/2018/2/layout/IconLabelDescriptionList"/>
    <dgm:cxn modelId="{1D4F3625-0EFA-4D41-A899-63457BD28146}" type="presParOf" srcId="{511AD3CC-4518-4B64-84FD-AD01C55E07A6}" destId="{2DD1287C-095B-445E-B859-4F8EF2C8AEFD}" srcOrd="4" destOrd="0" presId="urn:microsoft.com/office/officeart/2018/2/layout/IconLabelDescriptionList"/>
    <dgm:cxn modelId="{DBF2F2FD-EC1C-4179-9890-55D3A21756B6}" type="presParOf" srcId="{50FB4F90-6BEB-4834-BB8C-11A1A9C283AE}" destId="{8A6CDFE9-406D-45E6-A7A2-E41708EB4FA2}" srcOrd="1" destOrd="0" presId="urn:microsoft.com/office/officeart/2018/2/layout/IconLabelDescriptionList"/>
    <dgm:cxn modelId="{F058A5E7-53C5-4566-9CB6-4196E94DD97C}" type="presParOf" srcId="{50FB4F90-6BEB-4834-BB8C-11A1A9C283AE}" destId="{12DC36DC-44B2-4EAE-809D-D1125FB8AA91}" srcOrd="2" destOrd="0" presId="urn:microsoft.com/office/officeart/2018/2/layout/IconLabelDescriptionList"/>
    <dgm:cxn modelId="{42D86E5C-08A0-4935-B832-442B7AB24232}" type="presParOf" srcId="{12DC36DC-44B2-4EAE-809D-D1125FB8AA91}" destId="{06650A33-3163-4807-949A-6BDC69EC7987}" srcOrd="0" destOrd="0" presId="urn:microsoft.com/office/officeart/2018/2/layout/IconLabelDescriptionList"/>
    <dgm:cxn modelId="{8F8EA7EF-CF1C-48E6-8F6A-85999C048E8D}" type="presParOf" srcId="{12DC36DC-44B2-4EAE-809D-D1125FB8AA91}" destId="{DB317EF3-5A31-41E2-86CF-B57583A0EE56}" srcOrd="1" destOrd="0" presId="urn:microsoft.com/office/officeart/2018/2/layout/IconLabelDescriptionList"/>
    <dgm:cxn modelId="{A687B13F-3633-4EC0-9833-2571EAB59715}" type="presParOf" srcId="{12DC36DC-44B2-4EAE-809D-D1125FB8AA91}" destId="{DBB5B3C6-069B-43AF-AF2B-6E4DB2C4D278}" srcOrd="2" destOrd="0" presId="urn:microsoft.com/office/officeart/2018/2/layout/IconLabelDescriptionList"/>
    <dgm:cxn modelId="{EBF72A1F-5FA9-4692-AEF1-0160288AC574}" type="presParOf" srcId="{12DC36DC-44B2-4EAE-809D-D1125FB8AA91}" destId="{D6C77C4D-FC13-411E-8729-2CA696DFA8E7}" srcOrd="3" destOrd="0" presId="urn:microsoft.com/office/officeart/2018/2/layout/IconLabelDescriptionList"/>
    <dgm:cxn modelId="{6C7795DB-FBA6-4151-9BB0-E22C1D7819C3}" type="presParOf" srcId="{12DC36DC-44B2-4EAE-809D-D1125FB8AA91}" destId="{C9013824-9399-46E7-B05F-675F8D4612D8}"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76E678E-FEA0-472E-87BD-21F9261531AC}"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AC5BC5-4F0C-4869-B794-7C4B3A74F528}">
      <dgm:prSet/>
      <dgm:spPr/>
      <dgm:t>
        <a:bodyPr/>
        <a:lstStyle/>
        <a:p>
          <a:pPr>
            <a:lnSpc>
              <a:spcPct val="100000"/>
            </a:lnSpc>
            <a:defRPr b="1"/>
          </a:pPr>
          <a:r>
            <a:rPr lang="en-US"/>
            <a:t>Comprehensive documentation:</a:t>
          </a:r>
        </a:p>
      </dgm:t>
    </dgm:pt>
    <dgm:pt modelId="{A2EBF52F-AFCF-432E-8D4C-22D40674B6E8}" type="parTrans" cxnId="{CCB590DD-62A4-4768-9BEE-10B57567797A}">
      <dgm:prSet/>
      <dgm:spPr/>
      <dgm:t>
        <a:bodyPr/>
        <a:lstStyle/>
        <a:p>
          <a:endParaRPr lang="en-US"/>
        </a:p>
      </dgm:t>
    </dgm:pt>
    <dgm:pt modelId="{EA3F53BA-7EB0-486A-A3F5-72740BA4615C}" type="sibTrans" cxnId="{CCB590DD-62A4-4768-9BEE-10B57567797A}">
      <dgm:prSet/>
      <dgm:spPr/>
      <dgm:t>
        <a:bodyPr/>
        <a:lstStyle/>
        <a:p>
          <a:endParaRPr lang="en-US"/>
        </a:p>
      </dgm:t>
    </dgm:pt>
    <dgm:pt modelId="{8D81330E-C1D6-431E-8DFC-419F174CEB2D}">
      <dgm:prSet/>
      <dgm:spPr/>
      <dgm:t>
        <a:bodyPr/>
        <a:lstStyle/>
        <a:p>
          <a:pPr>
            <a:lnSpc>
              <a:spcPct val="100000"/>
            </a:lnSpc>
          </a:pPr>
          <a:r>
            <a:rPr lang="en-US" dirty="0"/>
            <a:t>User Manuals for income/expense tracking and budgeting setup.</a:t>
          </a:r>
        </a:p>
      </dgm:t>
    </dgm:pt>
    <dgm:pt modelId="{EF2F9A9F-FFA3-4D19-AA3F-6B04C02A3EF1}" type="parTrans" cxnId="{5D3975E8-6187-4CD6-9073-740A28E46914}">
      <dgm:prSet/>
      <dgm:spPr/>
      <dgm:t>
        <a:bodyPr/>
        <a:lstStyle/>
        <a:p>
          <a:endParaRPr lang="en-US"/>
        </a:p>
      </dgm:t>
    </dgm:pt>
    <dgm:pt modelId="{36AB8DE3-0FFE-42EA-8CDA-67896286894F}" type="sibTrans" cxnId="{5D3975E8-6187-4CD6-9073-740A28E46914}">
      <dgm:prSet/>
      <dgm:spPr/>
      <dgm:t>
        <a:bodyPr/>
        <a:lstStyle/>
        <a:p>
          <a:endParaRPr lang="en-US"/>
        </a:p>
      </dgm:t>
    </dgm:pt>
    <dgm:pt modelId="{8957C029-5D46-4962-ACE4-14D85FF282AA}">
      <dgm:prSet/>
      <dgm:spPr/>
      <dgm:t>
        <a:bodyPr/>
        <a:lstStyle/>
        <a:p>
          <a:pPr>
            <a:lnSpc>
              <a:spcPct val="100000"/>
            </a:lnSpc>
          </a:pPr>
          <a:r>
            <a:rPr lang="en-US"/>
            <a:t>Financial data reporting and API documentation.</a:t>
          </a:r>
        </a:p>
      </dgm:t>
    </dgm:pt>
    <dgm:pt modelId="{9D869038-9FA2-492D-8CC2-58755A95CB62}" type="parTrans" cxnId="{1CB08DE4-71EF-4753-BFFD-9BC08EE42571}">
      <dgm:prSet/>
      <dgm:spPr/>
      <dgm:t>
        <a:bodyPr/>
        <a:lstStyle/>
        <a:p>
          <a:endParaRPr lang="en-US"/>
        </a:p>
      </dgm:t>
    </dgm:pt>
    <dgm:pt modelId="{335EEA90-A641-47B6-9F4A-1D67D4F6ABE8}" type="sibTrans" cxnId="{1CB08DE4-71EF-4753-BFFD-9BC08EE42571}">
      <dgm:prSet/>
      <dgm:spPr/>
      <dgm:t>
        <a:bodyPr/>
        <a:lstStyle/>
        <a:p>
          <a:endParaRPr lang="en-US"/>
        </a:p>
      </dgm:t>
    </dgm:pt>
    <dgm:pt modelId="{C516C073-DDF3-408D-A355-0A890B6A10CA}">
      <dgm:prSet/>
      <dgm:spPr/>
      <dgm:t>
        <a:bodyPr/>
        <a:lstStyle/>
        <a:p>
          <a:pPr>
            <a:lnSpc>
              <a:spcPct val="100000"/>
            </a:lnSpc>
            <a:defRPr b="1"/>
          </a:pPr>
          <a:r>
            <a:rPr lang="en-US"/>
            <a:t>Reports on Scrum effectiveness specific to budgeting accuracy improvements.</a:t>
          </a:r>
        </a:p>
      </dgm:t>
    </dgm:pt>
    <dgm:pt modelId="{692C4BDC-1616-425E-BF2A-177717018AE8}" type="parTrans" cxnId="{B46F9348-0F44-4D10-922E-0A7F2F67E2E9}">
      <dgm:prSet/>
      <dgm:spPr/>
      <dgm:t>
        <a:bodyPr/>
        <a:lstStyle/>
        <a:p>
          <a:endParaRPr lang="en-US"/>
        </a:p>
      </dgm:t>
    </dgm:pt>
    <dgm:pt modelId="{9CB4F3B1-A829-4B9C-97B6-840CF30103EA}" type="sibTrans" cxnId="{B46F9348-0F44-4D10-922E-0A7F2F67E2E9}">
      <dgm:prSet/>
      <dgm:spPr/>
      <dgm:t>
        <a:bodyPr/>
        <a:lstStyle/>
        <a:p>
          <a:endParaRPr lang="en-US"/>
        </a:p>
      </dgm:t>
    </dgm:pt>
    <dgm:pt modelId="{21835C2E-907E-4CDB-B86C-A42EC5F76DAF}" type="pres">
      <dgm:prSet presAssocID="{F76E678E-FEA0-472E-87BD-21F9261531AC}" presName="root" presStyleCnt="0">
        <dgm:presLayoutVars>
          <dgm:dir/>
          <dgm:resizeHandles val="exact"/>
        </dgm:presLayoutVars>
      </dgm:prSet>
      <dgm:spPr/>
    </dgm:pt>
    <dgm:pt modelId="{DECA4BBE-A3E2-49A2-9CFD-C81965B0A905}" type="pres">
      <dgm:prSet presAssocID="{F3AC5BC5-4F0C-4869-B794-7C4B3A74F528}" presName="compNode" presStyleCnt="0"/>
      <dgm:spPr/>
    </dgm:pt>
    <dgm:pt modelId="{FB683321-CC0D-4439-8BE0-F147C509FE41}" type="pres">
      <dgm:prSet presAssocID="{F3AC5BC5-4F0C-4869-B794-7C4B3A74F52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9CE75029-9102-4372-A4A9-C3B5FFDD2C88}" type="pres">
      <dgm:prSet presAssocID="{F3AC5BC5-4F0C-4869-B794-7C4B3A74F528}" presName="iconSpace" presStyleCnt="0"/>
      <dgm:spPr/>
    </dgm:pt>
    <dgm:pt modelId="{707B1DD2-9E7D-406F-9D4B-D1DC92A9FD09}" type="pres">
      <dgm:prSet presAssocID="{F3AC5BC5-4F0C-4869-B794-7C4B3A74F528}" presName="parTx" presStyleLbl="revTx" presStyleIdx="0" presStyleCnt="4">
        <dgm:presLayoutVars>
          <dgm:chMax val="0"/>
          <dgm:chPref val="0"/>
        </dgm:presLayoutVars>
      </dgm:prSet>
      <dgm:spPr/>
    </dgm:pt>
    <dgm:pt modelId="{A9A6FECA-6ECB-4B2B-8212-2F58D8915CC8}" type="pres">
      <dgm:prSet presAssocID="{F3AC5BC5-4F0C-4869-B794-7C4B3A74F528}" presName="txSpace" presStyleCnt="0"/>
      <dgm:spPr/>
    </dgm:pt>
    <dgm:pt modelId="{A8290623-2966-48DC-AD68-35D5275B0BE9}" type="pres">
      <dgm:prSet presAssocID="{F3AC5BC5-4F0C-4869-B794-7C4B3A74F528}" presName="desTx" presStyleLbl="revTx" presStyleIdx="1" presStyleCnt="4" custLinFactNeighborX="-65" custLinFactNeighborY="-24414">
        <dgm:presLayoutVars/>
      </dgm:prSet>
      <dgm:spPr/>
    </dgm:pt>
    <dgm:pt modelId="{25BF8107-77DC-4905-A413-7DB94D3210A0}" type="pres">
      <dgm:prSet presAssocID="{EA3F53BA-7EB0-486A-A3F5-72740BA4615C}" presName="sibTrans" presStyleCnt="0"/>
      <dgm:spPr/>
    </dgm:pt>
    <dgm:pt modelId="{9A94019D-6E5B-4E85-98C0-374E781D69DF}" type="pres">
      <dgm:prSet presAssocID="{C516C073-DDF3-408D-A355-0A890B6A10CA}" presName="compNode" presStyleCnt="0"/>
      <dgm:spPr/>
    </dgm:pt>
    <dgm:pt modelId="{6F62F291-0A5A-45FC-AB03-22A8C4C437B9}" type="pres">
      <dgm:prSet presAssocID="{C516C073-DDF3-408D-A355-0A890B6A10C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auge"/>
        </a:ext>
      </dgm:extLst>
    </dgm:pt>
    <dgm:pt modelId="{AE5A740F-0C06-43C5-90E3-93FDF5C82820}" type="pres">
      <dgm:prSet presAssocID="{C516C073-DDF3-408D-A355-0A890B6A10CA}" presName="iconSpace" presStyleCnt="0"/>
      <dgm:spPr/>
    </dgm:pt>
    <dgm:pt modelId="{0F513CA5-1BB1-4946-894A-CF2C7BFA889D}" type="pres">
      <dgm:prSet presAssocID="{C516C073-DDF3-408D-A355-0A890B6A10CA}" presName="parTx" presStyleLbl="revTx" presStyleIdx="2" presStyleCnt="4">
        <dgm:presLayoutVars>
          <dgm:chMax val="0"/>
          <dgm:chPref val="0"/>
        </dgm:presLayoutVars>
      </dgm:prSet>
      <dgm:spPr/>
    </dgm:pt>
    <dgm:pt modelId="{87E97989-30EA-45CC-BE16-7C848A7B3325}" type="pres">
      <dgm:prSet presAssocID="{C516C073-DDF3-408D-A355-0A890B6A10CA}" presName="txSpace" presStyleCnt="0"/>
      <dgm:spPr/>
    </dgm:pt>
    <dgm:pt modelId="{1DBE8B24-E553-42E8-AFB6-D726BE4A283B}" type="pres">
      <dgm:prSet presAssocID="{C516C073-DDF3-408D-A355-0A890B6A10CA}" presName="desTx" presStyleLbl="revTx" presStyleIdx="3" presStyleCnt="4">
        <dgm:presLayoutVars/>
      </dgm:prSet>
      <dgm:spPr/>
    </dgm:pt>
  </dgm:ptLst>
  <dgm:cxnLst>
    <dgm:cxn modelId="{B8459502-7D29-4E55-A0B5-7F0F92EC7B7F}" type="presOf" srcId="{8957C029-5D46-4962-ACE4-14D85FF282AA}" destId="{A8290623-2966-48DC-AD68-35D5275B0BE9}" srcOrd="0" destOrd="1" presId="urn:microsoft.com/office/officeart/2018/2/layout/IconLabelDescriptionList"/>
    <dgm:cxn modelId="{A0A07C0F-EFFB-41F7-BFFC-C0A92A1BFDCA}" type="presOf" srcId="{C516C073-DDF3-408D-A355-0A890B6A10CA}" destId="{0F513CA5-1BB1-4946-894A-CF2C7BFA889D}" srcOrd="0" destOrd="0" presId="urn:microsoft.com/office/officeart/2018/2/layout/IconLabelDescriptionList"/>
    <dgm:cxn modelId="{9C430911-25C9-49CA-838D-27490F04786E}" type="presOf" srcId="{F76E678E-FEA0-472E-87BD-21F9261531AC}" destId="{21835C2E-907E-4CDB-B86C-A42EC5F76DAF}" srcOrd="0" destOrd="0" presId="urn:microsoft.com/office/officeart/2018/2/layout/IconLabelDescriptionList"/>
    <dgm:cxn modelId="{B46F9348-0F44-4D10-922E-0A7F2F67E2E9}" srcId="{F76E678E-FEA0-472E-87BD-21F9261531AC}" destId="{C516C073-DDF3-408D-A355-0A890B6A10CA}" srcOrd="1" destOrd="0" parTransId="{692C4BDC-1616-425E-BF2A-177717018AE8}" sibTransId="{9CB4F3B1-A829-4B9C-97B6-840CF30103EA}"/>
    <dgm:cxn modelId="{7346D04C-FCE6-4B78-8943-5579B3AB8F18}" type="presOf" srcId="{8D81330E-C1D6-431E-8DFC-419F174CEB2D}" destId="{A8290623-2966-48DC-AD68-35D5275B0BE9}" srcOrd="0" destOrd="0" presId="urn:microsoft.com/office/officeart/2018/2/layout/IconLabelDescriptionList"/>
    <dgm:cxn modelId="{B4B7B8CE-F39F-4626-9525-33C975C154C4}" type="presOf" srcId="{F3AC5BC5-4F0C-4869-B794-7C4B3A74F528}" destId="{707B1DD2-9E7D-406F-9D4B-D1DC92A9FD09}" srcOrd="0" destOrd="0" presId="urn:microsoft.com/office/officeart/2018/2/layout/IconLabelDescriptionList"/>
    <dgm:cxn modelId="{CCB590DD-62A4-4768-9BEE-10B57567797A}" srcId="{F76E678E-FEA0-472E-87BD-21F9261531AC}" destId="{F3AC5BC5-4F0C-4869-B794-7C4B3A74F528}" srcOrd="0" destOrd="0" parTransId="{A2EBF52F-AFCF-432E-8D4C-22D40674B6E8}" sibTransId="{EA3F53BA-7EB0-486A-A3F5-72740BA4615C}"/>
    <dgm:cxn modelId="{1CB08DE4-71EF-4753-BFFD-9BC08EE42571}" srcId="{F3AC5BC5-4F0C-4869-B794-7C4B3A74F528}" destId="{8957C029-5D46-4962-ACE4-14D85FF282AA}" srcOrd="1" destOrd="0" parTransId="{9D869038-9FA2-492D-8CC2-58755A95CB62}" sibTransId="{335EEA90-A641-47B6-9F4A-1D67D4F6ABE8}"/>
    <dgm:cxn modelId="{5D3975E8-6187-4CD6-9073-740A28E46914}" srcId="{F3AC5BC5-4F0C-4869-B794-7C4B3A74F528}" destId="{8D81330E-C1D6-431E-8DFC-419F174CEB2D}" srcOrd="0" destOrd="0" parTransId="{EF2F9A9F-FFA3-4D19-AA3F-6B04C02A3EF1}" sibTransId="{36AB8DE3-0FFE-42EA-8CDA-67896286894F}"/>
    <dgm:cxn modelId="{669CC76B-5D13-489C-B343-43337FC3CA2E}" type="presParOf" srcId="{21835C2E-907E-4CDB-B86C-A42EC5F76DAF}" destId="{DECA4BBE-A3E2-49A2-9CFD-C81965B0A905}" srcOrd="0" destOrd="0" presId="urn:microsoft.com/office/officeart/2018/2/layout/IconLabelDescriptionList"/>
    <dgm:cxn modelId="{3454B323-15EC-479D-8572-E194F72E2DF2}" type="presParOf" srcId="{DECA4BBE-A3E2-49A2-9CFD-C81965B0A905}" destId="{FB683321-CC0D-4439-8BE0-F147C509FE41}" srcOrd="0" destOrd="0" presId="urn:microsoft.com/office/officeart/2018/2/layout/IconLabelDescriptionList"/>
    <dgm:cxn modelId="{24C5DF08-1BF1-4A2D-8A4A-F1F6E6029A06}" type="presParOf" srcId="{DECA4BBE-A3E2-49A2-9CFD-C81965B0A905}" destId="{9CE75029-9102-4372-A4A9-C3B5FFDD2C88}" srcOrd="1" destOrd="0" presId="urn:microsoft.com/office/officeart/2018/2/layout/IconLabelDescriptionList"/>
    <dgm:cxn modelId="{E867586D-6661-4384-BCC0-0EA4324D4C83}" type="presParOf" srcId="{DECA4BBE-A3E2-49A2-9CFD-C81965B0A905}" destId="{707B1DD2-9E7D-406F-9D4B-D1DC92A9FD09}" srcOrd="2" destOrd="0" presId="urn:microsoft.com/office/officeart/2018/2/layout/IconLabelDescriptionList"/>
    <dgm:cxn modelId="{E0A0933C-56E3-4048-812D-D94F27AA1C45}" type="presParOf" srcId="{DECA4BBE-A3E2-49A2-9CFD-C81965B0A905}" destId="{A9A6FECA-6ECB-4B2B-8212-2F58D8915CC8}" srcOrd="3" destOrd="0" presId="urn:microsoft.com/office/officeart/2018/2/layout/IconLabelDescriptionList"/>
    <dgm:cxn modelId="{46DEA717-FF82-42DA-B1D8-5B3B8E1C9B8B}" type="presParOf" srcId="{DECA4BBE-A3E2-49A2-9CFD-C81965B0A905}" destId="{A8290623-2966-48DC-AD68-35D5275B0BE9}" srcOrd="4" destOrd="0" presId="urn:microsoft.com/office/officeart/2018/2/layout/IconLabelDescriptionList"/>
    <dgm:cxn modelId="{86C1696C-509D-4D3A-B6F6-7FD3038DB3D1}" type="presParOf" srcId="{21835C2E-907E-4CDB-B86C-A42EC5F76DAF}" destId="{25BF8107-77DC-4905-A413-7DB94D3210A0}" srcOrd="1" destOrd="0" presId="urn:microsoft.com/office/officeart/2018/2/layout/IconLabelDescriptionList"/>
    <dgm:cxn modelId="{95151F3A-B0E2-4364-AAB3-5ED33BCB38AD}" type="presParOf" srcId="{21835C2E-907E-4CDB-B86C-A42EC5F76DAF}" destId="{9A94019D-6E5B-4E85-98C0-374E781D69DF}" srcOrd="2" destOrd="0" presId="urn:microsoft.com/office/officeart/2018/2/layout/IconLabelDescriptionList"/>
    <dgm:cxn modelId="{A29368F9-3E7B-4D56-8683-9A98AAE330F2}" type="presParOf" srcId="{9A94019D-6E5B-4E85-98C0-374E781D69DF}" destId="{6F62F291-0A5A-45FC-AB03-22A8C4C437B9}" srcOrd="0" destOrd="0" presId="urn:microsoft.com/office/officeart/2018/2/layout/IconLabelDescriptionList"/>
    <dgm:cxn modelId="{449E96D6-B459-4A8E-9EB5-43EAFD93743F}" type="presParOf" srcId="{9A94019D-6E5B-4E85-98C0-374E781D69DF}" destId="{AE5A740F-0C06-43C5-90E3-93FDF5C82820}" srcOrd="1" destOrd="0" presId="urn:microsoft.com/office/officeart/2018/2/layout/IconLabelDescriptionList"/>
    <dgm:cxn modelId="{AEE957F6-0E2C-45A1-A756-F463C7C89313}" type="presParOf" srcId="{9A94019D-6E5B-4E85-98C0-374E781D69DF}" destId="{0F513CA5-1BB1-4946-894A-CF2C7BFA889D}" srcOrd="2" destOrd="0" presId="urn:microsoft.com/office/officeart/2018/2/layout/IconLabelDescriptionList"/>
    <dgm:cxn modelId="{F7B6F6E2-86A5-4ECF-9139-E8A116A1EE90}" type="presParOf" srcId="{9A94019D-6E5B-4E85-98C0-374E781D69DF}" destId="{87E97989-30EA-45CC-BE16-7C848A7B3325}" srcOrd="3" destOrd="0" presId="urn:microsoft.com/office/officeart/2018/2/layout/IconLabelDescriptionList"/>
    <dgm:cxn modelId="{0D8B422C-F24F-420C-9BD2-96BE187200FB}" type="presParOf" srcId="{9A94019D-6E5B-4E85-98C0-374E781D69DF}" destId="{1DBE8B24-E553-42E8-AFB6-D726BE4A283B}"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80BDEA8-DC4F-4A33-9044-85B5FF527363}" type="doc">
      <dgm:prSet loTypeId="urn:microsoft.com/office/officeart/2018/2/layout/Icon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2D731C11-A2D2-441A-A580-FA0404AC1578}">
      <dgm:prSet/>
      <dgm:spPr/>
      <dgm:t>
        <a:bodyPr/>
        <a:lstStyle/>
        <a:p>
          <a:pPr>
            <a:lnSpc>
              <a:spcPct val="100000"/>
            </a:lnSpc>
          </a:pPr>
          <a:r>
            <a:rPr lang="en-US"/>
            <a:t>Scrum benefits: adaptability for feature growth, incremental improvements for budgeting accuracy.</a:t>
          </a:r>
        </a:p>
      </dgm:t>
    </dgm:pt>
    <dgm:pt modelId="{FA08097A-CEBC-4115-B582-4B27E991830B}" type="parTrans" cxnId="{D00B0190-A6C2-4FD1-B62A-5ECF60C19F1F}">
      <dgm:prSet/>
      <dgm:spPr/>
      <dgm:t>
        <a:bodyPr/>
        <a:lstStyle/>
        <a:p>
          <a:endParaRPr lang="en-US"/>
        </a:p>
      </dgm:t>
    </dgm:pt>
    <dgm:pt modelId="{F318A08C-501D-4A11-9641-A9ED7E4B28D8}" type="sibTrans" cxnId="{D00B0190-A6C2-4FD1-B62A-5ECF60C19F1F}">
      <dgm:prSet/>
      <dgm:spPr/>
      <dgm:t>
        <a:bodyPr/>
        <a:lstStyle/>
        <a:p>
          <a:endParaRPr lang="en-US"/>
        </a:p>
      </dgm:t>
    </dgm:pt>
    <dgm:pt modelId="{79B12D2E-0E03-4408-A1A7-F32C9C9CC345}">
      <dgm:prSet/>
      <dgm:spPr/>
      <dgm:t>
        <a:bodyPr/>
        <a:lstStyle/>
        <a:p>
          <a:pPr>
            <a:lnSpc>
              <a:spcPct val="100000"/>
            </a:lnSpc>
          </a:pPr>
          <a:r>
            <a:rPr lang="en-US"/>
            <a:t>Expected outcomes include reduced budgeting errors, improved user feedback handling, and financial scalability.</a:t>
          </a:r>
        </a:p>
      </dgm:t>
    </dgm:pt>
    <dgm:pt modelId="{81269559-8F4E-4CE4-8B32-519188803D4C}" type="parTrans" cxnId="{E3EBA5AA-968D-4E52-B441-D492F3167106}">
      <dgm:prSet/>
      <dgm:spPr/>
      <dgm:t>
        <a:bodyPr/>
        <a:lstStyle/>
        <a:p>
          <a:endParaRPr lang="en-US"/>
        </a:p>
      </dgm:t>
    </dgm:pt>
    <dgm:pt modelId="{A9C03552-3A47-4B00-995A-FA536A1176B6}" type="sibTrans" cxnId="{E3EBA5AA-968D-4E52-B441-D492F3167106}">
      <dgm:prSet/>
      <dgm:spPr/>
      <dgm:t>
        <a:bodyPr/>
        <a:lstStyle/>
        <a:p>
          <a:endParaRPr lang="en-US"/>
        </a:p>
      </dgm:t>
    </dgm:pt>
    <dgm:pt modelId="{37EE0594-5348-49EC-B748-727B3AB70B6A}" type="pres">
      <dgm:prSet presAssocID="{B80BDEA8-DC4F-4A33-9044-85B5FF527363}" presName="root" presStyleCnt="0">
        <dgm:presLayoutVars>
          <dgm:dir/>
          <dgm:resizeHandles val="exact"/>
        </dgm:presLayoutVars>
      </dgm:prSet>
      <dgm:spPr/>
    </dgm:pt>
    <dgm:pt modelId="{A1CE59E9-C31D-419B-AE4C-3E4B255132C1}" type="pres">
      <dgm:prSet presAssocID="{2D731C11-A2D2-441A-A580-FA0404AC1578}" presName="compNode" presStyleCnt="0"/>
      <dgm:spPr/>
    </dgm:pt>
    <dgm:pt modelId="{52C45947-981D-4425-9336-FF247F16FC60}" type="pres">
      <dgm:prSet presAssocID="{2D731C11-A2D2-441A-A580-FA0404AC1578}"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BB6891D2-6BE8-4834-B15B-AE690CEE5697}" type="pres">
      <dgm:prSet presAssocID="{2D731C11-A2D2-441A-A580-FA0404AC1578}" presName="spaceRect" presStyleCnt="0"/>
      <dgm:spPr/>
    </dgm:pt>
    <dgm:pt modelId="{E8B0F910-EC7C-439F-8C24-A28DC11A4D70}" type="pres">
      <dgm:prSet presAssocID="{2D731C11-A2D2-441A-A580-FA0404AC1578}" presName="textRect" presStyleLbl="revTx" presStyleIdx="0" presStyleCnt="2">
        <dgm:presLayoutVars>
          <dgm:chMax val="1"/>
          <dgm:chPref val="1"/>
        </dgm:presLayoutVars>
      </dgm:prSet>
      <dgm:spPr/>
    </dgm:pt>
    <dgm:pt modelId="{3C648CD3-2147-460D-B548-1918EBDE5DFF}" type="pres">
      <dgm:prSet presAssocID="{F318A08C-501D-4A11-9641-A9ED7E4B28D8}" presName="sibTrans" presStyleCnt="0"/>
      <dgm:spPr/>
    </dgm:pt>
    <dgm:pt modelId="{2BBD7FB5-651A-47B9-A0A8-AB33F0367B3B}" type="pres">
      <dgm:prSet presAssocID="{79B12D2E-0E03-4408-A1A7-F32C9C9CC345}" presName="compNode" presStyleCnt="0"/>
      <dgm:spPr/>
    </dgm:pt>
    <dgm:pt modelId="{63A29196-BF41-415D-945D-49ED6AFCDEB8}" type="pres">
      <dgm:prSet presAssocID="{79B12D2E-0E03-4408-A1A7-F32C9C9CC34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D9C95AC4-449E-4016-9848-AD83B07C542C}" type="pres">
      <dgm:prSet presAssocID="{79B12D2E-0E03-4408-A1A7-F32C9C9CC345}" presName="spaceRect" presStyleCnt="0"/>
      <dgm:spPr/>
    </dgm:pt>
    <dgm:pt modelId="{67D32CFD-4753-40D7-A5D4-3102ADA22178}" type="pres">
      <dgm:prSet presAssocID="{79B12D2E-0E03-4408-A1A7-F32C9C9CC345}" presName="textRect" presStyleLbl="revTx" presStyleIdx="1" presStyleCnt="2">
        <dgm:presLayoutVars>
          <dgm:chMax val="1"/>
          <dgm:chPref val="1"/>
        </dgm:presLayoutVars>
      </dgm:prSet>
      <dgm:spPr/>
    </dgm:pt>
  </dgm:ptLst>
  <dgm:cxnLst>
    <dgm:cxn modelId="{2D9D3820-73EE-4BC7-B126-FA32114F2CB0}" type="presOf" srcId="{79B12D2E-0E03-4408-A1A7-F32C9C9CC345}" destId="{67D32CFD-4753-40D7-A5D4-3102ADA22178}" srcOrd="0" destOrd="0" presId="urn:microsoft.com/office/officeart/2018/2/layout/IconLabelList"/>
    <dgm:cxn modelId="{D00B0190-A6C2-4FD1-B62A-5ECF60C19F1F}" srcId="{B80BDEA8-DC4F-4A33-9044-85B5FF527363}" destId="{2D731C11-A2D2-441A-A580-FA0404AC1578}" srcOrd="0" destOrd="0" parTransId="{FA08097A-CEBC-4115-B582-4B27E991830B}" sibTransId="{F318A08C-501D-4A11-9641-A9ED7E4B28D8}"/>
    <dgm:cxn modelId="{E3EBA5AA-968D-4E52-B441-D492F3167106}" srcId="{B80BDEA8-DC4F-4A33-9044-85B5FF527363}" destId="{79B12D2E-0E03-4408-A1A7-F32C9C9CC345}" srcOrd="1" destOrd="0" parTransId="{81269559-8F4E-4CE4-8B32-519188803D4C}" sibTransId="{A9C03552-3A47-4B00-995A-FA536A1176B6}"/>
    <dgm:cxn modelId="{412728B5-E938-4B9E-AC79-58927F2DE78F}" type="presOf" srcId="{B80BDEA8-DC4F-4A33-9044-85B5FF527363}" destId="{37EE0594-5348-49EC-B748-727B3AB70B6A}" srcOrd="0" destOrd="0" presId="urn:microsoft.com/office/officeart/2018/2/layout/IconLabelList"/>
    <dgm:cxn modelId="{015D64FF-8DE7-4E64-A2B1-75ADC239DEA4}" type="presOf" srcId="{2D731C11-A2D2-441A-A580-FA0404AC1578}" destId="{E8B0F910-EC7C-439F-8C24-A28DC11A4D70}" srcOrd="0" destOrd="0" presId="urn:microsoft.com/office/officeart/2018/2/layout/IconLabelList"/>
    <dgm:cxn modelId="{198BCD03-2A12-47EF-ADE3-BF06D88343E8}" type="presParOf" srcId="{37EE0594-5348-49EC-B748-727B3AB70B6A}" destId="{A1CE59E9-C31D-419B-AE4C-3E4B255132C1}" srcOrd="0" destOrd="0" presId="urn:microsoft.com/office/officeart/2018/2/layout/IconLabelList"/>
    <dgm:cxn modelId="{1665421D-1C00-4621-9D1F-79D3310B85B4}" type="presParOf" srcId="{A1CE59E9-C31D-419B-AE4C-3E4B255132C1}" destId="{52C45947-981D-4425-9336-FF247F16FC60}" srcOrd="0" destOrd="0" presId="urn:microsoft.com/office/officeart/2018/2/layout/IconLabelList"/>
    <dgm:cxn modelId="{8597A737-E452-4308-9E80-8E7BE9DDFB5E}" type="presParOf" srcId="{A1CE59E9-C31D-419B-AE4C-3E4B255132C1}" destId="{BB6891D2-6BE8-4834-B15B-AE690CEE5697}" srcOrd="1" destOrd="0" presId="urn:microsoft.com/office/officeart/2018/2/layout/IconLabelList"/>
    <dgm:cxn modelId="{39D2E75C-B7D7-40B1-812E-999EFFE6FC6E}" type="presParOf" srcId="{A1CE59E9-C31D-419B-AE4C-3E4B255132C1}" destId="{E8B0F910-EC7C-439F-8C24-A28DC11A4D70}" srcOrd="2" destOrd="0" presId="urn:microsoft.com/office/officeart/2018/2/layout/IconLabelList"/>
    <dgm:cxn modelId="{120AA542-ECE2-4299-A53B-A21A9443F8B7}" type="presParOf" srcId="{37EE0594-5348-49EC-B748-727B3AB70B6A}" destId="{3C648CD3-2147-460D-B548-1918EBDE5DFF}" srcOrd="1" destOrd="0" presId="urn:microsoft.com/office/officeart/2018/2/layout/IconLabelList"/>
    <dgm:cxn modelId="{25C4B1A2-CD3D-4758-BFDD-BD535F7521C2}" type="presParOf" srcId="{37EE0594-5348-49EC-B748-727B3AB70B6A}" destId="{2BBD7FB5-651A-47B9-A0A8-AB33F0367B3B}" srcOrd="2" destOrd="0" presId="urn:microsoft.com/office/officeart/2018/2/layout/IconLabelList"/>
    <dgm:cxn modelId="{275230C2-E0B2-4DCB-A017-DA560BAC7744}" type="presParOf" srcId="{2BBD7FB5-651A-47B9-A0A8-AB33F0367B3B}" destId="{63A29196-BF41-415D-945D-49ED6AFCDEB8}" srcOrd="0" destOrd="0" presId="urn:microsoft.com/office/officeart/2018/2/layout/IconLabelList"/>
    <dgm:cxn modelId="{55E84CD1-3CBA-4131-98C0-77C7D608D2CB}" type="presParOf" srcId="{2BBD7FB5-651A-47B9-A0A8-AB33F0367B3B}" destId="{D9C95AC4-449E-4016-9848-AD83B07C542C}" srcOrd="1" destOrd="0" presId="urn:microsoft.com/office/officeart/2018/2/layout/IconLabelList"/>
    <dgm:cxn modelId="{C4E53566-54CB-45ED-9DFF-D1FA812AA57A}" type="presParOf" srcId="{2BBD7FB5-651A-47B9-A0A8-AB33F0367B3B}" destId="{67D32CFD-4753-40D7-A5D4-3102ADA2217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3A09A77-4881-4814-8101-AE6A92D72D5B}"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A281203-4BF4-4F96-94CD-6A0FD99328D4}">
      <dgm:prSet/>
      <dgm:spPr/>
      <dgm:t>
        <a:bodyPr/>
        <a:lstStyle/>
        <a:p>
          <a:pPr algn="l">
            <a:defRPr cap="all"/>
          </a:pPr>
          <a:r>
            <a:rPr lang="en-US" dirty="0">
              <a:latin typeface="Agency FB" panose="020B0503020202020204" pitchFamily="34" charset="0"/>
            </a:rPr>
            <a:t>Product Owner: Manages budget-related priorities and user requirements.</a:t>
          </a:r>
        </a:p>
      </dgm:t>
    </dgm:pt>
    <dgm:pt modelId="{B14454AA-F9A4-4BFE-B639-695497CF08A7}" type="parTrans" cxnId="{04E6FB79-40D6-456D-A027-47EFE3B905BD}">
      <dgm:prSet/>
      <dgm:spPr/>
      <dgm:t>
        <a:bodyPr/>
        <a:lstStyle/>
        <a:p>
          <a:pPr algn="l"/>
          <a:endParaRPr lang="en-US">
            <a:latin typeface="Agency FB" panose="020B0503020202020204" pitchFamily="34" charset="0"/>
          </a:endParaRPr>
        </a:p>
      </dgm:t>
    </dgm:pt>
    <dgm:pt modelId="{75D6668E-FBB7-4308-B250-01FB8F679302}" type="sibTrans" cxnId="{04E6FB79-40D6-456D-A027-47EFE3B905BD}">
      <dgm:prSet/>
      <dgm:spPr/>
      <dgm:t>
        <a:bodyPr/>
        <a:lstStyle/>
        <a:p>
          <a:pPr algn="l"/>
          <a:endParaRPr lang="en-US">
            <a:latin typeface="Agency FB" panose="020B0503020202020204" pitchFamily="34" charset="0"/>
          </a:endParaRPr>
        </a:p>
      </dgm:t>
    </dgm:pt>
    <dgm:pt modelId="{E378DA1D-E5D7-4507-BCF5-5CD0B5FAC713}">
      <dgm:prSet/>
      <dgm:spPr/>
      <dgm:t>
        <a:bodyPr/>
        <a:lstStyle/>
        <a:p>
          <a:pPr algn="l">
            <a:defRPr cap="all"/>
          </a:pPr>
          <a:r>
            <a:rPr lang="en-US" dirty="0">
              <a:latin typeface="Agency FB" panose="020B0503020202020204" pitchFamily="34" charset="0"/>
            </a:rPr>
            <a:t>Scrum Master: Facilitates sprint workflow and resolves blockers.</a:t>
          </a:r>
        </a:p>
      </dgm:t>
    </dgm:pt>
    <dgm:pt modelId="{C9791752-4965-49EB-85D8-E8D0F151FBF3}" type="parTrans" cxnId="{9942AE98-C0A0-48F9-A687-543DE8848527}">
      <dgm:prSet/>
      <dgm:spPr/>
      <dgm:t>
        <a:bodyPr/>
        <a:lstStyle/>
        <a:p>
          <a:pPr algn="l"/>
          <a:endParaRPr lang="en-US">
            <a:latin typeface="Agency FB" panose="020B0503020202020204" pitchFamily="34" charset="0"/>
          </a:endParaRPr>
        </a:p>
      </dgm:t>
    </dgm:pt>
    <dgm:pt modelId="{F0D4F1BD-986D-4052-A100-0A4BB136D0E4}" type="sibTrans" cxnId="{9942AE98-C0A0-48F9-A687-543DE8848527}">
      <dgm:prSet/>
      <dgm:spPr/>
      <dgm:t>
        <a:bodyPr/>
        <a:lstStyle/>
        <a:p>
          <a:pPr algn="l"/>
          <a:endParaRPr lang="en-US">
            <a:latin typeface="Agency FB" panose="020B0503020202020204" pitchFamily="34" charset="0"/>
          </a:endParaRPr>
        </a:p>
      </dgm:t>
    </dgm:pt>
    <dgm:pt modelId="{E54766A1-C863-474E-96F9-29FDD2CDE39E}">
      <dgm:prSet/>
      <dgm:spPr/>
      <dgm:t>
        <a:bodyPr/>
        <a:lstStyle/>
        <a:p>
          <a:pPr algn="l">
            <a:defRPr cap="all"/>
          </a:pPr>
          <a:r>
            <a:rPr lang="en-US" dirty="0">
              <a:latin typeface="Agency FB" panose="020B0503020202020204" pitchFamily="34" charset="0"/>
            </a:rPr>
            <a:t>Development Team: Focused on secure data handling, accurate financial computations, and intuitive UI.</a:t>
          </a:r>
        </a:p>
      </dgm:t>
    </dgm:pt>
    <dgm:pt modelId="{93E7D658-C1FD-4873-B5EB-1002C0A9EEFD}" type="parTrans" cxnId="{2E9758CE-E1CC-41F5-B8DC-1838EB166FFF}">
      <dgm:prSet/>
      <dgm:spPr/>
      <dgm:t>
        <a:bodyPr/>
        <a:lstStyle/>
        <a:p>
          <a:pPr algn="l"/>
          <a:endParaRPr lang="en-US">
            <a:latin typeface="Agency FB" panose="020B0503020202020204" pitchFamily="34" charset="0"/>
          </a:endParaRPr>
        </a:p>
      </dgm:t>
    </dgm:pt>
    <dgm:pt modelId="{7F9C7511-FD12-4529-9187-281935E26E00}" type="sibTrans" cxnId="{2E9758CE-E1CC-41F5-B8DC-1838EB166FFF}">
      <dgm:prSet/>
      <dgm:spPr/>
      <dgm:t>
        <a:bodyPr/>
        <a:lstStyle/>
        <a:p>
          <a:pPr algn="l"/>
          <a:endParaRPr lang="en-US">
            <a:latin typeface="Agency FB" panose="020B0503020202020204" pitchFamily="34" charset="0"/>
          </a:endParaRPr>
        </a:p>
      </dgm:t>
    </dgm:pt>
    <dgm:pt modelId="{E82F57B3-54A9-4BC2-8286-4386C1C02010}">
      <dgm:prSet/>
      <dgm:spPr/>
      <dgm:t>
        <a:bodyPr/>
        <a:lstStyle/>
        <a:p>
          <a:pPr algn="l">
            <a:defRPr cap="all"/>
          </a:pPr>
          <a:r>
            <a:rPr lang="en-US" dirty="0">
              <a:latin typeface="Agency FB" panose="020B0503020202020204" pitchFamily="34" charset="0"/>
            </a:rPr>
            <a:t>Additional Roles: Security Engineer, DevOps for production deployment.</a:t>
          </a:r>
        </a:p>
      </dgm:t>
    </dgm:pt>
    <dgm:pt modelId="{9E639C79-EE0A-417E-A10D-92BD3760EE1E}" type="parTrans" cxnId="{AAC3B8A2-252F-470C-AF68-9F37D85D7669}">
      <dgm:prSet/>
      <dgm:spPr/>
      <dgm:t>
        <a:bodyPr/>
        <a:lstStyle/>
        <a:p>
          <a:pPr algn="l"/>
          <a:endParaRPr lang="en-US">
            <a:latin typeface="Agency FB" panose="020B0503020202020204" pitchFamily="34" charset="0"/>
          </a:endParaRPr>
        </a:p>
      </dgm:t>
    </dgm:pt>
    <dgm:pt modelId="{EF957F18-92A2-47F8-A95E-98D43E6E9FBB}" type="sibTrans" cxnId="{AAC3B8A2-252F-470C-AF68-9F37D85D7669}">
      <dgm:prSet/>
      <dgm:spPr/>
      <dgm:t>
        <a:bodyPr/>
        <a:lstStyle/>
        <a:p>
          <a:pPr algn="l"/>
          <a:endParaRPr lang="en-US">
            <a:latin typeface="Agency FB" panose="020B0503020202020204" pitchFamily="34" charset="0"/>
          </a:endParaRPr>
        </a:p>
      </dgm:t>
    </dgm:pt>
    <dgm:pt modelId="{B5A0087E-409E-4BB3-B293-BFB8AA0C6E32}" type="pres">
      <dgm:prSet presAssocID="{F3A09A77-4881-4814-8101-AE6A92D72D5B}" presName="root" presStyleCnt="0">
        <dgm:presLayoutVars>
          <dgm:dir/>
          <dgm:resizeHandles val="exact"/>
        </dgm:presLayoutVars>
      </dgm:prSet>
      <dgm:spPr/>
    </dgm:pt>
    <dgm:pt modelId="{F6DBA0CA-79B8-4477-BC9B-7B4DF30DE962}" type="pres">
      <dgm:prSet presAssocID="{CA281203-4BF4-4F96-94CD-6A0FD99328D4}" presName="compNode" presStyleCnt="0"/>
      <dgm:spPr/>
    </dgm:pt>
    <dgm:pt modelId="{FC5FDAB4-0F01-47E8-A3CA-75811AF0047B}" type="pres">
      <dgm:prSet presAssocID="{CA281203-4BF4-4F96-94CD-6A0FD99328D4}" presName="iconBgRect" presStyleLbl="bgShp" presStyleIdx="0" presStyleCnt="4"/>
      <dgm:spPr>
        <a:prstGeom prst="round2DiagRect">
          <a:avLst>
            <a:gd name="adj1" fmla="val 29727"/>
            <a:gd name="adj2" fmla="val 0"/>
          </a:avLst>
        </a:prstGeom>
      </dgm:spPr>
    </dgm:pt>
    <dgm:pt modelId="{FA59EC05-A23E-4067-A22A-C97566E14A50}" type="pres">
      <dgm:prSet presAssocID="{CA281203-4BF4-4F96-94CD-6A0FD99328D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DF1F1352-9C5E-47D1-A6F6-3E024D3DA91D}" type="pres">
      <dgm:prSet presAssocID="{CA281203-4BF4-4F96-94CD-6A0FD99328D4}" presName="spaceRect" presStyleCnt="0"/>
      <dgm:spPr/>
    </dgm:pt>
    <dgm:pt modelId="{8B28E6E3-600D-4CE0-8564-3C855D28469F}" type="pres">
      <dgm:prSet presAssocID="{CA281203-4BF4-4F96-94CD-6A0FD99328D4}" presName="textRect" presStyleLbl="revTx" presStyleIdx="0" presStyleCnt="4">
        <dgm:presLayoutVars>
          <dgm:chMax val="1"/>
          <dgm:chPref val="1"/>
        </dgm:presLayoutVars>
      </dgm:prSet>
      <dgm:spPr/>
    </dgm:pt>
    <dgm:pt modelId="{B3EE27B5-618F-495D-A53E-D2D6A8BC4703}" type="pres">
      <dgm:prSet presAssocID="{75D6668E-FBB7-4308-B250-01FB8F679302}" presName="sibTrans" presStyleCnt="0"/>
      <dgm:spPr/>
    </dgm:pt>
    <dgm:pt modelId="{944743DF-3EF8-4F1C-A4C3-4B60EFF293F8}" type="pres">
      <dgm:prSet presAssocID="{E378DA1D-E5D7-4507-BCF5-5CD0B5FAC713}" presName="compNode" presStyleCnt="0"/>
      <dgm:spPr/>
    </dgm:pt>
    <dgm:pt modelId="{E8F58068-9D0B-4452-BFAB-22BDB4372A4C}" type="pres">
      <dgm:prSet presAssocID="{E378DA1D-E5D7-4507-BCF5-5CD0B5FAC713}" presName="iconBgRect" presStyleLbl="bgShp" presStyleIdx="1" presStyleCnt="4"/>
      <dgm:spPr>
        <a:prstGeom prst="round2DiagRect">
          <a:avLst>
            <a:gd name="adj1" fmla="val 29727"/>
            <a:gd name="adj2" fmla="val 0"/>
          </a:avLst>
        </a:prstGeom>
      </dgm:spPr>
    </dgm:pt>
    <dgm:pt modelId="{585C6227-2081-4F5B-8462-6CD989A8B712}" type="pres">
      <dgm:prSet presAssocID="{E378DA1D-E5D7-4507-BCF5-5CD0B5FAC71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E4A674CD-A9EA-4DC6-BB2A-53E0C1470450}" type="pres">
      <dgm:prSet presAssocID="{E378DA1D-E5D7-4507-BCF5-5CD0B5FAC713}" presName="spaceRect" presStyleCnt="0"/>
      <dgm:spPr/>
    </dgm:pt>
    <dgm:pt modelId="{658641CB-D099-47C1-9CC4-F96A41A4D1BB}" type="pres">
      <dgm:prSet presAssocID="{E378DA1D-E5D7-4507-BCF5-5CD0B5FAC713}" presName="textRect" presStyleLbl="revTx" presStyleIdx="1" presStyleCnt="4">
        <dgm:presLayoutVars>
          <dgm:chMax val="1"/>
          <dgm:chPref val="1"/>
        </dgm:presLayoutVars>
      </dgm:prSet>
      <dgm:spPr/>
    </dgm:pt>
    <dgm:pt modelId="{C55F2665-D12C-4978-835F-B45DC31E5E52}" type="pres">
      <dgm:prSet presAssocID="{F0D4F1BD-986D-4052-A100-0A4BB136D0E4}" presName="sibTrans" presStyleCnt="0"/>
      <dgm:spPr/>
    </dgm:pt>
    <dgm:pt modelId="{B5728F84-CE3E-4F88-B13E-E43C8B1B0B1B}" type="pres">
      <dgm:prSet presAssocID="{E54766A1-C863-474E-96F9-29FDD2CDE39E}" presName="compNode" presStyleCnt="0"/>
      <dgm:spPr/>
    </dgm:pt>
    <dgm:pt modelId="{2E0419A1-EC31-400C-96CC-63363054742B}" type="pres">
      <dgm:prSet presAssocID="{E54766A1-C863-474E-96F9-29FDD2CDE39E}" presName="iconBgRect" presStyleLbl="bgShp" presStyleIdx="2" presStyleCnt="4"/>
      <dgm:spPr>
        <a:prstGeom prst="round2DiagRect">
          <a:avLst>
            <a:gd name="adj1" fmla="val 29727"/>
            <a:gd name="adj2" fmla="val 0"/>
          </a:avLst>
        </a:prstGeom>
      </dgm:spPr>
    </dgm:pt>
    <dgm:pt modelId="{2D1A8B18-D2F7-4CFB-ABF2-3ED129EF223E}" type="pres">
      <dgm:prSet presAssocID="{E54766A1-C863-474E-96F9-29FDD2CDE39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btitles"/>
        </a:ext>
      </dgm:extLst>
    </dgm:pt>
    <dgm:pt modelId="{F7BA9FD8-21BB-41FB-B9EC-4892A5C502C5}" type="pres">
      <dgm:prSet presAssocID="{E54766A1-C863-474E-96F9-29FDD2CDE39E}" presName="spaceRect" presStyleCnt="0"/>
      <dgm:spPr/>
    </dgm:pt>
    <dgm:pt modelId="{9538DCD1-F50C-4966-AFF1-101FD05E5069}" type="pres">
      <dgm:prSet presAssocID="{E54766A1-C863-474E-96F9-29FDD2CDE39E}" presName="textRect" presStyleLbl="revTx" presStyleIdx="2" presStyleCnt="4">
        <dgm:presLayoutVars>
          <dgm:chMax val="1"/>
          <dgm:chPref val="1"/>
        </dgm:presLayoutVars>
      </dgm:prSet>
      <dgm:spPr/>
    </dgm:pt>
    <dgm:pt modelId="{CFB9537C-B924-40C0-A266-7DBB49F8834D}" type="pres">
      <dgm:prSet presAssocID="{7F9C7511-FD12-4529-9187-281935E26E00}" presName="sibTrans" presStyleCnt="0"/>
      <dgm:spPr/>
    </dgm:pt>
    <dgm:pt modelId="{D4032DE0-9BC4-4467-B06A-CD30D679713B}" type="pres">
      <dgm:prSet presAssocID="{E82F57B3-54A9-4BC2-8286-4386C1C02010}" presName="compNode" presStyleCnt="0"/>
      <dgm:spPr/>
    </dgm:pt>
    <dgm:pt modelId="{B367C541-B728-4C5D-9899-1DDD41973FCB}" type="pres">
      <dgm:prSet presAssocID="{E82F57B3-54A9-4BC2-8286-4386C1C02010}" presName="iconBgRect" presStyleLbl="bgShp" presStyleIdx="3" presStyleCnt="4"/>
      <dgm:spPr>
        <a:prstGeom prst="round2DiagRect">
          <a:avLst>
            <a:gd name="adj1" fmla="val 29727"/>
            <a:gd name="adj2" fmla="val 0"/>
          </a:avLst>
        </a:prstGeom>
      </dgm:spPr>
    </dgm:pt>
    <dgm:pt modelId="{FF092AD2-6F64-48B6-ABFA-C39DF1C19569}" type="pres">
      <dgm:prSet presAssocID="{E82F57B3-54A9-4BC2-8286-4386C1C02010}"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obot"/>
        </a:ext>
      </dgm:extLst>
    </dgm:pt>
    <dgm:pt modelId="{88E1CF1F-E39C-47E2-A16A-4B11581F4962}" type="pres">
      <dgm:prSet presAssocID="{E82F57B3-54A9-4BC2-8286-4386C1C02010}" presName="spaceRect" presStyleCnt="0"/>
      <dgm:spPr/>
    </dgm:pt>
    <dgm:pt modelId="{92A9A45A-08A6-46BF-8E54-40E9D1FEF40E}" type="pres">
      <dgm:prSet presAssocID="{E82F57B3-54A9-4BC2-8286-4386C1C02010}" presName="textRect" presStyleLbl="revTx" presStyleIdx="3" presStyleCnt="4">
        <dgm:presLayoutVars>
          <dgm:chMax val="1"/>
          <dgm:chPref val="1"/>
        </dgm:presLayoutVars>
      </dgm:prSet>
      <dgm:spPr/>
    </dgm:pt>
  </dgm:ptLst>
  <dgm:cxnLst>
    <dgm:cxn modelId="{B6AC1708-EBE6-4876-828C-5F2ABFB631D2}" type="presOf" srcId="{F3A09A77-4881-4814-8101-AE6A92D72D5B}" destId="{B5A0087E-409E-4BB3-B293-BFB8AA0C6E32}" srcOrd="0" destOrd="0" presId="urn:microsoft.com/office/officeart/2018/5/layout/IconLeafLabelList"/>
    <dgm:cxn modelId="{04E6FB79-40D6-456D-A027-47EFE3B905BD}" srcId="{F3A09A77-4881-4814-8101-AE6A92D72D5B}" destId="{CA281203-4BF4-4F96-94CD-6A0FD99328D4}" srcOrd="0" destOrd="0" parTransId="{B14454AA-F9A4-4BFE-B639-695497CF08A7}" sibTransId="{75D6668E-FBB7-4308-B250-01FB8F679302}"/>
    <dgm:cxn modelId="{B21D1B81-3671-4CFF-A4B4-2105A8F1F3AD}" type="presOf" srcId="{E82F57B3-54A9-4BC2-8286-4386C1C02010}" destId="{92A9A45A-08A6-46BF-8E54-40E9D1FEF40E}" srcOrd="0" destOrd="0" presId="urn:microsoft.com/office/officeart/2018/5/layout/IconLeafLabelList"/>
    <dgm:cxn modelId="{C548AF93-8BA2-4E0A-896C-7978F83CA55B}" type="presOf" srcId="{E378DA1D-E5D7-4507-BCF5-5CD0B5FAC713}" destId="{658641CB-D099-47C1-9CC4-F96A41A4D1BB}" srcOrd="0" destOrd="0" presId="urn:microsoft.com/office/officeart/2018/5/layout/IconLeafLabelList"/>
    <dgm:cxn modelId="{9942AE98-C0A0-48F9-A687-543DE8848527}" srcId="{F3A09A77-4881-4814-8101-AE6A92D72D5B}" destId="{E378DA1D-E5D7-4507-BCF5-5CD0B5FAC713}" srcOrd="1" destOrd="0" parTransId="{C9791752-4965-49EB-85D8-E8D0F151FBF3}" sibTransId="{F0D4F1BD-986D-4052-A100-0A4BB136D0E4}"/>
    <dgm:cxn modelId="{AAC3B8A2-252F-470C-AF68-9F37D85D7669}" srcId="{F3A09A77-4881-4814-8101-AE6A92D72D5B}" destId="{E82F57B3-54A9-4BC2-8286-4386C1C02010}" srcOrd="3" destOrd="0" parTransId="{9E639C79-EE0A-417E-A10D-92BD3760EE1E}" sibTransId="{EF957F18-92A2-47F8-A95E-98D43E6E9FBB}"/>
    <dgm:cxn modelId="{718EDEC0-4404-46C6-827F-A25C027FF7FE}" type="presOf" srcId="{CA281203-4BF4-4F96-94CD-6A0FD99328D4}" destId="{8B28E6E3-600D-4CE0-8564-3C855D28469F}" srcOrd="0" destOrd="0" presId="urn:microsoft.com/office/officeart/2018/5/layout/IconLeafLabelList"/>
    <dgm:cxn modelId="{2E9758CE-E1CC-41F5-B8DC-1838EB166FFF}" srcId="{F3A09A77-4881-4814-8101-AE6A92D72D5B}" destId="{E54766A1-C863-474E-96F9-29FDD2CDE39E}" srcOrd="2" destOrd="0" parTransId="{93E7D658-C1FD-4873-B5EB-1002C0A9EEFD}" sibTransId="{7F9C7511-FD12-4529-9187-281935E26E00}"/>
    <dgm:cxn modelId="{CB9DCDEB-FE00-44A5-9A55-C7EE08438214}" type="presOf" srcId="{E54766A1-C863-474E-96F9-29FDD2CDE39E}" destId="{9538DCD1-F50C-4966-AFF1-101FD05E5069}" srcOrd="0" destOrd="0" presId="urn:microsoft.com/office/officeart/2018/5/layout/IconLeafLabelList"/>
    <dgm:cxn modelId="{1BABD14B-98A4-48E6-A259-E8ED229F5263}" type="presParOf" srcId="{B5A0087E-409E-4BB3-B293-BFB8AA0C6E32}" destId="{F6DBA0CA-79B8-4477-BC9B-7B4DF30DE962}" srcOrd="0" destOrd="0" presId="urn:microsoft.com/office/officeart/2018/5/layout/IconLeafLabelList"/>
    <dgm:cxn modelId="{B7EF6C68-ADFE-49A0-B249-CC3E6367B461}" type="presParOf" srcId="{F6DBA0CA-79B8-4477-BC9B-7B4DF30DE962}" destId="{FC5FDAB4-0F01-47E8-A3CA-75811AF0047B}" srcOrd="0" destOrd="0" presId="urn:microsoft.com/office/officeart/2018/5/layout/IconLeafLabelList"/>
    <dgm:cxn modelId="{CC04A1C2-B6C9-4729-8D6B-843D889C23C6}" type="presParOf" srcId="{F6DBA0CA-79B8-4477-BC9B-7B4DF30DE962}" destId="{FA59EC05-A23E-4067-A22A-C97566E14A50}" srcOrd="1" destOrd="0" presId="urn:microsoft.com/office/officeart/2018/5/layout/IconLeafLabelList"/>
    <dgm:cxn modelId="{90CA3797-EF66-45AB-8D15-A9A43796CACD}" type="presParOf" srcId="{F6DBA0CA-79B8-4477-BC9B-7B4DF30DE962}" destId="{DF1F1352-9C5E-47D1-A6F6-3E024D3DA91D}" srcOrd="2" destOrd="0" presId="urn:microsoft.com/office/officeart/2018/5/layout/IconLeafLabelList"/>
    <dgm:cxn modelId="{AAFC969B-463E-4041-8943-D8321F2911AE}" type="presParOf" srcId="{F6DBA0CA-79B8-4477-BC9B-7B4DF30DE962}" destId="{8B28E6E3-600D-4CE0-8564-3C855D28469F}" srcOrd="3" destOrd="0" presId="urn:microsoft.com/office/officeart/2018/5/layout/IconLeafLabelList"/>
    <dgm:cxn modelId="{D0F33642-AB78-48E2-A5BC-810165C054E3}" type="presParOf" srcId="{B5A0087E-409E-4BB3-B293-BFB8AA0C6E32}" destId="{B3EE27B5-618F-495D-A53E-D2D6A8BC4703}" srcOrd="1" destOrd="0" presId="urn:microsoft.com/office/officeart/2018/5/layout/IconLeafLabelList"/>
    <dgm:cxn modelId="{CF1A95CD-64AC-4E93-AF09-146FD2D72A06}" type="presParOf" srcId="{B5A0087E-409E-4BB3-B293-BFB8AA0C6E32}" destId="{944743DF-3EF8-4F1C-A4C3-4B60EFF293F8}" srcOrd="2" destOrd="0" presId="urn:microsoft.com/office/officeart/2018/5/layout/IconLeafLabelList"/>
    <dgm:cxn modelId="{262707EB-A10B-41A3-B776-B4E4056BD162}" type="presParOf" srcId="{944743DF-3EF8-4F1C-A4C3-4B60EFF293F8}" destId="{E8F58068-9D0B-4452-BFAB-22BDB4372A4C}" srcOrd="0" destOrd="0" presId="urn:microsoft.com/office/officeart/2018/5/layout/IconLeafLabelList"/>
    <dgm:cxn modelId="{31D8F639-0F3E-4E1F-BC44-1A59CBC35B02}" type="presParOf" srcId="{944743DF-3EF8-4F1C-A4C3-4B60EFF293F8}" destId="{585C6227-2081-4F5B-8462-6CD989A8B712}" srcOrd="1" destOrd="0" presId="urn:microsoft.com/office/officeart/2018/5/layout/IconLeafLabelList"/>
    <dgm:cxn modelId="{3546ECE8-0CAE-423C-9DA5-E74E120F6B16}" type="presParOf" srcId="{944743DF-3EF8-4F1C-A4C3-4B60EFF293F8}" destId="{E4A674CD-A9EA-4DC6-BB2A-53E0C1470450}" srcOrd="2" destOrd="0" presId="urn:microsoft.com/office/officeart/2018/5/layout/IconLeafLabelList"/>
    <dgm:cxn modelId="{B7E3E9F5-19F3-417D-8D5B-E8AEE3A79BC4}" type="presParOf" srcId="{944743DF-3EF8-4F1C-A4C3-4B60EFF293F8}" destId="{658641CB-D099-47C1-9CC4-F96A41A4D1BB}" srcOrd="3" destOrd="0" presId="urn:microsoft.com/office/officeart/2018/5/layout/IconLeafLabelList"/>
    <dgm:cxn modelId="{B96DE97D-6DA2-47FC-B650-A458633F3DDF}" type="presParOf" srcId="{B5A0087E-409E-4BB3-B293-BFB8AA0C6E32}" destId="{C55F2665-D12C-4978-835F-B45DC31E5E52}" srcOrd="3" destOrd="0" presId="urn:microsoft.com/office/officeart/2018/5/layout/IconLeafLabelList"/>
    <dgm:cxn modelId="{038BF31C-63D9-4D68-ACD1-0CBFF99D935A}" type="presParOf" srcId="{B5A0087E-409E-4BB3-B293-BFB8AA0C6E32}" destId="{B5728F84-CE3E-4F88-B13E-E43C8B1B0B1B}" srcOrd="4" destOrd="0" presId="urn:microsoft.com/office/officeart/2018/5/layout/IconLeafLabelList"/>
    <dgm:cxn modelId="{34D70CEC-894E-40C6-A472-8DDE39E6459E}" type="presParOf" srcId="{B5728F84-CE3E-4F88-B13E-E43C8B1B0B1B}" destId="{2E0419A1-EC31-400C-96CC-63363054742B}" srcOrd="0" destOrd="0" presId="urn:microsoft.com/office/officeart/2018/5/layout/IconLeafLabelList"/>
    <dgm:cxn modelId="{43CE1E9A-ABEF-4858-8D55-C4E60A935C98}" type="presParOf" srcId="{B5728F84-CE3E-4F88-B13E-E43C8B1B0B1B}" destId="{2D1A8B18-D2F7-4CFB-ABF2-3ED129EF223E}" srcOrd="1" destOrd="0" presId="urn:microsoft.com/office/officeart/2018/5/layout/IconLeafLabelList"/>
    <dgm:cxn modelId="{1BD486CA-2F19-43EF-B42D-D29B65DFD98F}" type="presParOf" srcId="{B5728F84-CE3E-4F88-B13E-E43C8B1B0B1B}" destId="{F7BA9FD8-21BB-41FB-B9EC-4892A5C502C5}" srcOrd="2" destOrd="0" presId="urn:microsoft.com/office/officeart/2018/5/layout/IconLeafLabelList"/>
    <dgm:cxn modelId="{7035E1D4-8FC6-4D47-8CD5-349F569B9F05}" type="presParOf" srcId="{B5728F84-CE3E-4F88-B13E-E43C8B1B0B1B}" destId="{9538DCD1-F50C-4966-AFF1-101FD05E5069}" srcOrd="3" destOrd="0" presId="urn:microsoft.com/office/officeart/2018/5/layout/IconLeafLabelList"/>
    <dgm:cxn modelId="{9EEFE2D4-ADB5-4A54-98EF-8F9E4CE1D73A}" type="presParOf" srcId="{B5A0087E-409E-4BB3-B293-BFB8AA0C6E32}" destId="{CFB9537C-B924-40C0-A266-7DBB49F8834D}" srcOrd="5" destOrd="0" presId="urn:microsoft.com/office/officeart/2018/5/layout/IconLeafLabelList"/>
    <dgm:cxn modelId="{61888BB9-92F9-42FA-B887-3AE6D8AB975B}" type="presParOf" srcId="{B5A0087E-409E-4BB3-B293-BFB8AA0C6E32}" destId="{D4032DE0-9BC4-4467-B06A-CD30D679713B}" srcOrd="6" destOrd="0" presId="urn:microsoft.com/office/officeart/2018/5/layout/IconLeafLabelList"/>
    <dgm:cxn modelId="{0B9660F9-5754-48C7-95E3-49D36FBA6AAF}" type="presParOf" srcId="{D4032DE0-9BC4-4467-B06A-CD30D679713B}" destId="{B367C541-B728-4C5D-9899-1DDD41973FCB}" srcOrd="0" destOrd="0" presId="urn:microsoft.com/office/officeart/2018/5/layout/IconLeafLabelList"/>
    <dgm:cxn modelId="{77420130-99D8-461E-BEF6-E7FEE455DF6B}" type="presParOf" srcId="{D4032DE0-9BC4-4467-B06A-CD30D679713B}" destId="{FF092AD2-6F64-48B6-ABFA-C39DF1C19569}" srcOrd="1" destOrd="0" presId="urn:microsoft.com/office/officeart/2018/5/layout/IconLeafLabelList"/>
    <dgm:cxn modelId="{218D1E96-5CCB-4BB6-B2CB-D766C9362369}" type="presParOf" srcId="{D4032DE0-9BC4-4467-B06A-CD30D679713B}" destId="{88E1CF1F-E39C-47E2-A16A-4B11581F4962}" srcOrd="2" destOrd="0" presId="urn:microsoft.com/office/officeart/2018/5/layout/IconLeafLabelList"/>
    <dgm:cxn modelId="{BE7DE384-90BB-463C-9B35-ED0A66ECD18D}" type="presParOf" srcId="{D4032DE0-9BC4-4467-B06A-CD30D679713B}" destId="{92A9A45A-08A6-46BF-8E54-40E9D1FEF40E}"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30FAEC-2CB6-436D-9165-099D02C2C094}" type="doc">
      <dgm:prSet loTypeId="urn:microsoft.com/office/officeart/2018/2/layout/IconLabelDescriptionList" loCatId="icon" qsTypeId="urn:microsoft.com/office/officeart/2005/8/quickstyle/simple1" qsCatId="simple" csTypeId="urn:microsoft.com/office/officeart/2018/5/colors/Iconchunking_neutralbg_accent2_2" csCatId="accent2" phldr="1"/>
      <dgm:spPr/>
      <dgm:t>
        <a:bodyPr/>
        <a:lstStyle/>
        <a:p>
          <a:endParaRPr lang="en-US"/>
        </a:p>
      </dgm:t>
    </dgm:pt>
    <dgm:pt modelId="{2C61D9CA-260C-49D6-B0CE-873C9ADAC2C6}">
      <dgm:prSet/>
      <dgm:spPr/>
      <dgm:t>
        <a:bodyPr/>
        <a:lstStyle/>
        <a:p>
          <a:pPr>
            <a:lnSpc>
              <a:spcPct val="100000"/>
            </a:lnSpc>
            <a:defRPr b="1"/>
          </a:pPr>
          <a:r>
            <a:rPr lang="en-US"/>
            <a:t>Key User Stories:</a:t>
          </a:r>
        </a:p>
      </dgm:t>
    </dgm:pt>
    <dgm:pt modelId="{5636E8AC-B7F2-4F12-BABA-05BF093B0CFF}" type="parTrans" cxnId="{FCCEA0BD-15AF-4C9A-A19C-08BC4811E61E}">
      <dgm:prSet/>
      <dgm:spPr/>
      <dgm:t>
        <a:bodyPr/>
        <a:lstStyle/>
        <a:p>
          <a:endParaRPr lang="en-US"/>
        </a:p>
      </dgm:t>
    </dgm:pt>
    <dgm:pt modelId="{A494EA51-042A-4747-8791-44BA112F30ED}" type="sibTrans" cxnId="{FCCEA0BD-15AF-4C9A-A19C-08BC4811E61E}">
      <dgm:prSet/>
      <dgm:spPr/>
      <dgm:t>
        <a:bodyPr/>
        <a:lstStyle/>
        <a:p>
          <a:endParaRPr lang="en-US"/>
        </a:p>
      </dgm:t>
    </dgm:pt>
    <dgm:pt modelId="{F5918A60-EFB2-47F6-BFE0-B663D298638C}">
      <dgm:prSet/>
      <dgm:spPr/>
      <dgm:t>
        <a:bodyPr/>
        <a:lstStyle/>
        <a:p>
          <a:pPr>
            <a:lnSpc>
              <a:spcPct val="100000"/>
            </a:lnSpc>
          </a:pPr>
          <a:r>
            <a:rPr lang="en-US"/>
            <a:t>'As a user, I want to set daily, weekly, and monthly budgets to manage spending.'</a:t>
          </a:r>
        </a:p>
      </dgm:t>
    </dgm:pt>
    <dgm:pt modelId="{A0F844E7-5948-4CA1-99B3-EB45D835ED8A}" type="parTrans" cxnId="{464CAFCB-3BC5-4ABE-8235-5FD1C06889DE}">
      <dgm:prSet/>
      <dgm:spPr/>
      <dgm:t>
        <a:bodyPr/>
        <a:lstStyle/>
        <a:p>
          <a:endParaRPr lang="en-US"/>
        </a:p>
      </dgm:t>
    </dgm:pt>
    <dgm:pt modelId="{0838E56C-39F9-400B-9AB6-7C16B9B1D67D}" type="sibTrans" cxnId="{464CAFCB-3BC5-4ABE-8235-5FD1C06889DE}">
      <dgm:prSet/>
      <dgm:spPr/>
      <dgm:t>
        <a:bodyPr/>
        <a:lstStyle/>
        <a:p>
          <a:endParaRPr lang="en-US"/>
        </a:p>
      </dgm:t>
    </dgm:pt>
    <dgm:pt modelId="{4E0B882D-D07A-44E0-B165-884993518CDA}">
      <dgm:prSet/>
      <dgm:spPr/>
      <dgm:t>
        <a:bodyPr/>
        <a:lstStyle/>
        <a:p>
          <a:pPr>
            <a:lnSpc>
              <a:spcPct val="100000"/>
            </a:lnSpc>
          </a:pPr>
          <a:r>
            <a:rPr lang="en-US"/>
            <a:t>'As a user, I want categorized expense tracking to understand my spending habits.'</a:t>
          </a:r>
        </a:p>
      </dgm:t>
    </dgm:pt>
    <dgm:pt modelId="{078CEA0F-05A2-418F-8C20-F4EA5C831FBF}" type="parTrans" cxnId="{C3648E84-2E2D-4F7F-B8F2-880F5663FD72}">
      <dgm:prSet/>
      <dgm:spPr/>
      <dgm:t>
        <a:bodyPr/>
        <a:lstStyle/>
        <a:p>
          <a:endParaRPr lang="en-US"/>
        </a:p>
      </dgm:t>
    </dgm:pt>
    <dgm:pt modelId="{4DE9F20B-05FB-4F98-ACF1-977CD6FCF9A9}" type="sibTrans" cxnId="{C3648E84-2E2D-4F7F-B8F2-880F5663FD72}">
      <dgm:prSet/>
      <dgm:spPr/>
      <dgm:t>
        <a:bodyPr/>
        <a:lstStyle/>
        <a:p>
          <a:endParaRPr lang="en-US"/>
        </a:p>
      </dgm:t>
    </dgm:pt>
    <dgm:pt modelId="{99C3DA13-18E4-4672-A980-A7420F427CA0}">
      <dgm:prSet/>
      <dgm:spPr/>
      <dgm:t>
        <a:bodyPr/>
        <a:lstStyle/>
        <a:p>
          <a:pPr>
            <a:lnSpc>
              <a:spcPct val="100000"/>
            </a:lnSpc>
          </a:pPr>
          <a:r>
            <a:rPr lang="en-US"/>
            <a:t>'As a user, I want alerts when nearing my budget limits.'</a:t>
          </a:r>
        </a:p>
      </dgm:t>
    </dgm:pt>
    <dgm:pt modelId="{C90F26EA-D115-4EC1-94CF-3250E41BF726}" type="parTrans" cxnId="{9813FA7A-3807-4E57-896C-CFF5141586C6}">
      <dgm:prSet/>
      <dgm:spPr/>
      <dgm:t>
        <a:bodyPr/>
        <a:lstStyle/>
        <a:p>
          <a:endParaRPr lang="en-US"/>
        </a:p>
      </dgm:t>
    </dgm:pt>
    <dgm:pt modelId="{5A564940-96E8-45BA-ACAC-850B00570712}" type="sibTrans" cxnId="{9813FA7A-3807-4E57-896C-CFF5141586C6}">
      <dgm:prSet/>
      <dgm:spPr/>
      <dgm:t>
        <a:bodyPr/>
        <a:lstStyle/>
        <a:p>
          <a:endParaRPr lang="en-US"/>
        </a:p>
      </dgm:t>
    </dgm:pt>
    <dgm:pt modelId="{988459FE-AF2B-43FF-A9E5-21EE54D8CCF3}">
      <dgm:prSet/>
      <dgm:spPr/>
      <dgm:t>
        <a:bodyPr/>
        <a:lstStyle/>
        <a:p>
          <a:pPr>
            <a:lnSpc>
              <a:spcPct val="100000"/>
            </a:lnSpc>
            <a:defRPr b="1"/>
          </a:pPr>
          <a:r>
            <a:rPr lang="en-US"/>
            <a:t>Prioritized backlog items ensure user-centered feature delivery.</a:t>
          </a:r>
        </a:p>
      </dgm:t>
    </dgm:pt>
    <dgm:pt modelId="{D75A8D4A-B146-4C74-B4C6-A69E582AEC12}" type="parTrans" cxnId="{9DC33F18-9099-4A3F-86BA-C0E0F1F796CB}">
      <dgm:prSet/>
      <dgm:spPr/>
      <dgm:t>
        <a:bodyPr/>
        <a:lstStyle/>
        <a:p>
          <a:endParaRPr lang="en-US"/>
        </a:p>
      </dgm:t>
    </dgm:pt>
    <dgm:pt modelId="{62398608-A39A-4BBE-A601-F8F1BB0C7C4A}" type="sibTrans" cxnId="{9DC33F18-9099-4A3F-86BA-C0E0F1F796CB}">
      <dgm:prSet/>
      <dgm:spPr/>
      <dgm:t>
        <a:bodyPr/>
        <a:lstStyle/>
        <a:p>
          <a:endParaRPr lang="en-US"/>
        </a:p>
      </dgm:t>
    </dgm:pt>
    <dgm:pt modelId="{D0D3F042-769C-410D-A299-7D37A1BE2F16}" type="pres">
      <dgm:prSet presAssocID="{1B30FAEC-2CB6-436D-9165-099D02C2C094}" presName="root" presStyleCnt="0">
        <dgm:presLayoutVars>
          <dgm:dir/>
          <dgm:resizeHandles val="exact"/>
        </dgm:presLayoutVars>
      </dgm:prSet>
      <dgm:spPr/>
    </dgm:pt>
    <dgm:pt modelId="{0ED512DD-430F-4DE0-BAFF-301EDC264028}" type="pres">
      <dgm:prSet presAssocID="{2C61D9CA-260C-49D6-B0CE-873C9ADAC2C6}" presName="compNode" presStyleCnt="0"/>
      <dgm:spPr/>
    </dgm:pt>
    <dgm:pt modelId="{7E43902F-C028-4992-A651-3D20A23F93A5}" type="pres">
      <dgm:prSet presAssocID="{2C61D9CA-260C-49D6-B0CE-873C9ADAC2C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erarchy"/>
        </a:ext>
      </dgm:extLst>
    </dgm:pt>
    <dgm:pt modelId="{208B00FF-BE78-4EE5-8BFE-3C191FCAF942}" type="pres">
      <dgm:prSet presAssocID="{2C61D9CA-260C-49D6-B0CE-873C9ADAC2C6}" presName="iconSpace" presStyleCnt="0"/>
      <dgm:spPr/>
    </dgm:pt>
    <dgm:pt modelId="{B4B95E82-F80E-499D-B889-32597E938A31}" type="pres">
      <dgm:prSet presAssocID="{2C61D9CA-260C-49D6-B0CE-873C9ADAC2C6}" presName="parTx" presStyleLbl="revTx" presStyleIdx="0" presStyleCnt="4">
        <dgm:presLayoutVars>
          <dgm:chMax val="0"/>
          <dgm:chPref val="0"/>
        </dgm:presLayoutVars>
      </dgm:prSet>
      <dgm:spPr/>
    </dgm:pt>
    <dgm:pt modelId="{9F861E60-D65C-41C4-90DC-01042F4F15AD}" type="pres">
      <dgm:prSet presAssocID="{2C61D9CA-260C-49D6-B0CE-873C9ADAC2C6}" presName="txSpace" presStyleCnt="0"/>
      <dgm:spPr/>
    </dgm:pt>
    <dgm:pt modelId="{36872D9C-96CB-4992-BD28-1A133FEB1E2A}" type="pres">
      <dgm:prSet presAssocID="{2C61D9CA-260C-49D6-B0CE-873C9ADAC2C6}" presName="desTx" presStyleLbl="revTx" presStyleIdx="1" presStyleCnt="4">
        <dgm:presLayoutVars/>
      </dgm:prSet>
      <dgm:spPr/>
    </dgm:pt>
    <dgm:pt modelId="{555487C9-A2B8-42D7-AF0E-6E7E68B7E525}" type="pres">
      <dgm:prSet presAssocID="{A494EA51-042A-4747-8791-44BA112F30ED}" presName="sibTrans" presStyleCnt="0"/>
      <dgm:spPr/>
    </dgm:pt>
    <dgm:pt modelId="{0383F634-39A9-4C9F-A48C-EDDEBBCF182D}" type="pres">
      <dgm:prSet presAssocID="{988459FE-AF2B-43FF-A9E5-21EE54D8CCF3}" presName="compNode" presStyleCnt="0"/>
      <dgm:spPr/>
    </dgm:pt>
    <dgm:pt modelId="{26581043-7FDE-4EE1-9654-A4851C3F0E7C}" type="pres">
      <dgm:prSet presAssocID="{988459FE-AF2B-43FF-A9E5-21EE54D8CCF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61709202-AF58-476A-B2CA-DB1AC21B6433}" type="pres">
      <dgm:prSet presAssocID="{988459FE-AF2B-43FF-A9E5-21EE54D8CCF3}" presName="iconSpace" presStyleCnt="0"/>
      <dgm:spPr/>
    </dgm:pt>
    <dgm:pt modelId="{DBACF862-24D3-4E13-B608-68E7FC11A583}" type="pres">
      <dgm:prSet presAssocID="{988459FE-AF2B-43FF-A9E5-21EE54D8CCF3}" presName="parTx" presStyleLbl="revTx" presStyleIdx="2" presStyleCnt="4">
        <dgm:presLayoutVars>
          <dgm:chMax val="0"/>
          <dgm:chPref val="0"/>
        </dgm:presLayoutVars>
      </dgm:prSet>
      <dgm:spPr/>
    </dgm:pt>
    <dgm:pt modelId="{EF674507-ECC2-44D0-BA08-B8217765FE54}" type="pres">
      <dgm:prSet presAssocID="{988459FE-AF2B-43FF-A9E5-21EE54D8CCF3}" presName="txSpace" presStyleCnt="0"/>
      <dgm:spPr/>
    </dgm:pt>
    <dgm:pt modelId="{BB29636A-8BB6-4122-B1AA-1C503BFEE87E}" type="pres">
      <dgm:prSet presAssocID="{988459FE-AF2B-43FF-A9E5-21EE54D8CCF3}" presName="desTx" presStyleLbl="revTx" presStyleIdx="3" presStyleCnt="4">
        <dgm:presLayoutVars/>
      </dgm:prSet>
      <dgm:spPr/>
    </dgm:pt>
  </dgm:ptLst>
  <dgm:cxnLst>
    <dgm:cxn modelId="{0978F900-E40E-41B7-8948-41D21FA577FA}" type="presOf" srcId="{2C61D9CA-260C-49D6-B0CE-873C9ADAC2C6}" destId="{B4B95E82-F80E-499D-B889-32597E938A31}" srcOrd="0" destOrd="0" presId="urn:microsoft.com/office/officeart/2018/2/layout/IconLabelDescriptionList"/>
    <dgm:cxn modelId="{BFF5080B-2E45-47B0-8F14-A7410ED67F04}" type="presOf" srcId="{F5918A60-EFB2-47F6-BFE0-B663D298638C}" destId="{36872D9C-96CB-4992-BD28-1A133FEB1E2A}" srcOrd="0" destOrd="0" presId="urn:microsoft.com/office/officeart/2018/2/layout/IconLabelDescriptionList"/>
    <dgm:cxn modelId="{9DC33F18-9099-4A3F-86BA-C0E0F1F796CB}" srcId="{1B30FAEC-2CB6-436D-9165-099D02C2C094}" destId="{988459FE-AF2B-43FF-A9E5-21EE54D8CCF3}" srcOrd="1" destOrd="0" parTransId="{D75A8D4A-B146-4C74-B4C6-A69E582AEC12}" sibTransId="{62398608-A39A-4BBE-A601-F8F1BB0C7C4A}"/>
    <dgm:cxn modelId="{0E17AF54-0677-4032-81C8-28A40FAD4A6D}" type="presOf" srcId="{988459FE-AF2B-43FF-A9E5-21EE54D8CCF3}" destId="{DBACF862-24D3-4E13-B608-68E7FC11A583}" srcOrd="0" destOrd="0" presId="urn:microsoft.com/office/officeart/2018/2/layout/IconLabelDescriptionList"/>
    <dgm:cxn modelId="{9813FA7A-3807-4E57-896C-CFF5141586C6}" srcId="{2C61D9CA-260C-49D6-B0CE-873C9ADAC2C6}" destId="{99C3DA13-18E4-4672-A980-A7420F427CA0}" srcOrd="2" destOrd="0" parTransId="{C90F26EA-D115-4EC1-94CF-3250E41BF726}" sibTransId="{5A564940-96E8-45BA-ACAC-850B00570712}"/>
    <dgm:cxn modelId="{C3648E84-2E2D-4F7F-B8F2-880F5663FD72}" srcId="{2C61D9CA-260C-49D6-B0CE-873C9ADAC2C6}" destId="{4E0B882D-D07A-44E0-B165-884993518CDA}" srcOrd="1" destOrd="0" parTransId="{078CEA0F-05A2-418F-8C20-F4EA5C831FBF}" sibTransId="{4DE9F20B-05FB-4F98-ACF1-977CD6FCF9A9}"/>
    <dgm:cxn modelId="{3F923999-13C1-4001-BB79-12082578973D}" type="presOf" srcId="{4E0B882D-D07A-44E0-B165-884993518CDA}" destId="{36872D9C-96CB-4992-BD28-1A133FEB1E2A}" srcOrd="0" destOrd="1" presId="urn:microsoft.com/office/officeart/2018/2/layout/IconLabelDescriptionList"/>
    <dgm:cxn modelId="{B93758A0-0EA5-4239-A6F4-8A11BC27DF6A}" type="presOf" srcId="{99C3DA13-18E4-4672-A980-A7420F427CA0}" destId="{36872D9C-96CB-4992-BD28-1A133FEB1E2A}" srcOrd="0" destOrd="2" presId="urn:microsoft.com/office/officeart/2018/2/layout/IconLabelDescriptionList"/>
    <dgm:cxn modelId="{FCCEA0BD-15AF-4C9A-A19C-08BC4811E61E}" srcId="{1B30FAEC-2CB6-436D-9165-099D02C2C094}" destId="{2C61D9CA-260C-49D6-B0CE-873C9ADAC2C6}" srcOrd="0" destOrd="0" parTransId="{5636E8AC-B7F2-4F12-BABA-05BF093B0CFF}" sibTransId="{A494EA51-042A-4747-8791-44BA112F30ED}"/>
    <dgm:cxn modelId="{464CAFCB-3BC5-4ABE-8235-5FD1C06889DE}" srcId="{2C61D9CA-260C-49D6-B0CE-873C9ADAC2C6}" destId="{F5918A60-EFB2-47F6-BFE0-B663D298638C}" srcOrd="0" destOrd="0" parTransId="{A0F844E7-5948-4CA1-99B3-EB45D835ED8A}" sibTransId="{0838E56C-39F9-400B-9AB6-7C16B9B1D67D}"/>
    <dgm:cxn modelId="{F70A91EC-82C4-42A1-B767-9BD9D24687CF}" type="presOf" srcId="{1B30FAEC-2CB6-436D-9165-099D02C2C094}" destId="{D0D3F042-769C-410D-A299-7D37A1BE2F16}" srcOrd="0" destOrd="0" presId="urn:microsoft.com/office/officeart/2018/2/layout/IconLabelDescriptionList"/>
    <dgm:cxn modelId="{A001242A-92B5-4709-980B-81D0C4FAF803}" type="presParOf" srcId="{D0D3F042-769C-410D-A299-7D37A1BE2F16}" destId="{0ED512DD-430F-4DE0-BAFF-301EDC264028}" srcOrd="0" destOrd="0" presId="urn:microsoft.com/office/officeart/2018/2/layout/IconLabelDescriptionList"/>
    <dgm:cxn modelId="{AF6127D8-9CA1-4802-9DF4-5398B7455BD7}" type="presParOf" srcId="{0ED512DD-430F-4DE0-BAFF-301EDC264028}" destId="{7E43902F-C028-4992-A651-3D20A23F93A5}" srcOrd="0" destOrd="0" presId="urn:microsoft.com/office/officeart/2018/2/layout/IconLabelDescriptionList"/>
    <dgm:cxn modelId="{066EEF89-0623-4B8B-A458-67061E3E5AF8}" type="presParOf" srcId="{0ED512DD-430F-4DE0-BAFF-301EDC264028}" destId="{208B00FF-BE78-4EE5-8BFE-3C191FCAF942}" srcOrd="1" destOrd="0" presId="urn:microsoft.com/office/officeart/2018/2/layout/IconLabelDescriptionList"/>
    <dgm:cxn modelId="{4A1D9020-4FE2-4CC9-B1BF-E6CFE2A96385}" type="presParOf" srcId="{0ED512DD-430F-4DE0-BAFF-301EDC264028}" destId="{B4B95E82-F80E-499D-B889-32597E938A31}" srcOrd="2" destOrd="0" presId="urn:microsoft.com/office/officeart/2018/2/layout/IconLabelDescriptionList"/>
    <dgm:cxn modelId="{D848D9ED-89BF-474B-9D6C-8E7787A44CD4}" type="presParOf" srcId="{0ED512DD-430F-4DE0-BAFF-301EDC264028}" destId="{9F861E60-D65C-41C4-90DC-01042F4F15AD}" srcOrd="3" destOrd="0" presId="urn:microsoft.com/office/officeart/2018/2/layout/IconLabelDescriptionList"/>
    <dgm:cxn modelId="{17AAF33E-8E22-4A62-92C9-FB33F4D598EC}" type="presParOf" srcId="{0ED512DD-430F-4DE0-BAFF-301EDC264028}" destId="{36872D9C-96CB-4992-BD28-1A133FEB1E2A}" srcOrd="4" destOrd="0" presId="urn:microsoft.com/office/officeart/2018/2/layout/IconLabelDescriptionList"/>
    <dgm:cxn modelId="{392EB374-9D51-4580-9574-919F92AE80A4}" type="presParOf" srcId="{D0D3F042-769C-410D-A299-7D37A1BE2F16}" destId="{555487C9-A2B8-42D7-AF0E-6E7E68B7E525}" srcOrd="1" destOrd="0" presId="urn:microsoft.com/office/officeart/2018/2/layout/IconLabelDescriptionList"/>
    <dgm:cxn modelId="{EA8A573B-972A-4464-A67A-EEFAFB18BE96}" type="presParOf" srcId="{D0D3F042-769C-410D-A299-7D37A1BE2F16}" destId="{0383F634-39A9-4C9F-A48C-EDDEBBCF182D}" srcOrd="2" destOrd="0" presId="urn:microsoft.com/office/officeart/2018/2/layout/IconLabelDescriptionList"/>
    <dgm:cxn modelId="{79283BA5-5256-445F-B553-C8F3F6575626}" type="presParOf" srcId="{0383F634-39A9-4C9F-A48C-EDDEBBCF182D}" destId="{26581043-7FDE-4EE1-9654-A4851C3F0E7C}" srcOrd="0" destOrd="0" presId="urn:microsoft.com/office/officeart/2018/2/layout/IconLabelDescriptionList"/>
    <dgm:cxn modelId="{CCC41135-97F7-432A-B896-669D41EF69F9}" type="presParOf" srcId="{0383F634-39A9-4C9F-A48C-EDDEBBCF182D}" destId="{61709202-AF58-476A-B2CA-DB1AC21B6433}" srcOrd="1" destOrd="0" presId="urn:microsoft.com/office/officeart/2018/2/layout/IconLabelDescriptionList"/>
    <dgm:cxn modelId="{0E0A0A88-00DF-4DF0-8C42-0B15A65AFDE6}" type="presParOf" srcId="{0383F634-39A9-4C9F-A48C-EDDEBBCF182D}" destId="{DBACF862-24D3-4E13-B608-68E7FC11A583}" srcOrd="2" destOrd="0" presId="urn:microsoft.com/office/officeart/2018/2/layout/IconLabelDescriptionList"/>
    <dgm:cxn modelId="{D050A5DA-1914-4DFF-92F1-51405ECC31BB}" type="presParOf" srcId="{0383F634-39A9-4C9F-A48C-EDDEBBCF182D}" destId="{EF674507-ECC2-44D0-BA08-B8217765FE54}" srcOrd="3" destOrd="0" presId="urn:microsoft.com/office/officeart/2018/2/layout/IconLabelDescriptionList"/>
    <dgm:cxn modelId="{AFE33347-BE1D-4835-A3D7-3915C21C735A}" type="presParOf" srcId="{0383F634-39A9-4C9F-A48C-EDDEBBCF182D}" destId="{BB29636A-8BB6-4122-B1AA-1C503BFEE87E}" srcOrd="4" destOrd="0" presId="urn:microsoft.com/office/officeart/2018/2/layout/IconLabelDescription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99EE2-E214-4B7E-92C9-548006A52E92}"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US"/>
        </a:p>
      </dgm:t>
    </dgm:pt>
    <dgm:pt modelId="{46728B35-BD3A-4CDC-8FC9-66AA50C7AB40}">
      <dgm:prSet/>
      <dgm:spPr/>
      <dgm:t>
        <a:bodyPr/>
        <a:lstStyle/>
        <a:p>
          <a:pPr>
            <a:defRPr b="1"/>
          </a:pPr>
          <a:r>
            <a:rPr lang="en-US">
              <a:latin typeface="Agency FB" panose="020B0503020202020204" pitchFamily="34" charset="0"/>
            </a:rPr>
            <a:t>Sprint 1: Requirements gathering, architecture design, and initial wireframes.</a:t>
          </a:r>
        </a:p>
      </dgm:t>
    </dgm:pt>
    <dgm:pt modelId="{B2269ADE-7423-4F4C-A083-8A40556CDC18}" type="parTrans" cxnId="{1E414E62-6769-4FB9-81B2-B19F3868793B}">
      <dgm:prSet/>
      <dgm:spPr/>
      <dgm:t>
        <a:bodyPr/>
        <a:lstStyle/>
        <a:p>
          <a:endParaRPr lang="en-US">
            <a:latin typeface="Agency FB" panose="020B0503020202020204" pitchFamily="34" charset="0"/>
          </a:endParaRPr>
        </a:p>
      </dgm:t>
    </dgm:pt>
    <dgm:pt modelId="{10A96517-9706-454C-81D1-A729FCE158FB}" type="sibTrans" cxnId="{1E414E62-6769-4FB9-81B2-B19F3868793B}">
      <dgm:prSet/>
      <dgm:spPr/>
      <dgm:t>
        <a:bodyPr/>
        <a:lstStyle/>
        <a:p>
          <a:endParaRPr lang="en-US">
            <a:latin typeface="Agency FB" panose="020B0503020202020204" pitchFamily="34" charset="0"/>
          </a:endParaRPr>
        </a:p>
      </dgm:t>
    </dgm:pt>
    <dgm:pt modelId="{A642630D-5626-4306-94C7-6B91B13A3D2C}">
      <dgm:prSet/>
      <dgm:spPr/>
      <dgm:t>
        <a:bodyPr/>
        <a:lstStyle/>
        <a:p>
          <a:r>
            <a:rPr lang="en-US">
              <a:latin typeface="Agency FB" panose="020B0503020202020204" pitchFamily="34" charset="0"/>
            </a:rPr>
            <a:t>Tasks: Define user stories, prioritize backlog, design UI for income/expense tracking.</a:t>
          </a:r>
        </a:p>
      </dgm:t>
    </dgm:pt>
    <dgm:pt modelId="{904C30F1-6F31-428D-ABB9-83026AE9B486}" type="parTrans" cxnId="{E8B86FCD-1E2A-43DD-B714-AC39501A0EDA}">
      <dgm:prSet/>
      <dgm:spPr/>
      <dgm:t>
        <a:bodyPr/>
        <a:lstStyle/>
        <a:p>
          <a:endParaRPr lang="en-US">
            <a:latin typeface="Agency FB" panose="020B0503020202020204" pitchFamily="34" charset="0"/>
          </a:endParaRPr>
        </a:p>
      </dgm:t>
    </dgm:pt>
    <dgm:pt modelId="{18C01D29-E3D9-4CAB-8AAB-3B609EDAA9EB}" type="sibTrans" cxnId="{E8B86FCD-1E2A-43DD-B714-AC39501A0EDA}">
      <dgm:prSet/>
      <dgm:spPr/>
      <dgm:t>
        <a:bodyPr/>
        <a:lstStyle/>
        <a:p>
          <a:endParaRPr lang="en-US">
            <a:latin typeface="Agency FB" panose="020B0503020202020204" pitchFamily="34" charset="0"/>
          </a:endParaRPr>
        </a:p>
      </dgm:t>
    </dgm:pt>
    <dgm:pt modelId="{F219B88A-54F1-4D82-8204-73E786459FFB}">
      <dgm:prSet/>
      <dgm:spPr/>
      <dgm:t>
        <a:bodyPr/>
        <a:lstStyle/>
        <a:p>
          <a:pPr>
            <a:defRPr b="1"/>
          </a:pPr>
          <a:r>
            <a:rPr lang="en-US" dirty="0">
              <a:latin typeface="Agency FB" panose="020B0503020202020204" pitchFamily="34" charset="0"/>
            </a:rPr>
            <a:t>Sprint 2: Core functionality for tracking income and categorizing expenses.</a:t>
          </a:r>
        </a:p>
      </dgm:t>
    </dgm:pt>
    <dgm:pt modelId="{5C2E50EB-80E7-4775-BAC5-16FB92B858B6}" type="parTrans" cxnId="{C21FA5E8-A2CB-440C-8F14-C44B96C8F8CC}">
      <dgm:prSet/>
      <dgm:spPr/>
      <dgm:t>
        <a:bodyPr/>
        <a:lstStyle/>
        <a:p>
          <a:endParaRPr lang="en-US">
            <a:latin typeface="Agency FB" panose="020B0503020202020204" pitchFamily="34" charset="0"/>
          </a:endParaRPr>
        </a:p>
      </dgm:t>
    </dgm:pt>
    <dgm:pt modelId="{DF6336FF-748A-45AA-9C52-5646E92BCACE}" type="sibTrans" cxnId="{C21FA5E8-A2CB-440C-8F14-C44B96C8F8CC}">
      <dgm:prSet/>
      <dgm:spPr/>
      <dgm:t>
        <a:bodyPr/>
        <a:lstStyle/>
        <a:p>
          <a:endParaRPr lang="en-US">
            <a:latin typeface="Agency FB" panose="020B0503020202020204" pitchFamily="34" charset="0"/>
          </a:endParaRPr>
        </a:p>
      </dgm:t>
    </dgm:pt>
    <dgm:pt modelId="{003191FD-A6E2-4A5D-86C0-1F3E826A415D}">
      <dgm:prSet/>
      <dgm:spPr/>
      <dgm:t>
        <a:bodyPr/>
        <a:lstStyle/>
        <a:p>
          <a:r>
            <a:rPr lang="en-US">
              <a:latin typeface="Agency FB" panose="020B0503020202020204" pitchFamily="34" charset="0"/>
            </a:rPr>
            <a:t>Tasks: Build income tracking feature, set up backend data handling.</a:t>
          </a:r>
        </a:p>
      </dgm:t>
    </dgm:pt>
    <dgm:pt modelId="{56CE3F37-F54D-4FC7-8E57-D461F755BFAB}" type="parTrans" cxnId="{86328ACA-B21B-40D9-B98F-D1E4DF426B9B}">
      <dgm:prSet/>
      <dgm:spPr/>
      <dgm:t>
        <a:bodyPr/>
        <a:lstStyle/>
        <a:p>
          <a:endParaRPr lang="en-US">
            <a:latin typeface="Agency FB" panose="020B0503020202020204" pitchFamily="34" charset="0"/>
          </a:endParaRPr>
        </a:p>
      </dgm:t>
    </dgm:pt>
    <dgm:pt modelId="{611943CD-750E-4761-A890-8C6A36651249}" type="sibTrans" cxnId="{86328ACA-B21B-40D9-B98F-D1E4DF426B9B}">
      <dgm:prSet/>
      <dgm:spPr/>
      <dgm:t>
        <a:bodyPr/>
        <a:lstStyle/>
        <a:p>
          <a:endParaRPr lang="en-US">
            <a:latin typeface="Agency FB" panose="020B0503020202020204" pitchFamily="34" charset="0"/>
          </a:endParaRPr>
        </a:p>
      </dgm:t>
    </dgm:pt>
    <dgm:pt modelId="{F6639050-605B-41A4-BA8E-9BBFE636B3D4}" type="pres">
      <dgm:prSet presAssocID="{DDE99EE2-E214-4B7E-92C9-548006A52E92}" presName="Name0" presStyleCnt="0">
        <dgm:presLayoutVars>
          <dgm:dir/>
          <dgm:animLvl val="lvl"/>
          <dgm:resizeHandles val="exact"/>
        </dgm:presLayoutVars>
      </dgm:prSet>
      <dgm:spPr/>
    </dgm:pt>
    <dgm:pt modelId="{972D1A58-73D0-4E26-9A17-2CA6A107D940}" type="pres">
      <dgm:prSet presAssocID="{46728B35-BD3A-4CDC-8FC9-66AA50C7AB40}" presName="linNode" presStyleCnt="0"/>
      <dgm:spPr/>
    </dgm:pt>
    <dgm:pt modelId="{65E09289-277F-4E7B-B707-42326AAF5515}" type="pres">
      <dgm:prSet presAssocID="{46728B35-BD3A-4CDC-8FC9-66AA50C7AB40}" presName="parentText" presStyleLbl="node1" presStyleIdx="0" presStyleCnt="2">
        <dgm:presLayoutVars>
          <dgm:chMax val="1"/>
          <dgm:bulletEnabled val="1"/>
        </dgm:presLayoutVars>
      </dgm:prSet>
      <dgm:spPr/>
    </dgm:pt>
    <dgm:pt modelId="{14D00F12-C9FF-44B3-99F7-CA05DEA6FFA1}" type="pres">
      <dgm:prSet presAssocID="{46728B35-BD3A-4CDC-8FC9-66AA50C7AB40}" presName="descendantText" presStyleLbl="alignAccFollowNode1" presStyleIdx="0" presStyleCnt="2">
        <dgm:presLayoutVars>
          <dgm:bulletEnabled val="1"/>
        </dgm:presLayoutVars>
      </dgm:prSet>
      <dgm:spPr/>
    </dgm:pt>
    <dgm:pt modelId="{B414F4BA-2407-4382-BCB7-C4B7AF918645}" type="pres">
      <dgm:prSet presAssocID="{10A96517-9706-454C-81D1-A729FCE158FB}" presName="sp" presStyleCnt="0"/>
      <dgm:spPr/>
    </dgm:pt>
    <dgm:pt modelId="{552C7D82-3F5A-453F-9A66-05FEA5A9137F}" type="pres">
      <dgm:prSet presAssocID="{F219B88A-54F1-4D82-8204-73E786459FFB}" presName="linNode" presStyleCnt="0"/>
      <dgm:spPr/>
    </dgm:pt>
    <dgm:pt modelId="{1BFE6D22-F296-4F5F-803B-AFF7D39F57BF}" type="pres">
      <dgm:prSet presAssocID="{F219B88A-54F1-4D82-8204-73E786459FFB}" presName="parentText" presStyleLbl="node1" presStyleIdx="1" presStyleCnt="2">
        <dgm:presLayoutVars>
          <dgm:chMax val="1"/>
          <dgm:bulletEnabled val="1"/>
        </dgm:presLayoutVars>
      </dgm:prSet>
      <dgm:spPr/>
    </dgm:pt>
    <dgm:pt modelId="{2D2B4AA3-21B6-4682-88FA-49C9FCE5FB90}" type="pres">
      <dgm:prSet presAssocID="{F219B88A-54F1-4D82-8204-73E786459FFB}" presName="descendantText" presStyleLbl="alignAccFollowNode1" presStyleIdx="1" presStyleCnt="2">
        <dgm:presLayoutVars>
          <dgm:bulletEnabled val="1"/>
        </dgm:presLayoutVars>
      </dgm:prSet>
      <dgm:spPr/>
    </dgm:pt>
  </dgm:ptLst>
  <dgm:cxnLst>
    <dgm:cxn modelId="{0D870114-29AA-4595-A919-33013D36C7ED}" type="presOf" srcId="{003191FD-A6E2-4A5D-86C0-1F3E826A415D}" destId="{2D2B4AA3-21B6-4682-88FA-49C9FCE5FB90}" srcOrd="0" destOrd="0" presId="urn:microsoft.com/office/officeart/2005/8/layout/vList5"/>
    <dgm:cxn modelId="{C971A92A-DEC6-49DA-823D-6C7576818452}" type="presOf" srcId="{DDE99EE2-E214-4B7E-92C9-548006A52E92}" destId="{F6639050-605B-41A4-BA8E-9BBFE636B3D4}" srcOrd="0" destOrd="0" presId="urn:microsoft.com/office/officeart/2005/8/layout/vList5"/>
    <dgm:cxn modelId="{1E414E62-6769-4FB9-81B2-B19F3868793B}" srcId="{DDE99EE2-E214-4B7E-92C9-548006A52E92}" destId="{46728B35-BD3A-4CDC-8FC9-66AA50C7AB40}" srcOrd="0" destOrd="0" parTransId="{B2269ADE-7423-4F4C-A083-8A40556CDC18}" sibTransId="{10A96517-9706-454C-81D1-A729FCE158FB}"/>
    <dgm:cxn modelId="{9B1C7B71-5909-4EBB-95AD-D1912B37BF3B}" type="presOf" srcId="{A642630D-5626-4306-94C7-6B91B13A3D2C}" destId="{14D00F12-C9FF-44B3-99F7-CA05DEA6FFA1}" srcOrd="0" destOrd="0" presId="urn:microsoft.com/office/officeart/2005/8/layout/vList5"/>
    <dgm:cxn modelId="{470F2688-657C-4322-B4FD-9B9C2415A1C0}" type="presOf" srcId="{46728B35-BD3A-4CDC-8FC9-66AA50C7AB40}" destId="{65E09289-277F-4E7B-B707-42326AAF5515}" srcOrd="0" destOrd="0" presId="urn:microsoft.com/office/officeart/2005/8/layout/vList5"/>
    <dgm:cxn modelId="{86328ACA-B21B-40D9-B98F-D1E4DF426B9B}" srcId="{F219B88A-54F1-4D82-8204-73E786459FFB}" destId="{003191FD-A6E2-4A5D-86C0-1F3E826A415D}" srcOrd="0" destOrd="0" parTransId="{56CE3F37-F54D-4FC7-8E57-D461F755BFAB}" sibTransId="{611943CD-750E-4761-A890-8C6A36651249}"/>
    <dgm:cxn modelId="{E8B86FCD-1E2A-43DD-B714-AC39501A0EDA}" srcId="{46728B35-BD3A-4CDC-8FC9-66AA50C7AB40}" destId="{A642630D-5626-4306-94C7-6B91B13A3D2C}" srcOrd="0" destOrd="0" parTransId="{904C30F1-6F31-428D-ABB9-83026AE9B486}" sibTransId="{18C01D29-E3D9-4CAB-8AAB-3B609EDAA9EB}"/>
    <dgm:cxn modelId="{ACAF12DB-203A-4025-BDD9-C2231F838A8C}" type="presOf" srcId="{F219B88A-54F1-4D82-8204-73E786459FFB}" destId="{1BFE6D22-F296-4F5F-803B-AFF7D39F57BF}" srcOrd="0" destOrd="0" presId="urn:microsoft.com/office/officeart/2005/8/layout/vList5"/>
    <dgm:cxn modelId="{C21FA5E8-A2CB-440C-8F14-C44B96C8F8CC}" srcId="{DDE99EE2-E214-4B7E-92C9-548006A52E92}" destId="{F219B88A-54F1-4D82-8204-73E786459FFB}" srcOrd="1" destOrd="0" parTransId="{5C2E50EB-80E7-4775-BAC5-16FB92B858B6}" sibTransId="{DF6336FF-748A-45AA-9C52-5646E92BCACE}"/>
    <dgm:cxn modelId="{6693B41D-B121-424A-BF7C-81C800BD9838}" type="presParOf" srcId="{F6639050-605B-41A4-BA8E-9BBFE636B3D4}" destId="{972D1A58-73D0-4E26-9A17-2CA6A107D940}" srcOrd="0" destOrd="0" presId="urn:microsoft.com/office/officeart/2005/8/layout/vList5"/>
    <dgm:cxn modelId="{293259AC-E40F-4494-A23F-0FB08970E968}" type="presParOf" srcId="{972D1A58-73D0-4E26-9A17-2CA6A107D940}" destId="{65E09289-277F-4E7B-B707-42326AAF5515}" srcOrd="0" destOrd="0" presId="urn:microsoft.com/office/officeart/2005/8/layout/vList5"/>
    <dgm:cxn modelId="{A7EDE5D6-7233-47ED-97D6-2E15CD7542F5}" type="presParOf" srcId="{972D1A58-73D0-4E26-9A17-2CA6A107D940}" destId="{14D00F12-C9FF-44B3-99F7-CA05DEA6FFA1}" srcOrd="1" destOrd="0" presId="urn:microsoft.com/office/officeart/2005/8/layout/vList5"/>
    <dgm:cxn modelId="{9DE9474C-78A5-4EBC-B79B-20C144497209}" type="presParOf" srcId="{F6639050-605B-41A4-BA8E-9BBFE636B3D4}" destId="{B414F4BA-2407-4382-BCB7-C4B7AF918645}" srcOrd="1" destOrd="0" presId="urn:microsoft.com/office/officeart/2005/8/layout/vList5"/>
    <dgm:cxn modelId="{672153E5-20C1-47CB-B0AD-6FA7D8C036B7}" type="presParOf" srcId="{F6639050-605B-41A4-BA8E-9BBFE636B3D4}" destId="{552C7D82-3F5A-453F-9A66-05FEA5A9137F}" srcOrd="2" destOrd="0" presId="urn:microsoft.com/office/officeart/2005/8/layout/vList5"/>
    <dgm:cxn modelId="{29DB03FC-A845-4F7B-92FA-E15B0AB4E17E}" type="presParOf" srcId="{552C7D82-3F5A-453F-9A66-05FEA5A9137F}" destId="{1BFE6D22-F296-4F5F-803B-AFF7D39F57BF}" srcOrd="0" destOrd="0" presId="urn:microsoft.com/office/officeart/2005/8/layout/vList5"/>
    <dgm:cxn modelId="{DF758873-E7AD-4E38-8E64-D9F48095630E}" type="presParOf" srcId="{552C7D82-3F5A-453F-9A66-05FEA5A9137F}" destId="{2D2B4AA3-21B6-4682-88FA-49C9FCE5FB9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23F21F-6A0D-48EA-A5EA-33C1D1B6E947}" type="doc">
      <dgm:prSet loTypeId="urn:microsoft.com/office/officeart/2018/2/layout/IconCircle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98D6AF7-B6B3-4F4B-A30E-6947D44AA239}">
      <dgm:prSet/>
      <dgm:spPr/>
      <dgm:t>
        <a:bodyPr/>
        <a:lstStyle/>
        <a:p>
          <a:pPr>
            <a:lnSpc>
              <a:spcPct val="100000"/>
            </a:lnSpc>
          </a:pPr>
          <a:r>
            <a:rPr lang="en-US">
              <a:latin typeface="Agency FB" panose="020B0503020202020204" pitchFamily="34" charset="0"/>
            </a:rPr>
            <a:t>Sprint 3: Budget setting, notifications for budget limits, and spending alerts.</a:t>
          </a:r>
        </a:p>
      </dgm:t>
    </dgm:pt>
    <dgm:pt modelId="{17B9444B-0CF4-467D-A808-2E1311234008}" type="parTrans" cxnId="{45F186EC-32E8-49AA-949F-E381226FEA80}">
      <dgm:prSet/>
      <dgm:spPr/>
      <dgm:t>
        <a:bodyPr/>
        <a:lstStyle/>
        <a:p>
          <a:endParaRPr lang="en-US">
            <a:latin typeface="Agency FB" panose="020B0503020202020204" pitchFamily="34" charset="0"/>
          </a:endParaRPr>
        </a:p>
      </dgm:t>
    </dgm:pt>
    <dgm:pt modelId="{8470C4AF-AF6E-4F8E-97BD-51645E1BCE34}" type="sibTrans" cxnId="{45F186EC-32E8-49AA-949F-E381226FEA80}">
      <dgm:prSet/>
      <dgm:spPr/>
      <dgm:t>
        <a:bodyPr/>
        <a:lstStyle/>
        <a:p>
          <a:pPr>
            <a:lnSpc>
              <a:spcPct val="100000"/>
            </a:lnSpc>
          </a:pPr>
          <a:endParaRPr lang="en-US">
            <a:latin typeface="Agency FB" panose="020B0503020202020204" pitchFamily="34" charset="0"/>
          </a:endParaRPr>
        </a:p>
      </dgm:t>
    </dgm:pt>
    <dgm:pt modelId="{029E5D56-8669-4BDB-A13D-2A03DDB465D3}">
      <dgm:prSet/>
      <dgm:spPr/>
      <dgm:t>
        <a:bodyPr/>
        <a:lstStyle/>
        <a:p>
          <a:pPr>
            <a:lnSpc>
              <a:spcPct val="100000"/>
            </a:lnSpc>
          </a:pPr>
          <a:r>
            <a:rPr lang="en-US">
              <a:latin typeface="Agency FB" panose="020B0503020202020204" pitchFamily="34" charset="0"/>
            </a:rPr>
            <a:t>Tasks: Develop notification module, link budgeting functions.</a:t>
          </a:r>
        </a:p>
      </dgm:t>
    </dgm:pt>
    <dgm:pt modelId="{238EC1E1-D46E-4B39-A682-2E85996264B7}" type="parTrans" cxnId="{447E195C-3228-4606-BB0A-147ED0875070}">
      <dgm:prSet/>
      <dgm:spPr/>
      <dgm:t>
        <a:bodyPr/>
        <a:lstStyle/>
        <a:p>
          <a:endParaRPr lang="en-US">
            <a:latin typeface="Agency FB" panose="020B0503020202020204" pitchFamily="34" charset="0"/>
          </a:endParaRPr>
        </a:p>
      </dgm:t>
    </dgm:pt>
    <dgm:pt modelId="{A36B159C-1748-42C3-B524-CEACC8B2E6D5}" type="sibTrans" cxnId="{447E195C-3228-4606-BB0A-147ED0875070}">
      <dgm:prSet/>
      <dgm:spPr/>
      <dgm:t>
        <a:bodyPr/>
        <a:lstStyle/>
        <a:p>
          <a:pPr>
            <a:lnSpc>
              <a:spcPct val="100000"/>
            </a:lnSpc>
          </a:pPr>
          <a:endParaRPr lang="en-US">
            <a:latin typeface="Agency FB" panose="020B0503020202020204" pitchFamily="34" charset="0"/>
          </a:endParaRPr>
        </a:p>
      </dgm:t>
    </dgm:pt>
    <dgm:pt modelId="{B6E2B3B0-AC72-4C4F-AD2B-E1BD9776E098}">
      <dgm:prSet/>
      <dgm:spPr/>
      <dgm:t>
        <a:bodyPr/>
        <a:lstStyle/>
        <a:p>
          <a:pPr>
            <a:lnSpc>
              <a:spcPct val="100000"/>
            </a:lnSpc>
          </a:pPr>
          <a:r>
            <a:rPr lang="en-US">
              <a:latin typeface="Agency FB" panose="020B0503020202020204" pitchFamily="34" charset="0"/>
            </a:rPr>
            <a:t>Sprint 4: Testing, feedback integration, final documentation.</a:t>
          </a:r>
        </a:p>
      </dgm:t>
    </dgm:pt>
    <dgm:pt modelId="{79B491BF-B785-4BDA-83B1-81335B4B4A93}" type="parTrans" cxnId="{26BC3310-B095-455D-ADD8-9AE1B454D1BA}">
      <dgm:prSet/>
      <dgm:spPr/>
      <dgm:t>
        <a:bodyPr/>
        <a:lstStyle/>
        <a:p>
          <a:endParaRPr lang="en-US">
            <a:latin typeface="Agency FB" panose="020B0503020202020204" pitchFamily="34" charset="0"/>
          </a:endParaRPr>
        </a:p>
      </dgm:t>
    </dgm:pt>
    <dgm:pt modelId="{FF0C567F-F05C-422A-A2A0-4BE59168FA81}" type="sibTrans" cxnId="{26BC3310-B095-455D-ADD8-9AE1B454D1BA}">
      <dgm:prSet/>
      <dgm:spPr/>
      <dgm:t>
        <a:bodyPr/>
        <a:lstStyle/>
        <a:p>
          <a:pPr>
            <a:lnSpc>
              <a:spcPct val="100000"/>
            </a:lnSpc>
          </a:pPr>
          <a:endParaRPr lang="en-US">
            <a:latin typeface="Agency FB" panose="020B0503020202020204" pitchFamily="34" charset="0"/>
          </a:endParaRPr>
        </a:p>
      </dgm:t>
    </dgm:pt>
    <dgm:pt modelId="{DD3ABC6F-78E6-4B11-8867-BB3BD5900527}">
      <dgm:prSet/>
      <dgm:spPr/>
      <dgm:t>
        <a:bodyPr/>
        <a:lstStyle/>
        <a:p>
          <a:pPr>
            <a:lnSpc>
              <a:spcPct val="100000"/>
            </a:lnSpc>
          </a:pPr>
          <a:r>
            <a:rPr lang="en-US">
              <a:latin typeface="Agency FB" panose="020B0503020202020204" pitchFamily="34" charset="0"/>
            </a:rPr>
            <a:t>Tasks: User Acceptance Testing (UAT), prepare for deployment.</a:t>
          </a:r>
        </a:p>
      </dgm:t>
    </dgm:pt>
    <dgm:pt modelId="{A729B719-7963-426E-868C-C2B51E67329B}" type="parTrans" cxnId="{D9D29949-B9F5-4B6E-96C3-5B267D213A74}">
      <dgm:prSet/>
      <dgm:spPr/>
      <dgm:t>
        <a:bodyPr/>
        <a:lstStyle/>
        <a:p>
          <a:endParaRPr lang="en-US">
            <a:latin typeface="Agency FB" panose="020B0503020202020204" pitchFamily="34" charset="0"/>
          </a:endParaRPr>
        </a:p>
      </dgm:t>
    </dgm:pt>
    <dgm:pt modelId="{E2C4F9FC-4FFE-43A3-B0F1-2974F271E5E6}" type="sibTrans" cxnId="{D9D29949-B9F5-4B6E-96C3-5B267D213A74}">
      <dgm:prSet/>
      <dgm:spPr/>
      <dgm:t>
        <a:bodyPr/>
        <a:lstStyle/>
        <a:p>
          <a:endParaRPr lang="en-US">
            <a:latin typeface="Agency FB" panose="020B0503020202020204" pitchFamily="34" charset="0"/>
          </a:endParaRPr>
        </a:p>
      </dgm:t>
    </dgm:pt>
    <dgm:pt modelId="{38E035C2-64CF-424A-8D68-3EB0ECA46047}" type="pres">
      <dgm:prSet presAssocID="{7523F21F-6A0D-48EA-A5EA-33C1D1B6E947}" presName="root" presStyleCnt="0">
        <dgm:presLayoutVars>
          <dgm:dir/>
          <dgm:resizeHandles val="exact"/>
        </dgm:presLayoutVars>
      </dgm:prSet>
      <dgm:spPr/>
    </dgm:pt>
    <dgm:pt modelId="{03A940EB-AA4C-4510-85DA-E6A8EC65C312}" type="pres">
      <dgm:prSet presAssocID="{7523F21F-6A0D-48EA-A5EA-33C1D1B6E947}" presName="container" presStyleCnt="0">
        <dgm:presLayoutVars>
          <dgm:dir/>
          <dgm:resizeHandles val="exact"/>
        </dgm:presLayoutVars>
      </dgm:prSet>
      <dgm:spPr/>
    </dgm:pt>
    <dgm:pt modelId="{94CBD58D-FDA9-4CB9-B12B-3CC038A9A6AE}" type="pres">
      <dgm:prSet presAssocID="{198D6AF7-B6B3-4F4B-A30E-6947D44AA239}" presName="compNode" presStyleCnt="0"/>
      <dgm:spPr/>
    </dgm:pt>
    <dgm:pt modelId="{8CF2D1D5-58FF-4921-9DF4-4BA28B2FC7E1}" type="pres">
      <dgm:prSet presAssocID="{198D6AF7-B6B3-4F4B-A30E-6947D44AA239}" presName="iconBgRect" presStyleLbl="bgShp" presStyleIdx="0" presStyleCnt="4"/>
      <dgm:spPr/>
    </dgm:pt>
    <dgm:pt modelId="{B733783B-50A3-4A89-8052-4E34FEE17E13}" type="pres">
      <dgm:prSet presAssocID="{198D6AF7-B6B3-4F4B-A30E-6947D44AA23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arning"/>
        </a:ext>
      </dgm:extLst>
    </dgm:pt>
    <dgm:pt modelId="{BBA961C4-0292-41D8-9EB7-23071D7BD41F}" type="pres">
      <dgm:prSet presAssocID="{198D6AF7-B6B3-4F4B-A30E-6947D44AA239}" presName="spaceRect" presStyleCnt="0"/>
      <dgm:spPr/>
    </dgm:pt>
    <dgm:pt modelId="{901CF66D-AD06-492A-8F83-807C98C9D443}" type="pres">
      <dgm:prSet presAssocID="{198D6AF7-B6B3-4F4B-A30E-6947D44AA239}" presName="textRect" presStyleLbl="revTx" presStyleIdx="0" presStyleCnt="4">
        <dgm:presLayoutVars>
          <dgm:chMax val="1"/>
          <dgm:chPref val="1"/>
        </dgm:presLayoutVars>
      </dgm:prSet>
      <dgm:spPr/>
    </dgm:pt>
    <dgm:pt modelId="{B551D666-428B-4C37-82F2-51968D5F0853}" type="pres">
      <dgm:prSet presAssocID="{8470C4AF-AF6E-4F8E-97BD-51645E1BCE34}" presName="sibTrans" presStyleLbl="sibTrans2D1" presStyleIdx="0" presStyleCnt="0"/>
      <dgm:spPr/>
    </dgm:pt>
    <dgm:pt modelId="{EC93ACA4-F032-4DBF-8CEB-FE7AA278C1C7}" type="pres">
      <dgm:prSet presAssocID="{029E5D56-8669-4BDB-A13D-2A03DDB465D3}" presName="compNode" presStyleCnt="0"/>
      <dgm:spPr/>
    </dgm:pt>
    <dgm:pt modelId="{467A34AB-780B-47B6-BD9C-ED1F2E60F004}" type="pres">
      <dgm:prSet presAssocID="{029E5D56-8669-4BDB-A13D-2A03DDB465D3}" presName="iconBgRect" presStyleLbl="bgShp" presStyleIdx="1" presStyleCnt="4"/>
      <dgm:spPr/>
    </dgm:pt>
    <dgm:pt modelId="{DA50D339-57D5-4192-81F7-676BA4FDEF22}" type="pres">
      <dgm:prSet presAssocID="{029E5D56-8669-4BDB-A13D-2A03DDB465D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lowchart"/>
        </a:ext>
      </dgm:extLst>
    </dgm:pt>
    <dgm:pt modelId="{EB5EBF02-36EC-44B6-ADBC-0C61CA02CEF2}" type="pres">
      <dgm:prSet presAssocID="{029E5D56-8669-4BDB-A13D-2A03DDB465D3}" presName="spaceRect" presStyleCnt="0"/>
      <dgm:spPr/>
    </dgm:pt>
    <dgm:pt modelId="{62EC5F7B-E21E-47CC-BC6C-7416BD4468FA}" type="pres">
      <dgm:prSet presAssocID="{029E5D56-8669-4BDB-A13D-2A03DDB465D3}" presName="textRect" presStyleLbl="revTx" presStyleIdx="1" presStyleCnt="4">
        <dgm:presLayoutVars>
          <dgm:chMax val="1"/>
          <dgm:chPref val="1"/>
        </dgm:presLayoutVars>
      </dgm:prSet>
      <dgm:spPr/>
    </dgm:pt>
    <dgm:pt modelId="{70D921E7-397B-4627-9238-C6CCAD14170F}" type="pres">
      <dgm:prSet presAssocID="{A36B159C-1748-42C3-B524-CEACC8B2E6D5}" presName="sibTrans" presStyleLbl="sibTrans2D1" presStyleIdx="0" presStyleCnt="0"/>
      <dgm:spPr/>
    </dgm:pt>
    <dgm:pt modelId="{202BA425-632A-4155-AF0B-201F9165149D}" type="pres">
      <dgm:prSet presAssocID="{B6E2B3B0-AC72-4C4F-AD2B-E1BD9776E098}" presName="compNode" presStyleCnt="0"/>
      <dgm:spPr/>
    </dgm:pt>
    <dgm:pt modelId="{1BEE6EFA-EEE0-421F-85CB-869EE968FEB1}" type="pres">
      <dgm:prSet presAssocID="{B6E2B3B0-AC72-4C4F-AD2B-E1BD9776E098}" presName="iconBgRect" presStyleLbl="bgShp" presStyleIdx="2" presStyleCnt="4"/>
      <dgm:spPr/>
    </dgm:pt>
    <dgm:pt modelId="{25126BD4-F356-429D-95BF-46990F1A972C}" type="pres">
      <dgm:prSet presAssocID="{B6E2B3B0-AC72-4C4F-AD2B-E1BD9776E09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FAD76601-D07F-4496-AF97-2E71E3838467}" type="pres">
      <dgm:prSet presAssocID="{B6E2B3B0-AC72-4C4F-AD2B-E1BD9776E098}" presName="spaceRect" presStyleCnt="0"/>
      <dgm:spPr/>
    </dgm:pt>
    <dgm:pt modelId="{C4B59869-9D75-4B1F-8E6F-59512B382514}" type="pres">
      <dgm:prSet presAssocID="{B6E2B3B0-AC72-4C4F-AD2B-E1BD9776E098}" presName="textRect" presStyleLbl="revTx" presStyleIdx="2" presStyleCnt="4">
        <dgm:presLayoutVars>
          <dgm:chMax val="1"/>
          <dgm:chPref val="1"/>
        </dgm:presLayoutVars>
      </dgm:prSet>
      <dgm:spPr/>
    </dgm:pt>
    <dgm:pt modelId="{2243BBA7-2FC6-4AC3-9172-37206A3C66EB}" type="pres">
      <dgm:prSet presAssocID="{FF0C567F-F05C-422A-A2A0-4BE59168FA81}" presName="sibTrans" presStyleLbl="sibTrans2D1" presStyleIdx="0" presStyleCnt="0"/>
      <dgm:spPr/>
    </dgm:pt>
    <dgm:pt modelId="{F2F74124-E65F-421D-961B-069C8DB8A93C}" type="pres">
      <dgm:prSet presAssocID="{DD3ABC6F-78E6-4B11-8867-BB3BD5900527}" presName="compNode" presStyleCnt="0"/>
      <dgm:spPr/>
    </dgm:pt>
    <dgm:pt modelId="{1D755D2D-B4CA-402D-AC3F-3F7054ECF015}" type="pres">
      <dgm:prSet presAssocID="{DD3ABC6F-78E6-4B11-8867-BB3BD5900527}" presName="iconBgRect" presStyleLbl="bgShp" presStyleIdx="3" presStyleCnt="4"/>
      <dgm:spPr/>
    </dgm:pt>
    <dgm:pt modelId="{DDD9FEF8-3D5E-472D-B99D-6B84B3DD7A57}" type="pres">
      <dgm:prSet presAssocID="{DD3ABC6F-78E6-4B11-8867-BB3BD590052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g under Magnifying Glass"/>
        </a:ext>
      </dgm:extLst>
    </dgm:pt>
    <dgm:pt modelId="{B3F17D80-ED12-4782-B9EE-8A4A803F126C}" type="pres">
      <dgm:prSet presAssocID="{DD3ABC6F-78E6-4B11-8867-BB3BD5900527}" presName="spaceRect" presStyleCnt="0"/>
      <dgm:spPr/>
    </dgm:pt>
    <dgm:pt modelId="{B90219EA-B169-4901-8A46-FA02749F9F75}" type="pres">
      <dgm:prSet presAssocID="{DD3ABC6F-78E6-4B11-8867-BB3BD5900527}" presName="textRect" presStyleLbl="revTx" presStyleIdx="3" presStyleCnt="4">
        <dgm:presLayoutVars>
          <dgm:chMax val="1"/>
          <dgm:chPref val="1"/>
        </dgm:presLayoutVars>
      </dgm:prSet>
      <dgm:spPr/>
    </dgm:pt>
  </dgm:ptLst>
  <dgm:cxnLst>
    <dgm:cxn modelId="{ECFBCE0B-DFEE-49FF-B988-0F36473D3729}" type="presOf" srcId="{198D6AF7-B6B3-4F4B-A30E-6947D44AA239}" destId="{901CF66D-AD06-492A-8F83-807C98C9D443}" srcOrd="0" destOrd="0" presId="urn:microsoft.com/office/officeart/2018/2/layout/IconCircleList"/>
    <dgm:cxn modelId="{26BC3310-B095-455D-ADD8-9AE1B454D1BA}" srcId="{7523F21F-6A0D-48EA-A5EA-33C1D1B6E947}" destId="{B6E2B3B0-AC72-4C4F-AD2B-E1BD9776E098}" srcOrd="2" destOrd="0" parTransId="{79B491BF-B785-4BDA-83B1-81335B4B4A93}" sibTransId="{FF0C567F-F05C-422A-A2A0-4BE59168FA81}"/>
    <dgm:cxn modelId="{DC13A35B-E40E-4765-BA7D-0A000A249B43}" type="presOf" srcId="{B6E2B3B0-AC72-4C4F-AD2B-E1BD9776E098}" destId="{C4B59869-9D75-4B1F-8E6F-59512B382514}" srcOrd="0" destOrd="0" presId="urn:microsoft.com/office/officeart/2018/2/layout/IconCircleList"/>
    <dgm:cxn modelId="{447E195C-3228-4606-BB0A-147ED0875070}" srcId="{7523F21F-6A0D-48EA-A5EA-33C1D1B6E947}" destId="{029E5D56-8669-4BDB-A13D-2A03DDB465D3}" srcOrd="1" destOrd="0" parTransId="{238EC1E1-D46E-4B39-A682-2E85996264B7}" sibTransId="{A36B159C-1748-42C3-B524-CEACC8B2E6D5}"/>
    <dgm:cxn modelId="{6D293B5F-5380-414F-A748-3D1384DCF7B4}" type="presOf" srcId="{A36B159C-1748-42C3-B524-CEACC8B2E6D5}" destId="{70D921E7-397B-4627-9238-C6CCAD14170F}" srcOrd="0" destOrd="0" presId="urn:microsoft.com/office/officeart/2018/2/layout/IconCircleList"/>
    <dgm:cxn modelId="{D9D29949-B9F5-4B6E-96C3-5B267D213A74}" srcId="{7523F21F-6A0D-48EA-A5EA-33C1D1B6E947}" destId="{DD3ABC6F-78E6-4B11-8867-BB3BD5900527}" srcOrd="3" destOrd="0" parTransId="{A729B719-7963-426E-868C-C2B51E67329B}" sibTransId="{E2C4F9FC-4FFE-43A3-B0F1-2974F271E5E6}"/>
    <dgm:cxn modelId="{A23F019C-EE8A-498F-BDEA-5B155BA11A48}" type="presOf" srcId="{FF0C567F-F05C-422A-A2A0-4BE59168FA81}" destId="{2243BBA7-2FC6-4AC3-9172-37206A3C66EB}" srcOrd="0" destOrd="0" presId="urn:microsoft.com/office/officeart/2018/2/layout/IconCircleList"/>
    <dgm:cxn modelId="{E6A2D8BB-FA53-4609-BF24-2D60A862025A}" type="presOf" srcId="{DD3ABC6F-78E6-4B11-8867-BB3BD5900527}" destId="{B90219EA-B169-4901-8A46-FA02749F9F75}" srcOrd="0" destOrd="0" presId="urn:microsoft.com/office/officeart/2018/2/layout/IconCircleList"/>
    <dgm:cxn modelId="{3D6CD8E0-7D71-49A4-B22D-F90EE22A628A}" type="presOf" srcId="{8470C4AF-AF6E-4F8E-97BD-51645E1BCE34}" destId="{B551D666-428B-4C37-82F2-51968D5F0853}" srcOrd="0" destOrd="0" presId="urn:microsoft.com/office/officeart/2018/2/layout/IconCircleList"/>
    <dgm:cxn modelId="{D59BCDE7-99B9-4619-99EE-21A76033CB74}" type="presOf" srcId="{029E5D56-8669-4BDB-A13D-2A03DDB465D3}" destId="{62EC5F7B-E21E-47CC-BC6C-7416BD4468FA}" srcOrd="0" destOrd="0" presId="urn:microsoft.com/office/officeart/2018/2/layout/IconCircleList"/>
    <dgm:cxn modelId="{45F186EC-32E8-49AA-949F-E381226FEA80}" srcId="{7523F21F-6A0D-48EA-A5EA-33C1D1B6E947}" destId="{198D6AF7-B6B3-4F4B-A30E-6947D44AA239}" srcOrd="0" destOrd="0" parTransId="{17B9444B-0CF4-467D-A808-2E1311234008}" sibTransId="{8470C4AF-AF6E-4F8E-97BD-51645E1BCE34}"/>
    <dgm:cxn modelId="{598146F3-10A2-475A-8AC3-593D0F79032B}" type="presOf" srcId="{7523F21F-6A0D-48EA-A5EA-33C1D1B6E947}" destId="{38E035C2-64CF-424A-8D68-3EB0ECA46047}" srcOrd="0" destOrd="0" presId="urn:microsoft.com/office/officeart/2018/2/layout/IconCircleList"/>
    <dgm:cxn modelId="{72FCA831-373E-45EA-9890-EDAD35B160B8}" type="presParOf" srcId="{38E035C2-64CF-424A-8D68-3EB0ECA46047}" destId="{03A940EB-AA4C-4510-85DA-E6A8EC65C312}" srcOrd="0" destOrd="0" presId="urn:microsoft.com/office/officeart/2018/2/layout/IconCircleList"/>
    <dgm:cxn modelId="{372219D7-D243-4A8F-BA06-08AC4EA7E94E}" type="presParOf" srcId="{03A940EB-AA4C-4510-85DA-E6A8EC65C312}" destId="{94CBD58D-FDA9-4CB9-B12B-3CC038A9A6AE}" srcOrd="0" destOrd="0" presId="urn:microsoft.com/office/officeart/2018/2/layout/IconCircleList"/>
    <dgm:cxn modelId="{9A782790-AB25-4E57-A7C8-080CB9B16557}" type="presParOf" srcId="{94CBD58D-FDA9-4CB9-B12B-3CC038A9A6AE}" destId="{8CF2D1D5-58FF-4921-9DF4-4BA28B2FC7E1}" srcOrd="0" destOrd="0" presId="urn:microsoft.com/office/officeart/2018/2/layout/IconCircleList"/>
    <dgm:cxn modelId="{871CD853-EB4E-4929-823E-7FEC9B10047F}" type="presParOf" srcId="{94CBD58D-FDA9-4CB9-B12B-3CC038A9A6AE}" destId="{B733783B-50A3-4A89-8052-4E34FEE17E13}" srcOrd="1" destOrd="0" presId="urn:microsoft.com/office/officeart/2018/2/layout/IconCircleList"/>
    <dgm:cxn modelId="{A599D50F-9B44-493E-885F-12B13BCC6CBB}" type="presParOf" srcId="{94CBD58D-FDA9-4CB9-B12B-3CC038A9A6AE}" destId="{BBA961C4-0292-41D8-9EB7-23071D7BD41F}" srcOrd="2" destOrd="0" presId="urn:microsoft.com/office/officeart/2018/2/layout/IconCircleList"/>
    <dgm:cxn modelId="{3C699E14-5D72-4A6C-AFEE-9292E1719E38}" type="presParOf" srcId="{94CBD58D-FDA9-4CB9-B12B-3CC038A9A6AE}" destId="{901CF66D-AD06-492A-8F83-807C98C9D443}" srcOrd="3" destOrd="0" presId="urn:microsoft.com/office/officeart/2018/2/layout/IconCircleList"/>
    <dgm:cxn modelId="{A6C7F2E6-6AC8-4AFA-8E6E-669B5F7AA851}" type="presParOf" srcId="{03A940EB-AA4C-4510-85DA-E6A8EC65C312}" destId="{B551D666-428B-4C37-82F2-51968D5F0853}" srcOrd="1" destOrd="0" presId="urn:microsoft.com/office/officeart/2018/2/layout/IconCircleList"/>
    <dgm:cxn modelId="{FBDF5EFC-908E-4FC2-A677-F692F203A1E1}" type="presParOf" srcId="{03A940EB-AA4C-4510-85DA-E6A8EC65C312}" destId="{EC93ACA4-F032-4DBF-8CEB-FE7AA278C1C7}" srcOrd="2" destOrd="0" presId="urn:microsoft.com/office/officeart/2018/2/layout/IconCircleList"/>
    <dgm:cxn modelId="{D69840B3-12DC-4B04-9FC9-BF6E45C67072}" type="presParOf" srcId="{EC93ACA4-F032-4DBF-8CEB-FE7AA278C1C7}" destId="{467A34AB-780B-47B6-BD9C-ED1F2E60F004}" srcOrd="0" destOrd="0" presId="urn:microsoft.com/office/officeart/2018/2/layout/IconCircleList"/>
    <dgm:cxn modelId="{769BAD88-8D82-4F67-A56B-317D0E6B1E76}" type="presParOf" srcId="{EC93ACA4-F032-4DBF-8CEB-FE7AA278C1C7}" destId="{DA50D339-57D5-4192-81F7-676BA4FDEF22}" srcOrd="1" destOrd="0" presId="urn:microsoft.com/office/officeart/2018/2/layout/IconCircleList"/>
    <dgm:cxn modelId="{D92C4B86-8A45-4180-BC79-63C89D3BC328}" type="presParOf" srcId="{EC93ACA4-F032-4DBF-8CEB-FE7AA278C1C7}" destId="{EB5EBF02-36EC-44B6-ADBC-0C61CA02CEF2}" srcOrd="2" destOrd="0" presId="urn:microsoft.com/office/officeart/2018/2/layout/IconCircleList"/>
    <dgm:cxn modelId="{D7AC208F-464E-40FC-BFCA-953BDD94CF40}" type="presParOf" srcId="{EC93ACA4-F032-4DBF-8CEB-FE7AA278C1C7}" destId="{62EC5F7B-E21E-47CC-BC6C-7416BD4468FA}" srcOrd="3" destOrd="0" presId="urn:microsoft.com/office/officeart/2018/2/layout/IconCircleList"/>
    <dgm:cxn modelId="{BEB84761-3797-47FF-AFA7-6D059368A3A9}" type="presParOf" srcId="{03A940EB-AA4C-4510-85DA-E6A8EC65C312}" destId="{70D921E7-397B-4627-9238-C6CCAD14170F}" srcOrd="3" destOrd="0" presId="urn:microsoft.com/office/officeart/2018/2/layout/IconCircleList"/>
    <dgm:cxn modelId="{CCD677DD-E7D7-4BA6-A171-C971C7CB0885}" type="presParOf" srcId="{03A940EB-AA4C-4510-85DA-E6A8EC65C312}" destId="{202BA425-632A-4155-AF0B-201F9165149D}" srcOrd="4" destOrd="0" presId="urn:microsoft.com/office/officeart/2018/2/layout/IconCircleList"/>
    <dgm:cxn modelId="{01F246DC-5986-49FB-B533-40C4ADC75FB0}" type="presParOf" srcId="{202BA425-632A-4155-AF0B-201F9165149D}" destId="{1BEE6EFA-EEE0-421F-85CB-869EE968FEB1}" srcOrd="0" destOrd="0" presId="urn:microsoft.com/office/officeart/2018/2/layout/IconCircleList"/>
    <dgm:cxn modelId="{2209F81B-E5C3-4225-A2D2-12C7F5808C25}" type="presParOf" srcId="{202BA425-632A-4155-AF0B-201F9165149D}" destId="{25126BD4-F356-429D-95BF-46990F1A972C}" srcOrd="1" destOrd="0" presId="urn:microsoft.com/office/officeart/2018/2/layout/IconCircleList"/>
    <dgm:cxn modelId="{E6084093-95E6-4CD5-A6A9-3D109BDD5808}" type="presParOf" srcId="{202BA425-632A-4155-AF0B-201F9165149D}" destId="{FAD76601-D07F-4496-AF97-2E71E3838467}" srcOrd="2" destOrd="0" presId="urn:microsoft.com/office/officeart/2018/2/layout/IconCircleList"/>
    <dgm:cxn modelId="{13853829-574F-49CD-AC3D-94987B75B4EE}" type="presParOf" srcId="{202BA425-632A-4155-AF0B-201F9165149D}" destId="{C4B59869-9D75-4B1F-8E6F-59512B382514}" srcOrd="3" destOrd="0" presId="urn:microsoft.com/office/officeart/2018/2/layout/IconCircleList"/>
    <dgm:cxn modelId="{5E258A68-02AC-4582-9F17-327FB05A9399}" type="presParOf" srcId="{03A940EB-AA4C-4510-85DA-E6A8EC65C312}" destId="{2243BBA7-2FC6-4AC3-9172-37206A3C66EB}" srcOrd="5" destOrd="0" presId="urn:microsoft.com/office/officeart/2018/2/layout/IconCircleList"/>
    <dgm:cxn modelId="{9BB9EA24-E727-42CF-9050-A126D3FFBEF5}" type="presParOf" srcId="{03A940EB-AA4C-4510-85DA-E6A8EC65C312}" destId="{F2F74124-E65F-421D-961B-069C8DB8A93C}" srcOrd="6" destOrd="0" presId="urn:microsoft.com/office/officeart/2018/2/layout/IconCircleList"/>
    <dgm:cxn modelId="{F7D8F0A9-5DFD-4733-99EC-F15BA4E5DBB1}" type="presParOf" srcId="{F2F74124-E65F-421D-961B-069C8DB8A93C}" destId="{1D755D2D-B4CA-402D-AC3F-3F7054ECF015}" srcOrd="0" destOrd="0" presId="urn:microsoft.com/office/officeart/2018/2/layout/IconCircleList"/>
    <dgm:cxn modelId="{421AAD22-C48E-4BA2-AB86-D4422E428B35}" type="presParOf" srcId="{F2F74124-E65F-421D-961B-069C8DB8A93C}" destId="{DDD9FEF8-3D5E-472D-B99D-6B84B3DD7A57}" srcOrd="1" destOrd="0" presId="urn:microsoft.com/office/officeart/2018/2/layout/IconCircleList"/>
    <dgm:cxn modelId="{19C81304-707A-407E-A5FA-9F56E9A88E4E}" type="presParOf" srcId="{F2F74124-E65F-421D-961B-069C8DB8A93C}" destId="{B3F17D80-ED12-4782-B9EE-8A4A803F126C}" srcOrd="2" destOrd="0" presId="urn:microsoft.com/office/officeart/2018/2/layout/IconCircleList"/>
    <dgm:cxn modelId="{C159E6AA-D4D4-43F2-AB97-FDE0801C1A8C}" type="presParOf" srcId="{F2F74124-E65F-421D-961B-069C8DB8A93C}" destId="{B90219EA-B169-4901-8A46-FA02749F9F7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5F7861C-EE23-4FFF-A0D4-30411FC15709}" type="doc">
      <dgm:prSet loTypeId="urn:microsoft.com/office/officeart/2005/8/layout/hierarchy2" loCatId="hierarchy" qsTypeId="urn:microsoft.com/office/officeart/2005/8/quickstyle/simple2" qsCatId="simple" csTypeId="urn:microsoft.com/office/officeart/2005/8/colors/colorful1" csCatId="colorful" phldr="1"/>
      <dgm:spPr/>
      <dgm:t>
        <a:bodyPr/>
        <a:lstStyle/>
        <a:p>
          <a:endParaRPr lang="en-US"/>
        </a:p>
      </dgm:t>
    </dgm:pt>
    <dgm:pt modelId="{4A4AFA5B-8C69-46B9-9F9E-DD860EC78123}">
      <dgm:prSet/>
      <dgm:spPr/>
      <dgm:t>
        <a:bodyPr/>
        <a:lstStyle/>
        <a:p>
          <a:pPr>
            <a:defRPr b="1"/>
          </a:pPr>
          <a:r>
            <a:rPr lang="en-US">
              <a:latin typeface="Agency FB" panose="020B0503020202020204" pitchFamily="34" charset="0"/>
            </a:rPr>
            <a:t>Workflow tailored for budgeting features:</a:t>
          </a:r>
        </a:p>
      </dgm:t>
    </dgm:pt>
    <dgm:pt modelId="{8319336E-7119-4458-8BFC-4131C0880F13}" type="parTrans" cxnId="{7CD37508-8179-47F6-BD82-7546C112C4D7}">
      <dgm:prSet/>
      <dgm:spPr/>
      <dgm:t>
        <a:bodyPr/>
        <a:lstStyle/>
        <a:p>
          <a:endParaRPr lang="en-US">
            <a:latin typeface="Agency FB" panose="020B0503020202020204" pitchFamily="34" charset="0"/>
          </a:endParaRPr>
        </a:p>
      </dgm:t>
    </dgm:pt>
    <dgm:pt modelId="{BE85E01D-C774-4A9E-BA33-AACCBB47C9C8}" type="sibTrans" cxnId="{7CD37508-8179-47F6-BD82-7546C112C4D7}">
      <dgm:prSet/>
      <dgm:spPr/>
      <dgm:t>
        <a:bodyPr/>
        <a:lstStyle/>
        <a:p>
          <a:endParaRPr lang="en-US">
            <a:latin typeface="Agency FB" panose="020B0503020202020204" pitchFamily="34" charset="0"/>
          </a:endParaRPr>
        </a:p>
      </dgm:t>
    </dgm:pt>
    <dgm:pt modelId="{157F0AF4-4248-458C-9EE4-9B34437B0437}">
      <dgm:prSet/>
      <dgm:spPr/>
      <dgm:t>
        <a:bodyPr/>
        <a:lstStyle/>
        <a:p>
          <a:r>
            <a:rPr lang="en-US">
              <a:latin typeface="Agency FB" panose="020B0503020202020204" pitchFamily="34" charset="0"/>
            </a:rPr>
            <a:t>Product Backlog prioritization based on budgeting functionalities.</a:t>
          </a:r>
        </a:p>
      </dgm:t>
    </dgm:pt>
    <dgm:pt modelId="{DC76C77C-E88F-4025-8070-591EA4F16405}" type="parTrans" cxnId="{723AFAFC-4CFB-423B-87D2-102387D43EDE}">
      <dgm:prSet/>
      <dgm:spPr/>
      <dgm:t>
        <a:bodyPr/>
        <a:lstStyle/>
        <a:p>
          <a:endParaRPr lang="en-US">
            <a:latin typeface="Agency FB" panose="020B0503020202020204" pitchFamily="34" charset="0"/>
          </a:endParaRPr>
        </a:p>
      </dgm:t>
    </dgm:pt>
    <dgm:pt modelId="{BC3DEFC9-1D47-462D-854C-8DB1F1DD9E73}" type="sibTrans" cxnId="{723AFAFC-4CFB-423B-87D2-102387D43EDE}">
      <dgm:prSet/>
      <dgm:spPr/>
      <dgm:t>
        <a:bodyPr/>
        <a:lstStyle/>
        <a:p>
          <a:endParaRPr lang="en-US">
            <a:latin typeface="Agency FB" panose="020B0503020202020204" pitchFamily="34" charset="0"/>
          </a:endParaRPr>
        </a:p>
      </dgm:t>
    </dgm:pt>
    <dgm:pt modelId="{62A95998-29D7-4E99-B5D0-390F3CD7C46A}">
      <dgm:prSet/>
      <dgm:spPr/>
      <dgm:t>
        <a:bodyPr/>
        <a:lstStyle/>
        <a:p>
          <a:r>
            <a:rPr lang="en-US">
              <a:latin typeface="Agency FB" panose="020B0503020202020204" pitchFamily="34" charset="0"/>
            </a:rPr>
            <a:t>Sprint Planning and task estimation.</a:t>
          </a:r>
        </a:p>
      </dgm:t>
    </dgm:pt>
    <dgm:pt modelId="{86A5E369-E8AF-4058-BC3E-BF8388CE90C1}" type="parTrans" cxnId="{A44F3ABC-4FFB-4E11-90C6-159D4F66D7A3}">
      <dgm:prSet/>
      <dgm:spPr/>
      <dgm:t>
        <a:bodyPr/>
        <a:lstStyle/>
        <a:p>
          <a:endParaRPr lang="en-US">
            <a:latin typeface="Agency FB" panose="020B0503020202020204" pitchFamily="34" charset="0"/>
          </a:endParaRPr>
        </a:p>
      </dgm:t>
    </dgm:pt>
    <dgm:pt modelId="{99B7BB04-7128-498D-8AD5-B4C883B983CE}" type="sibTrans" cxnId="{A44F3ABC-4FFB-4E11-90C6-159D4F66D7A3}">
      <dgm:prSet/>
      <dgm:spPr/>
      <dgm:t>
        <a:bodyPr/>
        <a:lstStyle/>
        <a:p>
          <a:endParaRPr lang="en-US">
            <a:latin typeface="Agency FB" panose="020B0503020202020204" pitchFamily="34" charset="0"/>
          </a:endParaRPr>
        </a:p>
      </dgm:t>
    </dgm:pt>
    <dgm:pt modelId="{E93079D7-4061-4FEB-91ED-B11B1C547D36}">
      <dgm:prSet/>
      <dgm:spPr/>
      <dgm:t>
        <a:bodyPr/>
        <a:lstStyle/>
        <a:p>
          <a:r>
            <a:rPr lang="en-US">
              <a:latin typeface="Agency FB" panose="020B0503020202020204" pitchFamily="34" charset="0"/>
            </a:rPr>
            <a:t>Daily stand-ups and sprint review to refine budgeting features.</a:t>
          </a:r>
        </a:p>
      </dgm:t>
    </dgm:pt>
    <dgm:pt modelId="{E2A2BAE4-9ECA-491B-8772-C15C3A2AFF84}" type="parTrans" cxnId="{705C1E30-CF82-4882-BA2F-CB5A81AB86A6}">
      <dgm:prSet/>
      <dgm:spPr/>
      <dgm:t>
        <a:bodyPr/>
        <a:lstStyle/>
        <a:p>
          <a:endParaRPr lang="en-US">
            <a:latin typeface="Agency FB" panose="020B0503020202020204" pitchFamily="34" charset="0"/>
          </a:endParaRPr>
        </a:p>
      </dgm:t>
    </dgm:pt>
    <dgm:pt modelId="{EEAD8F34-0AE3-4C2D-8153-816D1CAB0D70}" type="sibTrans" cxnId="{705C1E30-CF82-4882-BA2F-CB5A81AB86A6}">
      <dgm:prSet/>
      <dgm:spPr/>
      <dgm:t>
        <a:bodyPr/>
        <a:lstStyle/>
        <a:p>
          <a:endParaRPr lang="en-US">
            <a:latin typeface="Agency FB" panose="020B0503020202020204" pitchFamily="34" charset="0"/>
          </a:endParaRPr>
        </a:p>
      </dgm:t>
    </dgm:pt>
    <dgm:pt modelId="{A0F18306-C5D4-40A0-8AB1-4308547A8EFA}">
      <dgm:prSet/>
      <dgm:spPr/>
      <dgm:t>
        <a:bodyPr/>
        <a:lstStyle/>
        <a:p>
          <a:pPr>
            <a:defRPr b="1"/>
          </a:pPr>
          <a:r>
            <a:rPr lang="en-US">
              <a:latin typeface="Agency FB" panose="020B0503020202020204" pitchFamily="34" charset="0"/>
            </a:rPr>
            <a:t>This workflow supports iterative progress on core financial features.</a:t>
          </a:r>
        </a:p>
      </dgm:t>
    </dgm:pt>
    <dgm:pt modelId="{E04DF458-5308-49D0-8350-B9DDA1151C59}" type="parTrans" cxnId="{44A3AB88-9B4A-499E-AE91-8940963D326E}">
      <dgm:prSet/>
      <dgm:spPr/>
      <dgm:t>
        <a:bodyPr/>
        <a:lstStyle/>
        <a:p>
          <a:endParaRPr lang="en-US">
            <a:latin typeface="Agency FB" panose="020B0503020202020204" pitchFamily="34" charset="0"/>
          </a:endParaRPr>
        </a:p>
      </dgm:t>
    </dgm:pt>
    <dgm:pt modelId="{8169ABCC-D0F8-4958-855D-1B2EC342C972}" type="sibTrans" cxnId="{44A3AB88-9B4A-499E-AE91-8940963D326E}">
      <dgm:prSet/>
      <dgm:spPr/>
      <dgm:t>
        <a:bodyPr/>
        <a:lstStyle/>
        <a:p>
          <a:endParaRPr lang="en-US">
            <a:latin typeface="Agency FB" panose="020B0503020202020204" pitchFamily="34" charset="0"/>
          </a:endParaRPr>
        </a:p>
      </dgm:t>
    </dgm:pt>
    <dgm:pt modelId="{BD640AF0-D31D-4511-843A-155248C181C2}" type="pres">
      <dgm:prSet presAssocID="{05F7861C-EE23-4FFF-A0D4-30411FC15709}" presName="diagram" presStyleCnt="0">
        <dgm:presLayoutVars>
          <dgm:chPref val="1"/>
          <dgm:dir/>
          <dgm:animOne val="branch"/>
          <dgm:animLvl val="lvl"/>
          <dgm:resizeHandles val="exact"/>
        </dgm:presLayoutVars>
      </dgm:prSet>
      <dgm:spPr/>
    </dgm:pt>
    <dgm:pt modelId="{54CDC57C-1CDF-4C3B-A50C-6EE63D5E8816}" type="pres">
      <dgm:prSet presAssocID="{4A4AFA5B-8C69-46B9-9F9E-DD860EC78123}" presName="root1" presStyleCnt="0"/>
      <dgm:spPr/>
    </dgm:pt>
    <dgm:pt modelId="{2CB855A9-B834-4C7C-BB8E-D6AD6486A4D9}" type="pres">
      <dgm:prSet presAssocID="{4A4AFA5B-8C69-46B9-9F9E-DD860EC78123}" presName="LevelOneTextNode" presStyleLbl="node0" presStyleIdx="0" presStyleCnt="2">
        <dgm:presLayoutVars>
          <dgm:chPref val="3"/>
        </dgm:presLayoutVars>
      </dgm:prSet>
      <dgm:spPr/>
    </dgm:pt>
    <dgm:pt modelId="{969DF5A4-F533-4DF9-8DAD-C6969196C77D}" type="pres">
      <dgm:prSet presAssocID="{4A4AFA5B-8C69-46B9-9F9E-DD860EC78123}" presName="level2hierChild" presStyleCnt="0"/>
      <dgm:spPr/>
    </dgm:pt>
    <dgm:pt modelId="{D1D13EEA-5D6F-4D7E-8585-1319488BF71A}" type="pres">
      <dgm:prSet presAssocID="{DC76C77C-E88F-4025-8070-591EA4F16405}" presName="conn2-1" presStyleLbl="parChTrans1D2" presStyleIdx="0" presStyleCnt="3"/>
      <dgm:spPr/>
    </dgm:pt>
    <dgm:pt modelId="{AED636E8-E7A7-4F76-B81B-3F1D24F00E63}" type="pres">
      <dgm:prSet presAssocID="{DC76C77C-E88F-4025-8070-591EA4F16405}" presName="connTx" presStyleLbl="parChTrans1D2" presStyleIdx="0" presStyleCnt="3"/>
      <dgm:spPr/>
    </dgm:pt>
    <dgm:pt modelId="{5CD571B2-F2ED-4F09-B375-3B1B3395C2B1}" type="pres">
      <dgm:prSet presAssocID="{157F0AF4-4248-458C-9EE4-9B34437B0437}" presName="root2" presStyleCnt="0"/>
      <dgm:spPr/>
    </dgm:pt>
    <dgm:pt modelId="{7E42D06A-257E-47FD-B40E-9462B33F6F00}" type="pres">
      <dgm:prSet presAssocID="{157F0AF4-4248-458C-9EE4-9B34437B0437}" presName="LevelTwoTextNode" presStyleLbl="node2" presStyleIdx="0" presStyleCnt="3">
        <dgm:presLayoutVars>
          <dgm:chPref val="3"/>
        </dgm:presLayoutVars>
      </dgm:prSet>
      <dgm:spPr/>
    </dgm:pt>
    <dgm:pt modelId="{8D653EDA-C878-4ED1-B9BC-3477E2DB3D1F}" type="pres">
      <dgm:prSet presAssocID="{157F0AF4-4248-458C-9EE4-9B34437B0437}" presName="level3hierChild" presStyleCnt="0"/>
      <dgm:spPr/>
    </dgm:pt>
    <dgm:pt modelId="{5AF36943-A1E4-4BA7-9218-718662B6EB24}" type="pres">
      <dgm:prSet presAssocID="{86A5E369-E8AF-4058-BC3E-BF8388CE90C1}" presName="conn2-1" presStyleLbl="parChTrans1D2" presStyleIdx="1" presStyleCnt="3"/>
      <dgm:spPr/>
    </dgm:pt>
    <dgm:pt modelId="{03DFC906-D8D2-4295-87FF-ABEB07F8C7E7}" type="pres">
      <dgm:prSet presAssocID="{86A5E369-E8AF-4058-BC3E-BF8388CE90C1}" presName="connTx" presStyleLbl="parChTrans1D2" presStyleIdx="1" presStyleCnt="3"/>
      <dgm:spPr/>
    </dgm:pt>
    <dgm:pt modelId="{265339E2-5329-4C15-BBB7-8A8AE5E93091}" type="pres">
      <dgm:prSet presAssocID="{62A95998-29D7-4E99-B5D0-390F3CD7C46A}" presName="root2" presStyleCnt="0"/>
      <dgm:spPr/>
    </dgm:pt>
    <dgm:pt modelId="{3A5732F1-3448-404F-A412-55CB147A2D31}" type="pres">
      <dgm:prSet presAssocID="{62A95998-29D7-4E99-B5D0-390F3CD7C46A}" presName="LevelTwoTextNode" presStyleLbl="node2" presStyleIdx="1" presStyleCnt="3">
        <dgm:presLayoutVars>
          <dgm:chPref val="3"/>
        </dgm:presLayoutVars>
      </dgm:prSet>
      <dgm:spPr/>
    </dgm:pt>
    <dgm:pt modelId="{BDC1B2F0-F614-4AFB-A5CD-1C8A7B0CE942}" type="pres">
      <dgm:prSet presAssocID="{62A95998-29D7-4E99-B5D0-390F3CD7C46A}" presName="level3hierChild" presStyleCnt="0"/>
      <dgm:spPr/>
    </dgm:pt>
    <dgm:pt modelId="{A2AF2B0C-F0F9-4FAE-A16A-83FD36E0224F}" type="pres">
      <dgm:prSet presAssocID="{E2A2BAE4-9ECA-491B-8772-C15C3A2AFF84}" presName="conn2-1" presStyleLbl="parChTrans1D2" presStyleIdx="2" presStyleCnt="3"/>
      <dgm:spPr/>
    </dgm:pt>
    <dgm:pt modelId="{4BB5B457-F0BB-48F0-AEBC-D0A20716250B}" type="pres">
      <dgm:prSet presAssocID="{E2A2BAE4-9ECA-491B-8772-C15C3A2AFF84}" presName="connTx" presStyleLbl="parChTrans1D2" presStyleIdx="2" presStyleCnt="3"/>
      <dgm:spPr/>
    </dgm:pt>
    <dgm:pt modelId="{CE917F3A-C627-4940-89B3-D46E40D3B757}" type="pres">
      <dgm:prSet presAssocID="{E93079D7-4061-4FEB-91ED-B11B1C547D36}" presName="root2" presStyleCnt="0"/>
      <dgm:spPr/>
    </dgm:pt>
    <dgm:pt modelId="{C7A9DD47-6C3A-4121-9644-12741AAF79D7}" type="pres">
      <dgm:prSet presAssocID="{E93079D7-4061-4FEB-91ED-B11B1C547D36}" presName="LevelTwoTextNode" presStyleLbl="node2" presStyleIdx="2" presStyleCnt="3">
        <dgm:presLayoutVars>
          <dgm:chPref val="3"/>
        </dgm:presLayoutVars>
      </dgm:prSet>
      <dgm:spPr/>
    </dgm:pt>
    <dgm:pt modelId="{60E392EE-CE56-4757-91A8-8C99450865DB}" type="pres">
      <dgm:prSet presAssocID="{E93079D7-4061-4FEB-91ED-B11B1C547D36}" presName="level3hierChild" presStyleCnt="0"/>
      <dgm:spPr/>
    </dgm:pt>
    <dgm:pt modelId="{1BC209A3-86B4-4899-BD9C-AB45A509B54F}" type="pres">
      <dgm:prSet presAssocID="{A0F18306-C5D4-40A0-8AB1-4308547A8EFA}" presName="root1" presStyleCnt="0"/>
      <dgm:spPr/>
    </dgm:pt>
    <dgm:pt modelId="{8BA38FA3-A742-43E4-ADC8-21F9498D6F85}" type="pres">
      <dgm:prSet presAssocID="{A0F18306-C5D4-40A0-8AB1-4308547A8EFA}" presName="LevelOneTextNode" presStyleLbl="node0" presStyleIdx="1" presStyleCnt="2">
        <dgm:presLayoutVars>
          <dgm:chPref val="3"/>
        </dgm:presLayoutVars>
      </dgm:prSet>
      <dgm:spPr/>
    </dgm:pt>
    <dgm:pt modelId="{01C57E16-EACF-45FA-BADD-72EDAB9D292B}" type="pres">
      <dgm:prSet presAssocID="{A0F18306-C5D4-40A0-8AB1-4308547A8EFA}" presName="level2hierChild" presStyleCnt="0"/>
      <dgm:spPr/>
    </dgm:pt>
  </dgm:ptLst>
  <dgm:cxnLst>
    <dgm:cxn modelId="{7CD37508-8179-47F6-BD82-7546C112C4D7}" srcId="{05F7861C-EE23-4FFF-A0D4-30411FC15709}" destId="{4A4AFA5B-8C69-46B9-9F9E-DD860EC78123}" srcOrd="0" destOrd="0" parTransId="{8319336E-7119-4458-8BFC-4131C0880F13}" sibTransId="{BE85E01D-C774-4A9E-BA33-AACCBB47C9C8}"/>
    <dgm:cxn modelId="{22CC1429-224E-40BC-AF1F-EE2A859CE5C0}" type="presOf" srcId="{86A5E369-E8AF-4058-BC3E-BF8388CE90C1}" destId="{5AF36943-A1E4-4BA7-9218-718662B6EB24}" srcOrd="0" destOrd="0" presId="urn:microsoft.com/office/officeart/2005/8/layout/hierarchy2"/>
    <dgm:cxn modelId="{705C1E30-CF82-4882-BA2F-CB5A81AB86A6}" srcId="{4A4AFA5B-8C69-46B9-9F9E-DD860EC78123}" destId="{E93079D7-4061-4FEB-91ED-B11B1C547D36}" srcOrd="2" destOrd="0" parTransId="{E2A2BAE4-9ECA-491B-8772-C15C3A2AFF84}" sibTransId="{EEAD8F34-0AE3-4C2D-8153-816D1CAB0D70}"/>
    <dgm:cxn modelId="{79642239-7C82-4607-8C72-AFE7ADDA0E15}" type="presOf" srcId="{157F0AF4-4248-458C-9EE4-9B34437B0437}" destId="{7E42D06A-257E-47FD-B40E-9462B33F6F00}" srcOrd="0" destOrd="0" presId="urn:microsoft.com/office/officeart/2005/8/layout/hierarchy2"/>
    <dgm:cxn modelId="{579E333B-6883-48D3-AB7F-9FE6A035F5E4}" type="presOf" srcId="{05F7861C-EE23-4FFF-A0D4-30411FC15709}" destId="{BD640AF0-D31D-4511-843A-155248C181C2}" srcOrd="0" destOrd="0" presId="urn:microsoft.com/office/officeart/2005/8/layout/hierarchy2"/>
    <dgm:cxn modelId="{37F4B940-3C81-49F2-9234-1E07F2931CC7}" type="presOf" srcId="{E2A2BAE4-9ECA-491B-8772-C15C3A2AFF84}" destId="{4BB5B457-F0BB-48F0-AEBC-D0A20716250B}" srcOrd="1" destOrd="0" presId="urn:microsoft.com/office/officeart/2005/8/layout/hierarchy2"/>
    <dgm:cxn modelId="{44A3AB88-9B4A-499E-AE91-8940963D326E}" srcId="{05F7861C-EE23-4FFF-A0D4-30411FC15709}" destId="{A0F18306-C5D4-40A0-8AB1-4308547A8EFA}" srcOrd="1" destOrd="0" parTransId="{E04DF458-5308-49D0-8350-B9DDA1151C59}" sibTransId="{8169ABCC-D0F8-4958-855D-1B2EC342C972}"/>
    <dgm:cxn modelId="{733BA4AE-5B91-4E05-AD4C-D5B33E307AD3}" type="presOf" srcId="{E2A2BAE4-9ECA-491B-8772-C15C3A2AFF84}" destId="{A2AF2B0C-F0F9-4FAE-A16A-83FD36E0224F}" srcOrd="0" destOrd="0" presId="urn:microsoft.com/office/officeart/2005/8/layout/hierarchy2"/>
    <dgm:cxn modelId="{A44F3ABC-4FFB-4E11-90C6-159D4F66D7A3}" srcId="{4A4AFA5B-8C69-46B9-9F9E-DD860EC78123}" destId="{62A95998-29D7-4E99-B5D0-390F3CD7C46A}" srcOrd="1" destOrd="0" parTransId="{86A5E369-E8AF-4058-BC3E-BF8388CE90C1}" sibTransId="{99B7BB04-7128-498D-8AD5-B4C883B983CE}"/>
    <dgm:cxn modelId="{C96CC1C9-91BE-47C8-90EA-6052ACAD4757}" type="presOf" srcId="{E93079D7-4061-4FEB-91ED-B11B1C547D36}" destId="{C7A9DD47-6C3A-4121-9644-12741AAF79D7}" srcOrd="0" destOrd="0" presId="urn:microsoft.com/office/officeart/2005/8/layout/hierarchy2"/>
    <dgm:cxn modelId="{A4E95FDC-6560-40B9-A405-E02C4EE5EAD9}" type="presOf" srcId="{DC76C77C-E88F-4025-8070-591EA4F16405}" destId="{D1D13EEA-5D6F-4D7E-8585-1319488BF71A}" srcOrd="0" destOrd="0" presId="urn:microsoft.com/office/officeart/2005/8/layout/hierarchy2"/>
    <dgm:cxn modelId="{E762B9E3-08D5-46BC-A333-0636E5A02FEA}" type="presOf" srcId="{62A95998-29D7-4E99-B5D0-390F3CD7C46A}" destId="{3A5732F1-3448-404F-A412-55CB147A2D31}" srcOrd="0" destOrd="0" presId="urn:microsoft.com/office/officeart/2005/8/layout/hierarchy2"/>
    <dgm:cxn modelId="{444315E9-545E-4549-AA8C-F83D713480A8}" type="presOf" srcId="{A0F18306-C5D4-40A0-8AB1-4308547A8EFA}" destId="{8BA38FA3-A742-43E4-ADC8-21F9498D6F85}" srcOrd="0" destOrd="0" presId="urn:microsoft.com/office/officeart/2005/8/layout/hierarchy2"/>
    <dgm:cxn modelId="{BAAE72F2-D90D-4640-8814-E9A4B2AE4A63}" type="presOf" srcId="{4A4AFA5B-8C69-46B9-9F9E-DD860EC78123}" destId="{2CB855A9-B834-4C7C-BB8E-D6AD6486A4D9}" srcOrd="0" destOrd="0" presId="urn:microsoft.com/office/officeart/2005/8/layout/hierarchy2"/>
    <dgm:cxn modelId="{51F551F5-C816-4DD1-9CC3-C160FDF5CC39}" type="presOf" srcId="{DC76C77C-E88F-4025-8070-591EA4F16405}" destId="{AED636E8-E7A7-4F76-B81B-3F1D24F00E63}" srcOrd="1" destOrd="0" presId="urn:microsoft.com/office/officeart/2005/8/layout/hierarchy2"/>
    <dgm:cxn modelId="{B8A2BBFC-FAF6-43A0-8422-D6EC2525CF5A}" type="presOf" srcId="{86A5E369-E8AF-4058-BC3E-BF8388CE90C1}" destId="{03DFC906-D8D2-4295-87FF-ABEB07F8C7E7}" srcOrd="1" destOrd="0" presId="urn:microsoft.com/office/officeart/2005/8/layout/hierarchy2"/>
    <dgm:cxn modelId="{723AFAFC-4CFB-423B-87D2-102387D43EDE}" srcId="{4A4AFA5B-8C69-46B9-9F9E-DD860EC78123}" destId="{157F0AF4-4248-458C-9EE4-9B34437B0437}" srcOrd="0" destOrd="0" parTransId="{DC76C77C-E88F-4025-8070-591EA4F16405}" sibTransId="{BC3DEFC9-1D47-462D-854C-8DB1F1DD9E73}"/>
    <dgm:cxn modelId="{E6576D6A-8403-41B9-ACA3-AD8BBC1E5276}" type="presParOf" srcId="{BD640AF0-D31D-4511-843A-155248C181C2}" destId="{54CDC57C-1CDF-4C3B-A50C-6EE63D5E8816}" srcOrd="0" destOrd="0" presId="urn:microsoft.com/office/officeart/2005/8/layout/hierarchy2"/>
    <dgm:cxn modelId="{126B57EB-389B-49CA-B543-D77113F714F9}" type="presParOf" srcId="{54CDC57C-1CDF-4C3B-A50C-6EE63D5E8816}" destId="{2CB855A9-B834-4C7C-BB8E-D6AD6486A4D9}" srcOrd="0" destOrd="0" presId="urn:microsoft.com/office/officeart/2005/8/layout/hierarchy2"/>
    <dgm:cxn modelId="{4EADC62D-7010-441B-BF3A-7885BC2D36F1}" type="presParOf" srcId="{54CDC57C-1CDF-4C3B-A50C-6EE63D5E8816}" destId="{969DF5A4-F533-4DF9-8DAD-C6969196C77D}" srcOrd="1" destOrd="0" presId="urn:microsoft.com/office/officeart/2005/8/layout/hierarchy2"/>
    <dgm:cxn modelId="{7CD2C13D-0867-4A47-B80D-4CFEC6321F06}" type="presParOf" srcId="{969DF5A4-F533-4DF9-8DAD-C6969196C77D}" destId="{D1D13EEA-5D6F-4D7E-8585-1319488BF71A}" srcOrd="0" destOrd="0" presId="urn:microsoft.com/office/officeart/2005/8/layout/hierarchy2"/>
    <dgm:cxn modelId="{85EC23CD-DE34-4526-9A2C-49D61A9E2150}" type="presParOf" srcId="{D1D13EEA-5D6F-4D7E-8585-1319488BF71A}" destId="{AED636E8-E7A7-4F76-B81B-3F1D24F00E63}" srcOrd="0" destOrd="0" presId="urn:microsoft.com/office/officeart/2005/8/layout/hierarchy2"/>
    <dgm:cxn modelId="{8FB9AC65-33A9-4837-A50E-053BD1082DB9}" type="presParOf" srcId="{969DF5A4-F533-4DF9-8DAD-C6969196C77D}" destId="{5CD571B2-F2ED-4F09-B375-3B1B3395C2B1}" srcOrd="1" destOrd="0" presId="urn:microsoft.com/office/officeart/2005/8/layout/hierarchy2"/>
    <dgm:cxn modelId="{F79843DF-6B5B-4876-BE40-A35AB6C8B5B6}" type="presParOf" srcId="{5CD571B2-F2ED-4F09-B375-3B1B3395C2B1}" destId="{7E42D06A-257E-47FD-B40E-9462B33F6F00}" srcOrd="0" destOrd="0" presId="urn:microsoft.com/office/officeart/2005/8/layout/hierarchy2"/>
    <dgm:cxn modelId="{71E14133-B553-4725-BA8E-C1811E3056D0}" type="presParOf" srcId="{5CD571B2-F2ED-4F09-B375-3B1B3395C2B1}" destId="{8D653EDA-C878-4ED1-B9BC-3477E2DB3D1F}" srcOrd="1" destOrd="0" presId="urn:microsoft.com/office/officeart/2005/8/layout/hierarchy2"/>
    <dgm:cxn modelId="{EE5C6CB0-AD7C-4F6B-B1BD-DEBED4EC1C4A}" type="presParOf" srcId="{969DF5A4-F533-4DF9-8DAD-C6969196C77D}" destId="{5AF36943-A1E4-4BA7-9218-718662B6EB24}" srcOrd="2" destOrd="0" presId="urn:microsoft.com/office/officeart/2005/8/layout/hierarchy2"/>
    <dgm:cxn modelId="{8DC889C7-E66C-4A84-B585-0822CF5CDD48}" type="presParOf" srcId="{5AF36943-A1E4-4BA7-9218-718662B6EB24}" destId="{03DFC906-D8D2-4295-87FF-ABEB07F8C7E7}" srcOrd="0" destOrd="0" presId="urn:microsoft.com/office/officeart/2005/8/layout/hierarchy2"/>
    <dgm:cxn modelId="{DDDBC03D-4EF7-4C33-89BB-9078BFC5C84C}" type="presParOf" srcId="{969DF5A4-F533-4DF9-8DAD-C6969196C77D}" destId="{265339E2-5329-4C15-BBB7-8A8AE5E93091}" srcOrd="3" destOrd="0" presId="urn:microsoft.com/office/officeart/2005/8/layout/hierarchy2"/>
    <dgm:cxn modelId="{FFE6953C-0B87-4BE2-A92C-9ED0F570DC8F}" type="presParOf" srcId="{265339E2-5329-4C15-BBB7-8A8AE5E93091}" destId="{3A5732F1-3448-404F-A412-55CB147A2D31}" srcOrd="0" destOrd="0" presId="urn:microsoft.com/office/officeart/2005/8/layout/hierarchy2"/>
    <dgm:cxn modelId="{4BB43D1B-E4F1-40BD-87E1-71E09C687767}" type="presParOf" srcId="{265339E2-5329-4C15-BBB7-8A8AE5E93091}" destId="{BDC1B2F0-F614-4AFB-A5CD-1C8A7B0CE942}" srcOrd="1" destOrd="0" presId="urn:microsoft.com/office/officeart/2005/8/layout/hierarchy2"/>
    <dgm:cxn modelId="{35090DCE-1FAE-46D3-8B73-17DCA113BE5A}" type="presParOf" srcId="{969DF5A4-F533-4DF9-8DAD-C6969196C77D}" destId="{A2AF2B0C-F0F9-4FAE-A16A-83FD36E0224F}" srcOrd="4" destOrd="0" presId="urn:microsoft.com/office/officeart/2005/8/layout/hierarchy2"/>
    <dgm:cxn modelId="{2B6FFB7A-6091-4A99-9010-482809822633}" type="presParOf" srcId="{A2AF2B0C-F0F9-4FAE-A16A-83FD36E0224F}" destId="{4BB5B457-F0BB-48F0-AEBC-D0A20716250B}" srcOrd="0" destOrd="0" presId="urn:microsoft.com/office/officeart/2005/8/layout/hierarchy2"/>
    <dgm:cxn modelId="{E7D712D9-7233-4C40-B1A8-C16975BB001C}" type="presParOf" srcId="{969DF5A4-F533-4DF9-8DAD-C6969196C77D}" destId="{CE917F3A-C627-4940-89B3-D46E40D3B757}" srcOrd="5" destOrd="0" presId="urn:microsoft.com/office/officeart/2005/8/layout/hierarchy2"/>
    <dgm:cxn modelId="{BC1E6CBE-0C03-4990-9CC8-F3299AB71410}" type="presParOf" srcId="{CE917F3A-C627-4940-89B3-D46E40D3B757}" destId="{C7A9DD47-6C3A-4121-9644-12741AAF79D7}" srcOrd="0" destOrd="0" presId="urn:microsoft.com/office/officeart/2005/8/layout/hierarchy2"/>
    <dgm:cxn modelId="{437886F2-5993-4A58-A139-52851D9C3AAD}" type="presParOf" srcId="{CE917F3A-C627-4940-89B3-D46E40D3B757}" destId="{60E392EE-CE56-4757-91A8-8C99450865DB}" srcOrd="1" destOrd="0" presId="urn:microsoft.com/office/officeart/2005/8/layout/hierarchy2"/>
    <dgm:cxn modelId="{0ACC1C80-D553-4929-AA4E-CABA82FEF50B}" type="presParOf" srcId="{BD640AF0-D31D-4511-843A-155248C181C2}" destId="{1BC209A3-86B4-4899-BD9C-AB45A509B54F}" srcOrd="1" destOrd="0" presId="urn:microsoft.com/office/officeart/2005/8/layout/hierarchy2"/>
    <dgm:cxn modelId="{4EBEF93E-F488-4577-A488-0A29563F3B3D}" type="presParOf" srcId="{1BC209A3-86B4-4899-BD9C-AB45A509B54F}" destId="{8BA38FA3-A742-43E4-ADC8-21F9498D6F85}" srcOrd="0" destOrd="0" presId="urn:microsoft.com/office/officeart/2005/8/layout/hierarchy2"/>
    <dgm:cxn modelId="{3144B04D-083A-4B00-AB73-B746A04CCA82}" type="presParOf" srcId="{1BC209A3-86B4-4899-BD9C-AB45A509B54F}" destId="{01C57E16-EACF-45FA-BADD-72EDAB9D292B}"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131149E-AECA-4E9D-869B-5D916C703D3E}"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BDEF85E3-FE23-45F0-B101-378232F33A57}">
      <dgm:prSet/>
      <dgm:spPr/>
      <dgm:t>
        <a:bodyPr/>
        <a:lstStyle/>
        <a:p>
          <a:pPr>
            <a:lnSpc>
              <a:spcPct val="100000"/>
            </a:lnSpc>
          </a:pPr>
          <a:r>
            <a:rPr lang="en-US">
              <a:latin typeface="Agency FB" panose="020B0503020202020204" pitchFamily="34" charset="0"/>
            </a:rPr>
            <a:t>Each task is estimated for effort (hours/days), focusing on income tracking accuracy and budgeting limits.</a:t>
          </a:r>
        </a:p>
      </dgm:t>
    </dgm:pt>
    <dgm:pt modelId="{3B1DCC8A-1C5A-45EC-94E7-39508AE9B800}" type="parTrans" cxnId="{46E538E8-FA58-42F2-AA0A-3905F93E7633}">
      <dgm:prSet/>
      <dgm:spPr/>
      <dgm:t>
        <a:bodyPr/>
        <a:lstStyle/>
        <a:p>
          <a:endParaRPr lang="en-US">
            <a:latin typeface="Agency FB" panose="020B0503020202020204" pitchFamily="34" charset="0"/>
          </a:endParaRPr>
        </a:p>
      </dgm:t>
    </dgm:pt>
    <dgm:pt modelId="{8940DA71-D2AE-4C3A-A191-EA9CE3644382}" type="sibTrans" cxnId="{46E538E8-FA58-42F2-AA0A-3905F93E7633}">
      <dgm:prSet/>
      <dgm:spPr/>
      <dgm:t>
        <a:bodyPr/>
        <a:lstStyle/>
        <a:p>
          <a:pPr>
            <a:lnSpc>
              <a:spcPct val="100000"/>
            </a:lnSpc>
          </a:pPr>
          <a:endParaRPr lang="en-US">
            <a:latin typeface="Agency FB" panose="020B0503020202020204" pitchFamily="34" charset="0"/>
          </a:endParaRPr>
        </a:p>
      </dgm:t>
    </dgm:pt>
    <dgm:pt modelId="{240677B5-95D3-461E-A64F-A492A50E3070}">
      <dgm:prSet/>
      <dgm:spPr/>
      <dgm:t>
        <a:bodyPr/>
        <a:lstStyle/>
        <a:p>
          <a:pPr>
            <a:lnSpc>
              <a:spcPct val="100000"/>
            </a:lnSpc>
          </a:pPr>
          <a:r>
            <a:rPr lang="en-US">
              <a:latin typeface="Agency FB" panose="020B0503020202020204" pitchFamily="34" charset="0"/>
            </a:rPr>
            <a:t>Burndown chart visualizes completion of budgeting and notification features over sprint duration.</a:t>
          </a:r>
        </a:p>
      </dgm:t>
    </dgm:pt>
    <dgm:pt modelId="{287ACBB6-FE99-4B06-8BA9-BF174D3280E9}" type="parTrans" cxnId="{75F2491A-D9B9-4B33-98B4-543CCAEE2CE0}">
      <dgm:prSet/>
      <dgm:spPr/>
      <dgm:t>
        <a:bodyPr/>
        <a:lstStyle/>
        <a:p>
          <a:endParaRPr lang="en-US">
            <a:latin typeface="Agency FB" panose="020B0503020202020204" pitchFamily="34" charset="0"/>
          </a:endParaRPr>
        </a:p>
      </dgm:t>
    </dgm:pt>
    <dgm:pt modelId="{501077DF-6E8E-49EE-9FCF-265B155B147B}" type="sibTrans" cxnId="{75F2491A-D9B9-4B33-98B4-543CCAEE2CE0}">
      <dgm:prSet/>
      <dgm:spPr/>
      <dgm:t>
        <a:bodyPr/>
        <a:lstStyle/>
        <a:p>
          <a:endParaRPr lang="en-US">
            <a:latin typeface="Agency FB" panose="020B0503020202020204" pitchFamily="34" charset="0"/>
          </a:endParaRPr>
        </a:p>
      </dgm:t>
    </dgm:pt>
    <dgm:pt modelId="{E60C6EF9-B461-42B1-B50B-A0DD347C2BA7}" type="pres">
      <dgm:prSet presAssocID="{7131149E-AECA-4E9D-869B-5D916C703D3E}" presName="root" presStyleCnt="0">
        <dgm:presLayoutVars>
          <dgm:dir/>
          <dgm:resizeHandles val="exact"/>
        </dgm:presLayoutVars>
      </dgm:prSet>
      <dgm:spPr/>
    </dgm:pt>
    <dgm:pt modelId="{A3A5ED1F-9BE4-4529-ACD2-488C95025DC7}" type="pres">
      <dgm:prSet presAssocID="{BDEF85E3-FE23-45F0-B101-378232F33A57}" presName="compNode" presStyleCnt="0"/>
      <dgm:spPr/>
    </dgm:pt>
    <dgm:pt modelId="{AD0ABC7B-9C81-45D4-AB5D-7121CEEC92F3}" type="pres">
      <dgm:prSet presAssocID="{BDEF85E3-FE23-45F0-B101-378232F33A5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9B80079A-1F6A-4B73-AEA0-7658BFF17949}" type="pres">
      <dgm:prSet presAssocID="{BDEF85E3-FE23-45F0-B101-378232F33A57}" presName="spaceRect" presStyleCnt="0"/>
      <dgm:spPr/>
    </dgm:pt>
    <dgm:pt modelId="{607BEEBB-8B58-48D1-B9FB-DDE24B409486}" type="pres">
      <dgm:prSet presAssocID="{BDEF85E3-FE23-45F0-B101-378232F33A57}" presName="textRect" presStyleLbl="revTx" presStyleIdx="0" presStyleCnt="2">
        <dgm:presLayoutVars>
          <dgm:chMax val="1"/>
          <dgm:chPref val="1"/>
        </dgm:presLayoutVars>
      </dgm:prSet>
      <dgm:spPr/>
    </dgm:pt>
    <dgm:pt modelId="{0FBFD67C-A39E-45FE-946F-F84FB0F8F668}" type="pres">
      <dgm:prSet presAssocID="{8940DA71-D2AE-4C3A-A191-EA9CE3644382}" presName="sibTrans" presStyleCnt="0"/>
      <dgm:spPr/>
    </dgm:pt>
    <dgm:pt modelId="{17143AA3-D2B6-4BBE-87E1-2A8A5F0FCDC9}" type="pres">
      <dgm:prSet presAssocID="{240677B5-95D3-461E-A64F-A492A50E3070}" presName="compNode" presStyleCnt="0"/>
      <dgm:spPr/>
    </dgm:pt>
    <dgm:pt modelId="{071EE670-2FE7-4E83-A613-0EC74F7EC2F2}" type="pres">
      <dgm:prSet presAssocID="{240677B5-95D3-461E-A64F-A492A50E307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00552136-0C19-4645-9FD7-3FC9092CA72D}" type="pres">
      <dgm:prSet presAssocID="{240677B5-95D3-461E-A64F-A492A50E3070}" presName="spaceRect" presStyleCnt="0"/>
      <dgm:spPr/>
    </dgm:pt>
    <dgm:pt modelId="{AEB647C8-6473-4198-852D-71EE4455B51D}" type="pres">
      <dgm:prSet presAssocID="{240677B5-95D3-461E-A64F-A492A50E3070}" presName="textRect" presStyleLbl="revTx" presStyleIdx="1" presStyleCnt="2">
        <dgm:presLayoutVars>
          <dgm:chMax val="1"/>
          <dgm:chPref val="1"/>
        </dgm:presLayoutVars>
      </dgm:prSet>
      <dgm:spPr/>
    </dgm:pt>
  </dgm:ptLst>
  <dgm:cxnLst>
    <dgm:cxn modelId="{75F2491A-D9B9-4B33-98B4-543CCAEE2CE0}" srcId="{7131149E-AECA-4E9D-869B-5D916C703D3E}" destId="{240677B5-95D3-461E-A64F-A492A50E3070}" srcOrd="1" destOrd="0" parTransId="{287ACBB6-FE99-4B06-8BA9-BF174D3280E9}" sibTransId="{501077DF-6E8E-49EE-9FCF-265B155B147B}"/>
    <dgm:cxn modelId="{E34D6640-96AE-4E8B-B70C-904ABC788325}" type="presOf" srcId="{BDEF85E3-FE23-45F0-B101-378232F33A57}" destId="{607BEEBB-8B58-48D1-B9FB-DDE24B409486}" srcOrd="0" destOrd="0" presId="urn:microsoft.com/office/officeart/2018/2/layout/IconLabelList"/>
    <dgm:cxn modelId="{1E65EC81-F691-4926-81ED-3DCAA3A2F6F4}" type="presOf" srcId="{7131149E-AECA-4E9D-869B-5D916C703D3E}" destId="{E60C6EF9-B461-42B1-B50B-A0DD347C2BA7}" srcOrd="0" destOrd="0" presId="urn:microsoft.com/office/officeart/2018/2/layout/IconLabelList"/>
    <dgm:cxn modelId="{EC68958D-8BC9-49EB-AEA6-66FD0430B328}" type="presOf" srcId="{240677B5-95D3-461E-A64F-A492A50E3070}" destId="{AEB647C8-6473-4198-852D-71EE4455B51D}" srcOrd="0" destOrd="0" presId="urn:microsoft.com/office/officeart/2018/2/layout/IconLabelList"/>
    <dgm:cxn modelId="{46E538E8-FA58-42F2-AA0A-3905F93E7633}" srcId="{7131149E-AECA-4E9D-869B-5D916C703D3E}" destId="{BDEF85E3-FE23-45F0-B101-378232F33A57}" srcOrd="0" destOrd="0" parTransId="{3B1DCC8A-1C5A-45EC-94E7-39508AE9B800}" sibTransId="{8940DA71-D2AE-4C3A-A191-EA9CE3644382}"/>
    <dgm:cxn modelId="{70905A6A-AE1C-448B-B1F3-389C01A0CF29}" type="presParOf" srcId="{E60C6EF9-B461-42B1-B50B-A0DD347C2BA7}" destId="{A3A5ED1F-9BE4-4529-ACD2-488C95025DC7}" srcOrd="0" destOrd="0" presId="urn:microsoft.com/office/officeart/2018/2/layout/IconLabelList"/>
    <dgm:cxn modelId="{7F27EFEB-E81C-4695-8914-10F3F9B87A47}" type="presParOf" srcId="{A3A5ED1F-9BE4-4529-ACD2-488C95025DC7}" destId="{AD0ABC7B-9C81-45D4-AB5D-7121CEEC92F3}" srcOrd="0" destOrd="0" presId="urn:microsoft.com/office/officeart/2018/2/layout/IconLabelList"/>
    <dgm:cxn modelId="{214A0902-958D-4542-8243-084686B3AD06}" type="presParOf" srcId="{A3A5ED1F-9BE4-4529-ACD2-488C95025DC7}" destId="{9B80079A-1F6A-4B73-AEA0-7658BFF17949}" srcOrd="1" destOrd="0" presId="urn:microsoft.com/office/officeart/2018/2/layout/IconLabelList"/>
    <dgm:cxn modelId="{F0949E62-6499-4D87-AF71-379F0C526E84}" type="presParOf" srcId="{A3A5ED1F-9BE4-4529-ACD2-488C95025DC7}" destId="{607BEEBB-8B58-48D1-B9FB-DDE24B409486}" srcOrd="2" destOrd="0" presId="urn:microsoft.com/office/officeart/2018/2/layout/IconLabelList"/>
    <dgm:cxn modelId="{6911354A-001C-4EEE-AA2B-604103C2DF53}" type="presParOf" srcId="{E60C6EF9-B461-42B1-B50B-A0DD347C2BA7}" destId="{0FBFD67C-A39E-45FE-946F-F84FB0F8F668}" srcOrd="1" destOrd="0" presId="urn:microsoft.com/office/officeart/2018/2/layout/IconLabelList"/>
    <dgm:cxn modelId="{50564759-88F3-4916-9E89-B5BF71DADB18}" type="presParOf" srcId="{E60C6EF9-B461-42B1-B50B-A0DD347C2BA7}" destId="{17143AA3-D2B6-4BBE-87E1-2A8A5F0FCDC9}" srcOrd="2" destOrd="0" presId="urn:microsoft.com/office/officeart/2018/2/layout/IconLabelList"/>
    <dgm:cxn modelId="{E1BC1335-C0BA-41A7-A418-7F14A4E56120}" type="presParOf" srcId="{17143AA3-D2B6-4BBE-87E1-2A8A5F0FCDC9}" destId="{071EE670-2FE7-4E83-A613-0EC74F7EC2F2}" srcOrd="0" destOrd="0" presId="urn:microsoft.com/office/officeart/2018/2/layout/IconLabelList"/>
    <dgm:cxn modelId="{462879CA-CBD1-4DC6-A537-DA758628D7F7}" type="presParOf" srcId="{17143AA3-D2B6-4BBE-87E1-2A8A5F0FCDC9}" destId="{00552136-0C19-4645-9FD7-3FC9092CA72D}" srcOrd="1" destOrd="0" presId="urn:microsoft.com/office/officeart/2018/2/layout/IconLabelList"/>
    <dgm:cxn modelId="{529B06B1-E74F-414C-88B2-E506BD1149E0}" type="presParOf" srcId="{17143AA3-D2B6-4BBE-87E1-2A8A5F0FCDC9}" destId="{AEB647C8-6473-4198-852D-71EE4455B51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11D18D1-1871-4286-BD6D-C2FB6AED08AB}" type="doc">
      <dgm:prSet loTypeId="urn:microsoft.com/office/officeart/2018/5/layout/IconLeafLabelList" loCatId="icon" qsTypeId="urn:microsoft.com/office/officeart/2005/8/quickstyle/simple1" qsCatId="simple" csTypeId="urn:microsoft.com/office/officeart/2018/5/colors/Iconchunking_neutralicon_colorful5" csCatId="colorful" phldr="1"/>
      <dgm:spPr/>
      <dgm:t>
        <a:bodyPr/>
        <a:lstStyle/>
        <a:p>
          <a:endParaRPr lang="en-US"/>
        </a:p>
      </dgm:t>
    </dgm:pt>
    <dgm:pt modelId="{E6D58123-C10B-4564-9FCB-EFC24E2B6555}">
      <dgm:prSet/>
      <dgm:spPr/>
      <dgm:t>
        <a:bodyPr/>
        <a:lstStyle/>
        <a:p>
          <a:pPr>
            <a:lnSpc>
              <a:spcPct val="100000"/>
            </a:lnSpc>
            <a:defRPr cap="all"/>
          </a:pPr>
          <a:r>
            <a:rPr lang="en-US" dirty="0">
              <a:latin typeface="Agency FB" panose="020B0503020202020204" pitchFamily="34" charset="0"/>
            </a:rPr>
            <a:t>Unit Testing for budgeting calculations.</a:t>
          </a:r>
        </a:p>
      </dgm:t>
    </dgm:pt>
    <dgm:pt modelId="{C9513AE7-893C-4C0F-B0C7-7D4ED057184A}" type="parTrans" cxnId="{59684634-BEB2-4081-9809-E19496C4616E}">
      <dgm:prSet/>
      <dgm:spPr/>
      <dgm:t>
        <a:bodyPr/>
        <a:lstStyle/>
        <a:p>
          <a:endParaRPr lang="en-US">
            <a:latin typeface="Agency FB" panose="020B0503020202020204" pitchFamily="34" charset="0"/>
          </a:endParaRPr>
        </a:p>
      </dgm:t>
    </dgm:pt>
    <dgm:pt modelId="{D861996F-074F-4457-9921-66C19C01D585}" type="sibTrans" cxnId="{59684634-BEB2-4081-9809-E19496C4616E}">
      <dgm:prSet/>
      <dgm:spPr/>
      <dgm:t>
        <a:bodyPr/>
        <a:lstStyle/>
        <a:p>
          <a:pPr>
            <a:lnSpc>
              <a:spcPct val="100000"/>
            </a:lnSpc>
          </a:pPr>
          <a:endParaRPr lang="en-US">
            <a:latin typeface="Agency FB" panose="020B0503020202020204" pitchFamily="34" charset="0"/>
          </a:endParaRPr>
        </a:p>
      </dgm:t>
    </dgm:pt>
    <dgm:pt modelId="{35DB8990-8B65-4818-BC9E-61BF041CBE45}">
      <dgm:prSet/>
      <dgm:spPr/>
      <dgm:t>
        <a:bodyPr/>
        <a:lstStyle/>
        <a:p>
          <a:pPr>
            <a:lnSpc>
              <a:spcPct val="100000"/>
            </a:lnSpc>
            <a:defRPr cap="all"/>
          </a:pPr>
          <a:r>
            <a:rPr lang="en-US" dirty="0">
              <a:latin typeface="Agency FB" panose="020B0503020202020204" pitchFamily="34" charset="0"/>
            </a:rPr>
            <a:t>Integration Testing for expense tracking.</a:t>
          </a:r>
        </a:p>
      </dgm:t>
    </dgm:pt>
    <dgm:pt modelId="{BCD94E9D-4F69-4726-99DF-9FC766ADE97F}" type="parTrans" cxnId="{9E213BCE-99F2-496D-8246-CE0DCFB83251}">
      <dgm:prSet/>
      <dgm:spPr/>
      <dgm:t>
        <a:bodyPr/>
        <a:lstStyle/>
        <a:p>
          <a:endParaRPr lang="en-US">
            <a:latin typeface="Agency FB" panose="020B0503020202020204" pitchFamily="34" charset="0"/>
          </a:endParaRPr>
        </a:p>
      </dgm:t>
    </dgm:pt>
    <dgm:pt modelId="{FDC74439-7E71-465A-A87E-6A0820B31A17}" type="sibTrans" cxnId="{9E213BCE-99F2-496D-8246-CE0DCFB83251}">
      <dgm:prSet/>
      <dgm:spPr/>
      <dgm:t>
        <a:bodyPr/>
        <a:lstStyle/>
        <a:p>
          <a:pPr>
            <a:lnSpc>
              <a:spcPct val="100000"/>
            </a:lnSpc>
          </a:pPr>
          <a:endParaRPr lang="en-US">
            <a:latin typeface="Agency FB" panose="020B0503020202020204" pitchFamily="34" charset="0"/>
          </a:endParaRPr>
        </a:p>
      </dgm:t>
    </dgm:pt>
    <dgm:pt modelId="{50A6CACB-7A46-4AE1-A835-44F3CD5C6A2A}">
      <dgm:prSet/>
      <dgm:spPr/>
      <dgm:t>
        <a:bodyPr/>
        <a:lstStyle/>
        <a:p>
          <a:pPr>
            <a:lnSpc>
              <a:spcPct val="100000"/>
            </a:lnSpc>
            <a:defRPr cap="all"/>
          </a:pPr>
          <a:r>
            <a:rPr lang="en-US" dirty="0">
              <a:latin typeface="Agency FB" panose="020B0503020202020204" pitchFamily="34" charset="0"/>
            </a:rPr>
            <a:t>User Acceptance Testing for real-time budget data accuracy and responsiveness.</a:t>
          </a:r>
        </a:p>
      </dgm:t>
    </dgm:pt>
    <dgm:pt modelId="{A0507ABB-C9B5-4393-B8B1-668307275850}" type="parTrans" cxnId="{9377ABCE-C4D2-478A-8977-2CF351F643D4}">
      <dgm:prSet/>
      <dgm:spPr/>
      <dgm:t>
        <a:bodyPr/>
        <a:lstStyle/>
        <a:p>
          <a:endParaRPr lang="en-US">
            <a:latin typeface="Agency FB" panose="020B0503020202020204" pitchFamily="34" charset="0"/>
          </a:endParaRPr>
        </a:p>
      </dgm:t>
    </dgm:pt>
    <dgm:pt modelId="{C8B8B37D-8F1F-42E1-A4E1-D87A0874037A}" type="sibTrans" cxnId="{9377ABCE-C4D2-478A-8977-2CF351F643D4}">
      <dgm:prSet/>
      <dgm:spPr/>
      <dgm:t>
        <a:bodyPr/>
        <a:lstStyle/>
        <a:p>
          <a:endParaRPr lang="en-US">
            <a:latin typeface="Agency FB" panose="020B0503020202020204" pitchFamily="34" charset="0"/>
          </a:endParaRPr>
        </a:p>
      </dgm:t>
    </dgm:pt>
    <dgm:pt modelId="{0965A4E9-A9DD-435F-A46B-2759E6D6E1BF}" type="pres">
      <dgm:prSet presAssocID="{411D18D1-1871-4286-BD6D-C2FB6AED08AB}" presName="root" presStyleCnt="0">
        <dgm:presLayoutVars>
          <dgm:dir/>
          <dgm:resizeHandles val="exact"/>
        </dgm:presLayoutVars>
      </dgm:prSet>
      <dgm:spPr/>
    </dgm:pt>
    <dgm:pt modelId="{826D52F2-9ECC-492E-B2AC-669F45C02C2F}" type="pres">
      <dgm:prSet presAssocID="{E6D58123-C10B-4564-9FCB-EFC24E2B6555}" presName="compNode" presStyleCnt="0"/>
      <dgm:spPr/>
    </dgm:pt>
    <dgm:pt modelId="{C1368A82-AEE6-4157-A16D-79E686975106}" type="pres">
      <dgm:prSet presAssocID="{E6D58123-C10B-4564-9FCB-EFC24E2B6555}" presName="iconBgRect" presStyleLbl="bgShp" presStyleIdx="0" presStyleCnt="3"/>
      <dgm:spPr>
        <a:prstGeom prst="round2DiagRect">
          <a:avLst>
            <a:gd name="adj1" fmla="val 29727"/>
            <a:gd name="adj2" fmla="val 0"/>
          </a:avLst>
        </a:prstGeom>
      </dgm:spPr>
    </dgm:pt>
    <dgm:pt modelId="{046C643D-1D95-46D8-84A5-943FE0C7F378}" type="pres">
      <dgm:prSet presAssocID="{E6D58123-C10B-4564-9FCB-EFC24E2B655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lculator"/>
        </a:ext>
      </dgm:extLst>
    </dgm:pt>
    <dgm:pt modelId="{C913B5A3-9C79-4838-8BA4-26BC4BB8CB9A}" type="pres">
      <dgm:prSet presAssocID="{E6D58123-C10B-4564-9FCB-EFC24E2B6555}" presName="spaceRect" presStyleCnt="0"/>
      <dgm:spPr/>
    </dgm:pt>
    <dgm:pt modelId="{8873523B-22D3-4B1C-907D-D7B88693054D}" type="pres">
      <dgm:prSet presAssocID="{E6D58123-C10B-4564-9FCB-EFC24E2B6555}" presName="textRect" presStyleLbl="revTx" presStyleIdx="0" presStyleCnt="3">
        <dgm:presLayoutVars>
          <dgm:chMax val="1"/>
          <dgm:chPref val="1"/>
        </dgm:presLayoutVars>
      </dgm:prSet>
      <dgm:spPr/>
    </dgm:pt>
    <dgm:pt modelId="{926D3028-5CAE-496B-BADD-5C65457EEFEF}" type="pres">
      <dgm:prSet presAssocID="{D861996F-074F-4457-9921-66C19C01D585}" presName="sibTrans" presStyleCnt="0"/>
      <dgm:spPr/>
    </dgm:pt>
    <dgm:pt modelId="{A621AD90-D09C-4FC4-B504-CF1FDD0ED950}" type="pres">
      <dgm:prSet presAssocID="{35DB8990-8B65-4818-BC9E-61BF041CBE45}" presName="compNode" presStyleCnt="0"/>
      <dgm:spPr/>
    </dgm:pt>
    <dgm:pt modelId="{F61F5E47-9619-4EFA-88C8-571649399876}" type="pres">
      <dgm:prSet presAssocID="{35DB8990-8B65-4818-BC9E-61BF041CBE45}" presName="iconBgRect" presStyleLbl="bgShp" presStyleIdx="1" presStyleCnt="3"/>
      <dgm:spPr>
        <a:prstGeom prst="round2DiagRect">
          <a:avLst>
            <a:gd name="adj1" fmla="val 29727"/>
            <a:gd name="adj2" fmla="val 0"/>
          </a:avLst>
        </a:prstGeom>
      </dgm:spPr>
    </dgm:pt>
    <dgm:pt modelId="{7ECB65C8-64E6-4ED6-8356-032FAF5C9C71}" type="pres">
      <dgm:prSet presAssocID="{35DB8990-8B65-4818-BC9E-61BF041CBE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g under Magnifying Glass"/>
        </a:ext>
      </dgm:extLst>
    </dgm:pt>
    <dgm:pt modelId="{A22CCC79-4163-49D6-B673-ACC2BD519BAB}" type="pres">
      <dgm:prSet presAssocID="{35DB8990-8B65-4818-BC9E-61BF041CBE45}" presName="spaceRect" presStyleCnt="0"/>
      <dgm:spPr/>
    </dgm:pt>
    <dgm:pt modelId="{B0563E89-3D54-4981-B360-D454C88E94C2}" type="pres">
      <dgm:prSet presAssocID="{35DB8990-8B65-4818-BC9E-61BF041CBE45}" presName="textRect" presStyleLbl="revTx" presStyleIdx="1" presStyleCnt="3">
        <dgm:presLayoutVars>
          <dgm:chMax val="1"/>
          <dgm:chPref val="1"/>
        </dgm:presLayoutVars>
      </dgm:prSet>
      <dgm:spPr/>
    </dgm:pt>
    <dgm:pt modelId="{C1380F30-CB31-4120-BA5E-0C38C3143E83}" type="pres">
      <dgm:prSet presAssocID="{FDC74439-7E71-465A-A87E-6A0820B31A17}" presName="sibTrans" presStyleCnt="0"/>
      <dgm:spPr/>
    </dgm:pt>
    <dgm:pt modelId="{08B35212-DFA8-4A1D-A3AD-C5A1FA53A46A}" type="pres">
      <dgm:prSet presAssocID="{50A6CACB-7A46-4AE1-A835-44F3CD5C6A2A}" presName="compNode" presStyleCnt="0"/>
      <dgm:spPr/>
    </dgm:pt>
    <dgm:pt modelId="{D313CCE7-56EE-4785-8FDA-5ED8050CAD20}" type="pres">
      <dgm:prSet presAssocID="{50A6CACB-7A46-4AE1-A835-44F3CD5C6A2A}" presName="iconBgRect" presStyleLbl="bgShp" presStyleIdx="2" presStyleCnt="3"/>
      <dgm:spPr>
        <a:prstGeom prst="round2DiagRect">
          <a:avLst>
            <a:gd name="adj1" fmla="val 29727"/>
            <a:gd name="adj2" fmla="val 0"/>
          </a:avLst>
        </a:prstGeom>
      </dgm:spPr>
    </dgm:pt>
    <dgm:pt modelId="{CEFD1AEC-E284-4F2B-9959-EE684D68C9EB}" type="pres">
      <dgm:prSet presAssocID="{50A6CACB-7A46-4AE1-A835-44F3CD5C6A2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F17B8756-2EBC-471A-8761-1703F5CACDCB}" type="pres">
      <dgm:prSet presAssocID="{50A6CACB-7A46-4AE1-A835-44F3CD5C6A2A}" presName="spaceRect" presStyleCnt="0"/>
      <dgm:spPr/>
    </dgm:pt>
    <dgm:pt modelId="{84EA0928-2FD2-43F2-A537-B8FE6B630189}" type="pres">
      <dgm:prSet presAssocID="{50A6CACB-7A46-4AE1-A835-44F3CD5C6A2A}" presName="textRect" presStyleLbl="revTx" presStyleIdx="2" presStyleCnt="3">
        <dgm:presLayoutVars>
          <dgm:chMax val="1"/>
          <dgm:chPref val="1"/>
        </dgm:presLayoutVars>
      </dgm:prSet>
      <dgm:spPr/>
    </dgm:pt>
  </dgm:ptLst>
  <dgm:cxnLst>
    <dgm:cxn modelId="{99649A0C-2CCE-47D6-9B29-8841B5C5570E}" type="presOf" srcId="{35DB8990-8B65-4818-BC9E-61BF041CBE45}" destId="{B0563E89-3D54-4981-B360-D454C88E94C2}" srcOrd="0" destOrd="0" presId="urn:microsoft.com/office/officeart/2018/5/layout/IconLeafLabelList"/>
    <dgm:cxn modelId="{6244A224-0AF6-4454-B73C-001757234C2B}" type="presOf" srcId="{50A6CACB-7A46-4AE1-A835-44F3CD5C6A2A}" destId="{84EA0928-2FD2-43F2-A537-B8FE6B630189}" srcOrd="0" destOrd="0" presId="urn:microsoft.com/office/officeart/2018/5/layout/IconLeafLabelList"/>
    <dgm:cxn modelId="{59684634-BEB2-4081-9809-E19496C4616E}" srcId="{411D18D1-1871-4286-BD6D-C2FB6AED08AB}" destId="{E6D58123-C10B-4564-9FCB-EFC24E2B6555}" srcOrd="0" destOrd="0" parTransId="{C9513AE7-893C-4C0F-B0C7-7D4ED057184A}" sibTransId="{D861996F-074F-4457-9921-66C19C01D585}"/>
    <dgm:cxn modelId="{521FCC4F-88BB-4DDF-9F7D-29808B5A7438}" type="presOf" srcId="{E6D58123-C10B-4564-9FCB-EFC24E2B6555}" destId="{8873523B-22D3-4B1C-907D-D7B88693054D}" srcOrd="0" destOrd="0" presId="urn:microsoft.com/office/officeart/2018/5/layout/IconLeafLabelList"/>
    <dgm:cxn modelId="{9E213BCE-99F2-496D-8246-CE0DCFB83251}" srcId="{411D18D1-1871-4286-BD6D-C2FB6AED08AB}" destId="{35DB8990-8B65-4818-BC9E-61BF041CBE45}" srcOrd="1" destOrd="0" parTransId="{BCD94E9D-4F69-4726-99DF-9FC766ADE97F}" sibTransId="{FDC74439-7E71-465A-A87E-6A0820B31A17}"/>
    <dgm:cxn modelId="{9377ABCE-C4D2-478A-8977-2CF351F643D4}" srcId="{411D18D1-1871-4286-BD6D-C2FB6AED08AB}" destId="{50A6CACB-7A46-4AE1-A835-44F3CD5C6A2A}" srcOrd="2" destOrd="0" parTransId="{A0507ABB-C9B5-4393-B8B1-668307275850}" sibTransId="{C8B8B37D-8F1F-42E1-A4E1-D87A0874037A}"/>
    <dgm:cxn modelId="{9BD74BEE-D027-4B43-89ED-A4A2F4BB445E}" type="presOf" srcId="{411D18D1-1871-4286-BD6D-C2FB6AED08AB}" destId="{0965A4E9-A9DD-435F-A46B-2759E6D6E1BF}" srcOrd="0" destOrd="0" presId="urn:microsoft.com/office/officeart/2018/5/layout/IconLeafLabelList"/>
    <dgm:cxn modelId="{C77835CE-D2CA-4BEA-9F66-56793C0F2550}" type="presParOf" srcId="{0965A4E9-A9DD-435F-A46B-2759E6D6E1BF}" destId="{826D52F2-9ECC-492E-B2AC-669F45C02C2F}" srcOrd="0" destOrd="0" presId="urn:microsoft.com/office/officeart/2018/5/layout/IconLeafLabelList"/>
    <dgm:cxn modelId="{176ED019-DF0C-4AE1-8828-23F1500A5DBB}" type="presParOf" srcId="{826D52F2-9ECC-492E-B2AC-669F45C02C2F}" destId="{C1368A82-AEE6-4157-A16D-79E686975106}" srcOrd="0" destOrd="0" presId="urn:microsoft.com/office/officeart/2018/5/layout/IconLeafLabelList"/>
    <dgm:cxn modelId="{A0EEFED3-1770-4FEA-B833-263D334D3E59}" type="presParOf" srcId="{826D52F2-9ECC-492E-B2AC-669F45C02C2F}" destId="{046C643D-1D95-46D8-84A5-943FE0C7F378}" srcOrd="1" destOrd="0" presId="urn:microsoft.com/office/officeart/2018/5/layout/IconLeafLabelList"/>
    <dgm:cxn modelId="{3BA3291B-61FE-4BD2-BE9C-2ACC765E79FF}" type="presParOf" srcId="{826D52F2-9ECC-492E-B2AC-669F45C02C2F}" destId="{C913B5A3-9C79-4838-8BA4-26BC4BB8CB9A}" srcOrd="2" destOrd="0" presId="urn:microsoft.com/office/officeart/2018/5/layout/IconLeafLabelList"/>
    <dgm:cxn modelId="{210F4772-F77B-4242-A621-259B59FD7B5B}" type="presParOf" srcId="{826D52F2-9ECC-492E-B2AC-669F45C02C2F}" destId="{8873523B-22D3-4B1C-907D-D7B88693054D}" srcOrd="3" destOrd="0" presId="urn:microsoft.com/office/officeart/2018/5/layout/IconLeafLabelList"/>
    <dgm:cxn modelId="{00339BF2-A9D9-4CBF-A53E-B00AD9ACA90F}" type="presParOf" srcId="{0965A4E9-A9DD-435F-A46B-2759E6D6E1BF}" destId="{926D3028-5CAE-496B-BADD-5C65457EEFEF}" srcOrd="1" destOrd="0" presId="urn:microsoft.com/office/officeart/2018/5/layout/IconLeafLabelList"/>
    <dgm:cxn modelId="{01B04C56-DBF5-47BE-99E4-ABD94946E3B2}" type="presParOf" srcId="{0965A4E9-A9DD-435F-A46B-2759E6D6E1BF}" destId="{A621AD90-D09C-4FC4-B504-CF1FDD0ED950}" srcOrd="2" destOrd="0" presId="urn:microsoft.com/office/officeart/2018/5/layout/IconLeafLabelList"/>
    <dgm:cxn modelId="{E6093739-5243-4B88-8F0C-DAF1D34A9F81}" type="presParOf" srcId="{A621AD90-D09C-4FC4-B504-CF1FDD0ED950}" destId="{F61F5E47-9619-4EFA-88C8-571649399876}" srcOrd="0" destOrd="0" presId="urn:microsoft.com/office/officeart/2018/5/layout/IconLeafLabelList"/>
    <dgm:cxn modelId="{2993E816-1907-4D6A-84CF-AA1C489855EF}" type="presParOf" srcId="{A621AD90-D09C-4FC4-B504-CF1FDD0ED950}" destId="{7ECB65C8-64E6-4ED6-8356-032FAF5C9C71}" srcOrd="1" destOrd="0" presId="urn:microsoft.com/office/officeart/2018/5/layout/IconLeafLabelList"/>
    <dgm:cxn modelId="{CD9FB9A7-FC39-4AF1-8BF2-6BAACCF14616}" type="presParOf" srcId="{A621AD90-D09C-4FC4-B504-CF1FDD0ED950}" destId="{A22CCC79-4163-49D6-B673-ACC2BD519BAB}" srcOrd="2" destOrd="0" presId="urn:microsoft.com/office/officeart/2018/5/layout/IconLeafLabelList"/>
    <dgm:cxn modelId="{55AA7709-1368-4A38-BFD7-A99212A6B040}" type="presParOf" srcId="{A621AD90-D09C-4FC4-B504-CF1FDD0ED950}" destId="{B0563E89-3D54-4981-B360-D454C88E94C2}" srcOrd="3" destOrd="0" presId="urn:microsoft.com/office/officeart/2018/5/layout/IconLeafLabelList"/>
    <dgm:cxn modelId="{5907303A-0B1A-4428-B4EB-937822F78348}" type="presParOf" srcId="{0965A4E9-A9DD-435F-A46B-2759E6D6E1BF}" destId="{C1380F30-CB31-4120-BA5E-0C38C3143E83}" srcOrd="3" destOrd="0" presId="urn:microsoft.com/office/officeart/2018/5/layout/IconLeafLabelList"/>
    <dgm:cxn modelId="{A692E3DD-8FBE-4FC4-9675-92A13FCFE7A1}" type="presParOf" srcId="{0965A4E9-A9DD-435F-A46B-2759E6D6E1BF}" destId="{08B35212-DFA8-4A1D-A3AD-C5A1FA53A46A}" srcOrd="4" destOrd="0" presId="urn:microsoft.com/office/officeart/2018/5/layout/IconLeafLabelList"/>
    <dgm:cxn modelId="{073D68F3-FBCB-47BD-AD45-05BDBC74E948}" type="presParOf" srcId="{08B35212-DFA8-4A1D-A3AD-C5A1FA53A46A}" destId="{D313CCE7-56EE-4785-8FDA-5ED8050CAD20}" srcOrd="0" destOrd="0" presId="urn:microsoft.com/office/officeart/2018/5/layout/IconLeafLabelList"/>
    <dgm:cxn modelId="{5440F6E7-547F-4965-AB69-3E69F70BB423}" type="presParOf" srcId="{08B35212-DFA8-4A1D-A3AD-C5A1FA53A46A}" destId="{CEFD1AEC-E284-4F2B-9959-EE684D68C9EB}" srcOrd="1" destOrd="0" presId="urn:microsoft.com/office/officeart/2018/5/layout/IconLeafLabelList"/>
    <dgm:cxn modelId="{AE69C98C-557F-4ADD-A665-4C5AE44C0D1C}" type="presParOf" srcId="{08B35212-DFA8-4A1D-A3AD-C5A1FA53A46A}" destId="{F17B8756-2EBC-471A-8761-1703F5CACDCB}" srcOrd="2" destOrd="0" presId="urn:microsoft.com/office/officeart/2018/5/layout/IconLeafLabelList"/>
    <dgm:cxn modelId="{A2633746-F932-4457-AAF2-73F1A8B48F5D}" type="presParOf" srcId="{08B35212-DFA8-4A1D-A3AD-C5A1FA53A46A}" destId="{84EA0928-2FD2-43F2-A537-B8FE6B630189}"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43276CE-C935-4D68-9958-FCF3987C9062}" type="doc">
      <dgm:prSet loTypeId="urn:microsoft.com/office/officeart/2018/5/layout/IconLeaf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04E0896A-61A5-4118-B28D-1627786401D1}">
      <dgm:prSet/>
      <dgm:spPr/>
      <dgm:t>
        <a:bodyPr/>
        <a:lstStyle/>
        <a:p>
          <a:pPr>
            <a:lnSpc>
              <a:spcPct val="100000"/>
            </a:lnSpc>
            <a:defRPr cap="all"/>
          </a:pPr>
          <a:r>
            <a:rPr lang="en-US">
              <a:latin typeface="Agency FB" panose="020B0503020202020204" pitchFamily="34" charset="0"/>
            </a:rPr>
            <a:t>DevOps practices for deploying in a live environment, with continuous monitoring for budgeting app feedback.</a:t>
          </a:r>
        </a:p>
      </dgm:t>
    </dgm:pt>
    <dgm:pt modelId="{95EA6BBF-15AE-4640-B963-009135E3BDB9}" type="parTrans" cxnId="{784ED2B0-0B90-4C8F-B89D-7E364557F18D}">
      <dgm:prSet/>
      <dgm:spPr/>
      <dgm:t>
        <a:bodyPr/>
        <a:lstStyle/>
        <a:p>
          <a:endParaRPr lang="en-US">
            <a:latin typeface="Agency FB" panose="020B0503020202020204" pitchFamily="34" charset="0"/>
          </a:endParaRPr>
        </a:p>
      </dgm:t>
    </dgm:pt>
    <dgm:pt modelId="{E4A226B8-CD3A-4059-B600-6BC3B73B3723}" type="sibTrans" cxnId="{784ED2B0-0B90-4C8F-B89D-7E364557F18D}">
      <dgm:prSet/>
      <dgm:spPr/>
      <dgm:t>
        <a:bodyPr/>
        <a:lstStyle/>
        <a:p>
          <a:pPr>
            <a:lnSpc>
              <a:spcPct val="100000"/>
            </a:lnSpc>
          </a:pPr>
          <a:endParaRPr lang="en-US">
            <a:latin typeface="Agency FB" panose="020B0503020202020204" pitchFamily="34" charset="0"/>
          </a:endParaRPr>
        </a:p>
      </dgm:t>
    </dgm:pt>
    <dgm:pt modelId="{10F631EC-0617-4EF6-B0B3-8B6484D4882F}">
      <dgm:prSet/>
      <dgm:spPr/>
      <dgm:t>
        <a:bodyPr/>
        <a:lstStyle/>
        <a:p>
          <a:pPr>
            <a:lnSpc>
              <a:spcPct val="100000"/>
            </a:lnSpc>
            <a:defRPr cap="all"/>
          </a:pPr>
          <a:r>
            <a:rPr lang="en-US">
              <a:latin typeface="Agency FB" panose="020B0503020202020204" pitchFamily="34" charset="0"/>
            </a:rPr>
            <a:t>Regular maintenance to ensure secure data handling and prompt user support for feature enhancements.</a:t>
          </a:r>
        </a:p>
      </dgm:t>
    </dgm:pt>
    <dgm:pt modelId="{AF991A55-9CDD-4ACF-8FF4-F1E438AF0287}" type="parTrans" cxnId="{17B235F5-78AE-472C-B305-442752EE71BD}">
      <dgm:prSet/>
      <dgm:spPr/>
      <dgm:t>
        <a:bodyPr/>
        <a:lstStyle/>
        <a:p>
          <a:endParaRPr lang="en-US">
            <a:latin typeface="Agency FB" panose="020B0503020202020204" pitchFamily="34" charset="0"/>
          </a:endParaRPr>
        </a:p>
      </dgm:t>
    </dgm:pt>
    <dgm:pt modelId="{9702E944-D476-4401-AC15-404B10FA82D5}" type="sibTrans" cxnId="{17B235F5-78AE-472C-B305-442752EE71BD}">
      <dgm:prSet/>
      <dgm:spPr/>
      <dgm:t>
        <a:bodyPr/>
        <a:lstStyle/>
        <a:p>
          <a:endParaRPr lang="en-US">
            <a:latin typeface="Agency FB" panose="020B0503020202020204" pitchFamily="34" charset="0"/>
          </a:endParaRPr>
        </a:p>
      </dgm:t>
    </dgm:pt>
    <dgm:pt modelId="{110045BF-DCB7-4410-86F7-4BEE01B4B18D}" type="pres">
      <dgm:prSet presAssocID="{843276CE-C935-4D68-9958-FCF3987C9062}" presName="root" presStyleCnt="0">
        <dgm:presLayoutVars>
          <dgm:dir/>
          <dgm:resizeHandles val="exact"/>
        </dgm:presLayoutVars>
      </dgm:prSet>
      <dgm:spPr/>
    </dgm:pt>
    <dgm:pt modelId="{0797F720-5D9D-4112-BA8C-A3AA0BC9425A}" type="pres">
      <dgm:prSet presAssocID="{04E0896A-61A5-4118-B28D-1627786401D1}" presName="compNode" presStyleCnt="0"/>
      <dgm:spPr/>
    </dgm:pt>
    <dgm:pt modelId="{0D2C208A-B2E7-4B2F-A8C5-9BF1EBE2D132}" type="pres">
      <dgm:prSet presAssocID="{04E0896A-61A5-4118-B28D-1627786401D1}" presName="iconBgRect" presStyleLbl="bgShp" presStyleIdx="0" presStyleCnt="2"/>
      <dgm:spPr>
        <a:prstGeom prst="round2DiagRect">
          <a:avLst>
            <a:gd name="adj1" fmla="val 29727"/>
            <a:gd name="adj2" fmla="val 0"/>
          </a:avLst>
        </a:prstGeom>
      </dgm:spPr>
    </dgm:pt>
    <dgm:pt modelId="{5C3AF75E-87D6-400D-A5ED-8411B33B6471}" type="pres">
      <dgm:prSet presAssocID="{04E0896A-61A5-4118-B28D-1627786401D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6F823765-641B-4A8A-9062-AD0B6E0D78BE}" type="pres">
      <dgm:prSet presAssocID="{04E0896A-61A5-4118-B28D-1627786401D1}" presName="spaceRect" presStyleCnt="0"/>
      <dgm:spPr/>
    </dgm:pt>
    <dgm:pt modelId="{22DCD31D-609C-48FE-8B0A-78086AB2A448}" type="pres">
      <dgm:prSet presAssocID="{04E0896A-61A5-4118-B28D-1627786401D1}" presName="textRect" presStyleLbl="revTx" presStyleIdx="0" presStyleCnt="2">
        <dgm:presLayoutVars>
          <dgm:chMax val="1"/>
          <dgm:chPref val="1"/>
        </dgm:presLayoutVars>
      </dgm:prSet>
      <dgm:spPr/>
    </dgm:pt>
    <dgm:pt modelId="{5350329A-406E-440C-A882-FE1DA9C876D7}" type="pres">
      <dgm:prSet presAssocID="{E4A226B8-CD3A-4059-B600-6BC3B73B3723}" presName="sibTrans" presStyleCnt="0"/>
      <dgm:spPr/>
    </dgm:pt>
    <dgm:pt modelId="{3914F88A-93BA-4A29-B32F-3FA06E32E2BC}" type="pres">
      <dgm:prSet presAssocID="{10F631EC-0617-4EF6-B0B3-8B6484D4882F}" presName="compNode" presStyleCnt="0"/>
      <dgm:spPr/>
    </dgm:pt>
    <dgm:pt modelId="{75D7C187-2A67-4074-BB67-C0FCD8E6FF0E}" type="pres">
      <dgm:prSet presAssocID="{10F631EC-0617-4EF6-B0B3-8B6484D4882F}" presName="iconBgRect" presStyleLbl="bgShp" presStyleIdx="1" presStyleCnt="2"/>
      <dgm:spPr>
        <a:prstGeom prst="round2DiagRect">
          <a:avLst>
            <a:gd name="adj1" fmla="val 29727"/>
            <a:gd name="adj2" fmla="val 0"/>
          </a:avLst>
        </a:prstGeom>
      </dgm:spPr>
    </dgm:pt>
    <dgm:pt modelId="{CB3391B2-1477-46A4-A10A-809F7504FA12}" type="pres">
      <dgm:prSet presAssocID="{10F631EC-0617-4EF6-B0B3-8B6484D4882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09671583-1203-4770-A29A-4C1F1136AD46}" type="pres">
      <dgm:prSet presAssocID="{10F631EC-0617-4EF6-B0B3-8B6484D4882F}" presName="spaceRect" presStyleCnt="0"/>
      <dgm:spPr/>
    </dgm:pt>
    <dgm:pt modelId="{39503F09-18FF-4F89-B087-3CD0016D2BB2}" type="pres">
      <dgm:prSet presAssocID="{10F631EC-0617-4EF6-B0B3-8B6484D4882F}" presName="textRect" presStyleLbl="revTx" presStyleIdx="1" presStyleCnt="2">
        <dgm:presLayoutVars>
          <dgm:chMax val="1"/>
          <dgm:chPref val="1"/>
        </dgm:presLayoutVars>
      </dgm:prSet>
      <dgm:spPr/>
    </dgm:pt>
  </dgm:ptLst>
  <dgm:cxnLst>
    <dgm:cxn modelId="{2AD2FD00-46C1-4FC7-A41C-D3E89EC0C5E4}" type="presOf" srcId="{843276CE-C935-4D68-9958-FCF3987C9062}" destId="{110045BF-DCB7-4410-86F7-4BEE01B4B18D}" srcOrd="0" destOrd="0" presId="urn:microsoft.com/office/officeart/2018/5/layout/IconLeafLabelList"/>
    <dgm:cxn modelId="{7247EE6C-A394-43CA-9BF9-7FDB51E3AC70}" type="presOf" srcId="{04E0896A-61A5-4118-B28D-1627786401D1}" destId="{22DCD31D-609C-48FE-8B0A-78086AB2A448}" srcOrd="0" destOrd="0" presId="urn:microsoft.com/office/officeart/2018/5/layout/IconLeafLabelList"/>
    <dgm:cxn modelId="{784ED2B0-0B90-4C8F-B89D-7E364557F18D}" srcId="{843276CE-C935-4D68-9958-FCF3987C9062}" destId="{04E0896A-61A5-4118-B28D-1627786401D1}" srcOrd="0" destOrd="0" parTransId="{95EA6BBF-15AE-4640-B963-009135E3BDB9}" sibTransId="{E4A226B8-CD3A-4059-B600-6BC3B73B3723}"/>
    <dgm:cxn modelId="{17B235F5-78AE-472C-B305-442752EE71BD}" srcId="{843276CE-C935-4D68-9958-FCF3987C9062}" destId="{10F631EC-0617-4EF6-B0B3-8B6484D4882F}" srcOrd="1" destOrd="0" parTransId="{AF991A55-9CDD-4ACF-8FF4-F1E438AF0287}" sibTransId="{9702E944-D476-4401-AC15-404B10FA82D5}"/>
    <dgm:cxn modelId="{6BC5EFFD-E4E6-44FD-97D9-5329B7648932}" type="presOf" srcId="{10F631EC-0617-4EF6-B0B3-8B6484D4882F}" destId="{39503F09-18FF-4F89-B087-3CD0016D2BB2}" srcOrd="0" destOrd="0" presId="urn:microsoft.com/office/officeart/2018/5/layout/IconLeafLabelList"/>
    <dgm:cxn modelId="{241A0DB6-6BDF-4803-BF02-0FB2685D0903}" type="presParOf" srcId="{110045BF-DCB7-4410-86F7-4BEE01B4B18D}" destId="{0797F720-5D9D-4112-BA8C-A3AA0BC9425A}" srcOrd="0" destOrd="0" presId="urn:microsoft.com/office/officeart/2018/5/layout/IconLeafLabelList"/>
    <dgm:cxn modelId="{DE2A4CF1-40C3-436D-9619-091A05DA2FDF}" type="presParOf" srcId="{0797F720-5D9D-4112-BA8C-A3AA0BC9425A}" destId="{0D2C208A-B2E7-4B2F-A8C5-9BF1EBE2D132}" srcOrd="0" destOrd="0" presId="urn:microsoft.com/office/officeart/2018/5/layout/IconLeafLabelList"/>
    <dgm:cxn modelId="{121A2C01-4DE4-4DA0-9E1B-460756BA892E}" type="presParOf" srcId="{0797F720-5D9D-4112-BA8C-A3AA0BC9425A}" destId="{5C3AF75E-87D6-400D-A5ED-8411B33B6471}" srcOrd="1" destOrd="0" presId="urn:microsoft.com/office/officeart/2018/5/layout/IconLeafLabelList"/>
    <dgm:cxn modelId="{FC61FBC9-77E6-46D8-9DAF-CF2F31510755}" type="presParOf" srcId="{0797F720-5D9D-4112-BA8C-A3AA0BC9425A}" destId="{6F823765-641B-4A8A-9062-AD0B6E0D78BE}" srcOrd="2" destOrd="0" presId="urn:microsoft.com/office/officeart/2018/5/layout/IconLeafLabelList"/>
    <dgm:cxn modelId="{45FD623E-6730-45B2-B749-0922CA7C8039}" type="presParOf" srcId="{0797F720-5D9D-4112-BA8C-A3AA0BC9425A}" destId="{22DCD31D-609C-48FE-8B0A-78086AB2A448}" srcOrd="3" destOrd="0" presId="urn:microsoft.com/office/officeart/2018/5/layout/IconLeafLabelList"/>
    <dgm:cxn modelId="{81E7D0D4-F1D8-4A25-9417-4881681F3471}" type="presParOf" srcId="{110045BF-DCB7-4410-86F7-4BEE01B4B18D}" destId="{5350329A-406E-440C-A882-FE1DA9C876D7}" srcOrd="1" destOrd="0" presId="urn:microsoft.com/office/officeart/2018/5/layout/IconLeafLabelList"/>
    <dgm:cxn modelId="{48239B22-8099-42FA-A252-A73B625DC2FB}" type="presParOf" srcId="{110045BF-DCB7-4410-86F7-4BEE01B4B18D}" destId="{3914F88A-93BA-4A29-B32F-3FA06E32E2BC}" srcOrd="2" destOrd="0" presId="urn:microsoft.com/office/officeart/2018/5/layout/IconLeafLabelList"/>
    <dgm:cxn modelId="{F3B200AC-81E0-4E12-8875-C532CAF3E2D2}" type="presParOf" srcId="{3914F88A-93BA-4A29-B32F-3FA06E32E2BC}" destId="{75D7C187-2A67-4074-BB67-C0FCD8E6FF0E}" srcOrd="0" destOrd="0" presId="urn:microsoft.com/office/officeart/2018/5/layout/IconLeafLabelList"/>
    <dgm:cxn modelId="{485473F3-59A3-4AF6-971E-3928CC070DF6}" type="presParOf" srcId="{3914F88A-93BA-4A29-B32F-3FA06E32E2BC}" destId="{CB3391B2-1477-46A4-A10A-809F7504FA12}" srcOrd="1" destOrd="0" presId="urn:microsoft.com/office/officeart/2018/5/layout/IconLeafLabelList"/>
    <dgm:cxn modelId="{1D075CFB-A0C2-44E5-B1C7-099B897E051F}" type="presParOf" srcId="{3914F88A-93BA-4A29-B32F-3FA06E32E2BC}" destId="{09671583-1203-4770-A29A-4C1F1136AD46}" srcOrd="2" destOrd="0" presId="urn:microsoft.com/office/officeart/2018/5/layout/IconLeafLabelList"/>
    <dgm:cxn modelId="{327E89F7-888D-48F2-89CE-8596E1E3DAFB}" type="presParOf" srcId="{3914F88A-93BA-4A29-B32F-3FA06E32E2BC}" destId="{39503F09-18FF-4F89-B087-3CD0016D2BB2}"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ADF6FA-7D0D-4967-B4B7-357824CE4F99}">
      <dsp:nvSpPr>
        <dsp:cNvPr id="0" name=""/>
        <dsp:cNvSpPr/>
      </dsp:nvSpPr>
      <dsp:spPr>
        <a:xfrm>
          <a:off x="21" y="922754"/>
          <a:ext cx="465855" cy="4658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F93B00-67C0-42D6-B2B9-A2A088C073E4}">
      <dsp:nvSpPr>
        <dsp:cNvPr id="0" name=""/>
        <dsp:cNvSpPr/>
      </dsp:nvSpPr>
      <dsp:spPr>
        <a:xfrm>
          <a:off x="21" y="1512483"/>
          <a:ext cx="1331015" cy="1091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latin typeface="Agency FB" panose="020B0503020202020204" pitchFamily="34" charset="0"/>
            </a:rPr>
            <a:t>Primary Objectives:</a:t>
          </a:r>
        </a:p>
      </dsp:txBody>
      <dsp:txXfrm>
        <a:off x="21" y="1512483"/>
        <a:ext cx="1331015" cy="1091848"/>
      </dsp:txXfrm>
    </dsp:sp>
    <dsp:sp modelId="{2DD1287C-095B-445E-B859-4F8EF2C8AEFD}">
      <dsp:nvSpPr>
        <dsp:cNvPr id="0" name=""/>
        <dsp:cNvSpPr/>
      </dsp:nvSpPr>
      <dsp:spPr>
        <a:xfrm>
          <a:off x="0" y="2103671"/>
          <a:ext cx="1331015" cy="11415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Font typeface="+mj-lt"/>
            <a:buNone/>
          </a:pPr>
          <a:r>
            <a:rPr lang="en-US" sz="1100" kern="1200" dirty="0">
              <a:latin typeface="Agency FB" panose="020B0503020202020204" pitchFamily="34" charset="0"/>
            </a:rPr>
            <a:t>Accurate tracking of income and expenses.</a:t>
          </a:r>
        </a:p>
        <a:p>
          <a:pPr marL="0" lvl="0" indent="0" algn="l" defTabSz="488950">
            <a:lnSpc>
              <a:spcPct val="100000"/>
            </a:lnSpc>
            <a:spcBef>
              <a:spcPct val="0"/>
            </a:spcBef>
            <a:spcAft>
              <a:spcPct val="35000"/>
            </a:spcAft>
            <a:buFont typeface="Wingdings" panose="05000000000000000000" pitchFamily="2" charset="2"/>
            <a:buNone/>
          </a:pPr>
          <a:r>
            <a:rPr lang="en-US" sz="1100" kern="1200" dirty="0">
              <a:latin typeface="Agency FB" panose="020B0503020202020204" pitchFamily="34" charset="0"/>
            </a:rPr>
            <a:t>Budget goal setting and monitoring capabilities.</a:t>
          </a:r>
        </a:p>
        <a:p>
          <a:pPr marL="0" lvl="0" indent="0" algn="l" defTabSz="488950">
            <a:lnSpc>
              <a:spcPct val="100000"/>
            </a:lnSpc>
            <a:spcBef>
              <a:spcPct val="0"/>
            </a:spcBef>
            <a:spcAft>
              <a:spcPct val="35000"/>
            </a:spcAft>
            <a:buFont typeface="Wingdings" panose="05000000000000000000" pitchFamily="2" charset="2"/>
            <a:buNone/>
          </a:pPr>
          <a:r>
            <a:rPr lang="en-US" sz="1100" kern="1200" dirty="0">
              <a:latin typeface="Agency FB" panose="020B0503020202020204" pitchFamily="34" charset="0"/>
            </a:rPr>
            <a:t>Generation of insightful financial reports.</a:t>
          </a:r>
        </a:p>
      </dsp:txBody>
      <dsp:txXfrm>
        <a:off x="0" y="2103671"/>
        <a:ext cx="1331015" cy="1141574"/>
      </dsp:txXfrm>
    </dsp:sp>
    <dsp:sp modelId="{06650A33-3163-4807-949A-6BDC69EC7987}">
      <dsp:nvSpPr>
        <dsp:cNvPr id="0" name=""/>
        <dsp:cNvSpPr/>
      </dsp:nvSpPr>
      <dsp:spPr>
        <a:xfrm>
          <a:off x="1563964" y="922754"/>
          <a:ext cx="465855" cy="4658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B5B3C6-069B-43AF-AF2B-6E4DB2C4D278}">
      <dsp:nvSpPr>
        <dsp:cNvPr id="0" name=""/>
        <dsp:cNvSpPr/>
      </dsp:nvSpPr>
      <dsp:spPr>
        <a:xfrm>
          <a:off x="1563964" y="1512483"/>
          <a:ext cx="1331015" cy="10918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latin typeface="Agency FB" panose="020B0503020202020204" pitchFamily="34" charset="0"/>
            </a:rPr>
            <a:t>Scrum enables adaptability for meeting user needs and continuous improvement.</a:t>
          </a:r>
        </a:p>
      </dsp:txBody>
      <dsp:txXfrm>
        <a:off x="1563964" y="1512483"/>
        <a:ext cx="1331015" cy="1091848"/>
      </dsp:txXfrm>
    </dsp:sp>
    <dsp:sp modelId="{C9013824-9399-46E7-B05F-675F8D4612D8}">
      <dsp:nvSpPr>
        <dsp:cNvPr id="0" name=""/>
        <dsp:cNvSpPr/>
      </dsp:nvSpPr>
      <dsp:spPr>
        <a:xfrm>
          <a:off x="1563964" y="2661947"/>
          <a:ext cx="1331015" cy="1141574"/>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83321-CC0D-4439-8BE0-F147C509FE41}">
      <dsp:nvSpPr>
        <dsp:cNvPr id="0" name=""/>
        <dsp:cNvSpPr/>
      </dsp:nvSpPr>
      <dsp:spPr>
        <a:xfrm>
          <a:off x="2351" y="843815"/>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07B1DD2-9E7D-406F-9D4B-D1DC92A9FD09}">
      <dsp:nvSpPr>
        <dsp:cNvPr id="0" name=""/>
        <dsp:cNvSpPr/>
      </dsp:nvSpPr>
      <dsp:spPr>
        <a:xfrm>
          <a:off x="2351" y="2226721"/>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Comprehensive documentation:</a:t>
          </a:r>
        </a:p>
      </dsp:txBody>
      <dsp:txXfrm>
        <a:off x="2351" y="2226721"/>
        <a:ext cx="3623906" cy="543585"/>
      </dsp:txXfrm>
    </dsp:sp>
    <dsp:sp modelId="{A8290623-2966-48DC-AD68-35D5275B0BE9}">
      <dsp:nvSpPr>
        <dsp:cNvPr id="0" name=""/>
        <dsp:cNvSpPr/>
      </dsp:nvSpPr>
      <dsp:spPr>
        <a:xfrm>
          <a:off x="0" y="2656604"/>
          <a:ext cx="3623906" cy="6839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dirty="0"/>
            <a:t>User Manuals for income/expense tracking and budgeting setup.</a:t>
          </a:r>
        </a:p>
        <a:p>
          <a:pPr marL="0" lvl="0" indent="0" algn="l" defTabSz="577850">
            <a:lnSpc>
              <a:spcPct val="100000"/>
            </a:lnSpc>
            <a:spcBef>
              <a:spcPct val="0"/>
            </a:spcBef>
            <a:spcAft>
              <a:spcPct val="35000"/>
            </a:spcAft>
            <a:buNone/>
          </a:pPr>
          <a:r>
            <a:rPr lang="en-US" sz="1300" kern="1200"/>
            <a:t>Financial data reporting and API documentation.</a:t>
          </a:r>
        </a:p>
      </dsp:txBody>
      <dsp:txXfrm>
        <a:off x="0" y="2656604"/>
        <a:ext cx="3623906" cy="683940"/>
      </dsp:txXfrm>
    </dsp:sp>
    <dsp:sp modelId="{6F62F291-0A5A-45FC-AB03-22A8C4C437B9}">
      <dsp:nvSpPr>
        <dsp:cNvPr id="0" name=""/>
        <dsp:cNvSpPr/>
      </dsp:nvSpPr>
      <dsp:spPr>
        <a:xfrm>
          <a:off x="4260441" y="843815"/>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513CA5-1BB1-4946-894A-CF2C7BFA889D}">
      <dsp:nvSpPr>
        <dsp:cNvPr id="0" name=""/>
        <dsp:cNvSpPr/>
      </dsp:nvSpPr>
      <dsp:spPr>
        <a:xfrm>
          <a:off x="4260441" y="2226721"/>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Reports on Scrum effectiveness specific to budgeting accuracy improvements.</a:t>
          </a:r>
        </a:p>
      </dsp:txBody>
      <dsp:txXfrm>
        <a:off x="4260441" y="2226721"/>
        <a:ext cx="3623906" cy="543585"/>
      </dsp:txXfrm>
    </dsp:sp>
    <dsp:sp modelId="{1DBE8B24-E553-42E8-AFB6-D726BE4A283B}">
      <dsp:nvSpPr>
        <dsp:cNvPr id="0" name=""/>
        <dsp:cNvSpPr/>
      </dsp:nvSpPr>
      <dsp:spPr>
        <a:xfrm>
          <a:off x="4260441" y="2823582"/>
          <a:ext cx="3623906" cy="683940"/>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45947-981D-4425-9336-FF247F16FC60}">
      <dsp:nvSpPr>
        <dsp:cNvPr id="0" name=""/>
        <dsp:cNvSpPr/>
      </dsp:nvSpPr>
      <dsp:spPr>
        <a:xfrm>
          <a:off x="1009209" y="796109"/>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8B0F910-EC7C-439F-8C24-A28DC11A4D70}">
      <dsp:nvSpPr>
        <dsp:cNvPr id="0" name=""/>
        <dsp:cNvSpPr/>
      </dsp:nvSpPr>
      <dsp:spPr>
        <a:xfrm>
          <a:off x="16115" y="283522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Scrum benefits: adaptability for feature growth, incremental improvements for budgeting accuracy.</a:t>
          </a:r>
        </a:p>
      </dsp:txBody>
      <dsp:txXfrm>
        <a:off x="16115" y="2835228"/>
        <a:ext cx="3611250" cy="720000"/>
      </dsp:txXfrm>
    </dsp:sp>
    <dsp:sp modelId="{63A29196-BF41-415D-945D-49ED6AFCDEB8}">
      <dsp:nvSpPr>
        <dsp:cNvPr id="0" name=""/>
        <dsp:cNvSpPr/>
      </dsp:nvSpPr>
      <dsp:spPr>
        <a:xfrm>
          <a:off x="5252428" y="796109"/>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D32CFD-4753-40D7-A5D4-3102ADA22178}">
      <dsp:nvSpPr>
        <dsp:cNvPr id="0" name=""/>
        <dsp:cNvSpPr/>
      </dsp:nvSpPr>
      <dsp:spPr>
        <a:xfrm>
          <a:off x="4259334" y="283522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a:t>Expected outcomes include reduced budgeting errors, improved user feedback handling, and financial scalability.</a:t>
          </a:r>
        </a:p>
      </dsp:txBody>
      <dsp:txXfrm>
        <a:off x="4259334" y="2835228"/>
        <a:ext cx="361125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FDAB4-0F01-47E8-A3CA-75811AF0047B}">
      <dsp:nvSpPr>
        <dsp:cNvPr id="0" name=""/>
        <dsp:cNvSpPr/>
      </dsp:nvSpPr>
      <dsp:spPr>
        <a:xfrm>
          <a:off x="341781" y="1130473"/>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59EC05-A23E-4067-A22A-C97566E14A50}">
      <dsp:nvSpPr>
        <dsp:cNvPr id="0" name=""/>
        <dsp:cNvSpPr/>
      </dsp:nvSpPr>
      <dsp:spPr>
        <a:xfrm>
          <a:off x="568240" y="1356932"/>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28E6E3-600D-4CE0-8564-3C855D28469F}">
      <dsp:nvSpPr>
        <dsp:cNvPr id="0" name=""/>
        <dsp:cNvSpPr/>
      </dsp:nvSpPr>
      <dsp:spPr>
        <a:xfrm>
          <a:off x="2092"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defRPr cap="all"/>
          </a:pPr>
          <a:r>
            <a:rPr lang="en-US" sz="1200" kern="1200" dirty="0">
              <a:latin typeface="Agency FB" panose="020B0503020202020204" pitchFamily="34" charset="0"/>
            </a:rPr>
            <a:t>Product Owner: Manages budget-related priorities and user requirements.</a:t>
          </a:r>
        </a:p>
      </dsp:txBody>
      <dsp:txXfrm>
        <a:off x="2092" y="2524067"/>
        <a:ext cx="1741992" cy="696796"/>
      </dsp:txXfrm>
    </dsp:sp>
    <dsp:sp modelId="{E8F58068-9D0B-4452-BFAB-22BDB4372A4C}">
      <dsp:nvSpPr>
        <dsp:cNvPr id="0" name=""/>
        <dsp:cNvSpPr/>
      </dsp:nvSpPr>
      <dsp:spPr>
        <a:xfrm>
          <a:off x="2388621" y="1130473"/>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5C6227-2081-4F5B-8462-6CD989A8B712}">
      <dsp:nvSpPr>
        <dsp:cNvPr id="0" name=""/>
        <dsp:cNvSpPr/>
      </dsp:nvSpPr>
      <dsp:spPr>
        <a:xfrm>
          <a:off x="2615080" y="1356932"/>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8641CB-D099-47C1-9CC4-F96A41A4D1BB}">
      <dsp:nvSpPr>
        <dsp:cNvPr id="0" name=""/>
        <dsp:cNvSpPr/>
      </dsp:nvSpPr>
      <dsp:spPr>
        <a:xfrm>
          <a:off x="2048933"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defRPr cap="all"/>
          </a:pPr>
          <a:r>
            <a:rPr lang="en-US" sz="1200" kern="1200" dirty="0">
              <a:latin typeface="Agency FB" panose="020B0503020202020204" pitchFamily="34" charset="0"/>
            </a:rPr>
            <a:t>Scrum Master: Facilitates sprint workflow and resolves blockers.</a:t>
          </a:r>
        </a:p>
      </dsp:txBody>
      <dsp:txXfrm>
        <a:off x="2048933" y="2524067"/>
        <a:ext cx="1741992" cy="696796"/>
      </dsp:txXfrm>
    </dsp:sp>
    <dsp:sp modelId="{2E0419A1-EC31-400C-96CC-63363054742B}">
      <dsp:nvSpPr>
        <dsp:cNvPr id="0" name=""/>
        <dsp:cNvSpPr/>
      </dsp:nvSpPr>
      <dsp:spPr>
        <a:xfrm>
          <a:off x="4435462" y="1130473"/>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D1A8B18-D2F7-4CFB-ABF2-3ED129EF223E}">
      <dsp:nvSpPr>
        <dsp:cNvPr id="0" name=""/>
        <dsp:cNvSpPr/>
      </dsp:nvSpPr>
      <dsp:spPr>
        <a:xfrm>
          <a:off x="4661921" y="1356932"/>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38DCD1-F50C-4966-AFF1-101FD05E5069}">
      <dsp:nvSpPr>
        <dsp:cNvPr id="0" name=""/>
        <dsp:cNvSpPr/>
      </dsp:nvSpPr>
      <dsp:spPr>
        <a:xfrm>
          <a:off x="4095774"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defRPr cap="all"/>
          </a:pPr>
          <a:r>
            <a:rPr lang="en-US" sz="1200" kern="1200" dirty="0">
              <a:latin typeface="Agency FB" panose="020B0503020202020204" pitchFamily="34" charset="0"/>
            </a:rPr>
            <a:t>Development Team: Focused on secure data handling, accurate financial computations, and intuitive UI.</a:t>
          </a:r>
        </a:p>
      </dsp:txBody>
      <dsp:txXfrm>
        <a:off x="4095774" y="2524067"/>
        <a:ext cx="1741992" cy="696796"/>
      </dsp:txXfrm>
    </dsp:sp>
    <dsp:sp modelId="{B367C541-B728-4C5D-9899-1DDD41973FCB}">
      <dsp:nvSpPr>
        <dsp:cNvPr id="0" name=""/>
        <dsp:cNvSpPr/>
      </dsp:nvSpPr>
      <dsp:spPr>
        <a:xfrm>
          <a:off x="6482303" y="1130473"/>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092AD2-6F64-48B6-ABFA-C39DF1C19569}">
      <dsp:nvSpPr>
        <dsp:cNvPr id="0" name=""/>
        <dsp:cNvSpPr/>
      </dsp:nvSpPr>
      <dsp:spPr>
        <a:xfrm>
          <a:off x="6708762" y="1356932"/>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A9A45A-08A6-46BF-8E54-40E9D1FEF40E}">
      <dsp:nvSpPr>
        <dsp:cNvPr id="0" name=""/>
        <dsp:cNvSpPr/>
      </dsp:nvSpPr>
      <dsp:spPr>
        <a:xfrm>
          <a:off x="6142615"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33400">
            <a:lnSpc>
              <a:spcPct val="90000"/>
            </a:lnSpc>
            <a:spcBef>
              <a:spcPct val="0"/>
            </a:spcBef>
            <a:spcAft>
              <a:spcPct val="35000"/>
            </a:spcAft>
            <a:buNone/>
            <a:defRPr cap="all"/>
          </a:pPr>
          <a:r>
            <a:rPr lang="en-US" sz="1200" kern="1200" dirty="0">
              <a:latin typeface="Agency FB" panose="020B0503020202020204" pitchFamily="34" charset="0"/>
            </a:rPr>
            <a:t>Additional Roles: Security Engineer, DevOps for production deployment.</a:t>
          </a:r>
        </a:p>
      </dsp:txBody>
      <dsp:txXfrm>
        <a:off x="6142615" y="2524067"/>
        <a:ext cx="1741992" cy="696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43902F-C028-4992-A651-3D20A23F93A5}">
      <dsp:nvSpPr>
        <dsp:cNvPr id="0" name=""/>
        <dsp:cNvSpPr/>
      </dsp:nvSpPr>
      <dsp:spPr>
        <a:xfrm>
          <a:off x="2351" y="478583"/>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B95E82-F80E-499D-B889-32597E938A31}">
      <dsp:nvSpPr>
        <dsp:cNvPr id="0" name=""/>
        <dsp:cNvSpPr/>
      </dsp:nvSpPr>
      <dsp:spPr>
        <a:xfrm>
          <a:off x="2351" y="1892899"/>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Key User Stories:</a:t>
          </a:r>
        </a:p>
      </dsp:txBody>
      <dsp:txXfrm>
        <a:off x="2351" y="1892899"/>
        <a:ext cx="3623906" cy="543585"/>
      </dsp:txXfrm>
    </dsp:sp>
    <dsp:sp modelId="{36872D9C-96CB-4992-BD28-1A133FEB1E2A}">
      <dsp:nvSpPr>
        <dsp:cNvPr id="0" name=""/>
        <dsp:cNvSpPr/>
      </dsp:nvSpPr>
      <dsp:spPr>
        <a:xfrm>
          <a:off x="2351" y="2504369"/>
          <a:ext cx="3623906" cy="1368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577850">
            <a:lnSpc>
              <a:spcPct val="100000"/>
            </a:lnSpc>
            <a:spcBef>
              <a:spcPct val="0"/>
            </a:spcBef>
            <a:spcAft>
              <a:spcPct val="35000"/>
            </a:spcAft>
            <a:buNone/>
          </a:pPr>
          <a:r>
            <a:rPr lang="en-US" sz="1300" kern="1200"/>
            <a:t>'As a user, I want to set daily, weekly, and monthly budgets to manage spending.'</a:t>
          </a:r>
        </a:p>
        <a:p>
          <a:pPr marL="0" lvl="0" indent="0" algn="l" defTabSz="577850">
            <a:lnSpc>
              <a:spcPct val="100000"/>
            </a:lnSpc>
            <a:spcBef>
              <a:spcPct val="0"/>
            </a:spcBef>
            <a:spcAft>
              <a:spcPct val="35000"/>
            </a:spcAft>
            <a:buNone/>
          </a:pPr>
          <a:r>
            <a:rPr lang="en-US" sz="1300" kern="1200"/>
            <a:t>'As a user, I want categorized expense tracking to understand my spending habits.'</a:t>
          </a:r>
        </a:p>
        <a:p>
          <a:pPr marL="0" lvl="0" indent="0" algn="l" defTabSz="577850">
            <a:lnSpc>
              <a:spcPct val="100000"/>
            </a:lnSpc>
            <a:spcBef>
              <a:spcPct val="0"/>
            </a:spcBef>
            <a:spcAft>
              <a:spcPct val="35000"/>
            </a:spcAft>
            <a:buNone/>
          </a:pPr>
          <a:r>
            <a:rPr lang="en-US" sz="1300" kern="1200"/>
            <a:t>'As a user, I want alerts when nearing my budget limits.'</a:t>
          </a:r>
        </a:p>
      </dsp:txBody>
      <dsp:txXfrm>
        <a:off x="2351" y="2504369"/>
        <a:ext cx="3623906" cy="1368385"/>
      </dsp:txXfrm>
    </dsp:sp>
    <dsp:sp modelId="{26581043-7FDE-4EE1-9654-A4851C3F0E7C}">
      <dsp:nvSpPr>
        <dsp:cNvPr id="0" name=""/>
        <dsp:cNvSpPr/>
      </dsp:nvSpPr>
      <dsp:spPr>
        <a:xfrm>
          <a:off x="4260441" y="478583"/>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BACF862-24D3-4E13-B608-68E7FC11A583}">
      <dsp:nvSpPr>
        <dsp:cNvPr id="0" name=""/>
        <dsp:cNvSpPr/>
      </dsp:nvSpPr>
      <dsp:spPr>
        <a:xfrm>
          <a:off x="4260441" y="1892899"/>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defRPr b="1"/>
          </a:pPr>
          <a:r>
            <a:rPr lang="en-US" sz="1700" kern="1200"/>
            <a:t>Prioritized backlog items ensure user-centered feature delivery.</a:t>
          </a:r>
        </a:p>
      </dsp:txBody>
      <dsp:txXfrm>
        <a:off x="4260441" y="1892899"/>
        <a:ext cx="3623906" cy="543585"/>
      </dsp:txXfrm>
    </dsp:sp>
    <dsp:sp modelId="{BB29636A-8BB6-4122-B1AA-1C503BFEE87E}">
      <dsp:nvSpPr>
        <dsp:cNvPr id="0" name=""/>
        <dsp:cNvSpPr/>
      </dsp:nvSpPr>
      <dsp:spPr>
        <a:xfrm>
          <a:off x="4260441" y="2504369"/>
          <a:ext cx="3623906" cy="136838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D00F12-C9FF-44B3-99F7-CA05DEA6FFA1}">
      <dsp:nvSpPr>
        <dsp:cNvPr id="0" name=""/>
        <dsp:cNvSpPr/>
      </dsp:nvSpPr>
      <dsp:spPr>
        <a:xfrm rot="5400000">
          <a:off x="4513935" y="-1462414"/>
          <a:ext cx="1698041" cy="5047488"/>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en-US" sz="3400" kern="1200">
              <a:latin typeface="Agency FB" panose="020B0503020202020204" pitchFamily="34" charset="0"/>
            </a:rPr>
            <a:t>Tasks: Define user stories, prioritize backlog, design UI for income/expense tracking.</a:t>
          </a:r>
        </a:p>
      </dsp:txBody>
      <dsp:txXfrm rot="-5400000">
        <a:off x="2839212" y="295201"/>
        <a:ext cx="4964596" cy="1532257"/>
      </dsp:txXfrm>
    </dsp:sp>
    <dsp:sp modelId="{65E09289-277F-4E7B-B707-42326AAF5515}">
      <dsp:nvSpPr>
        <dsp:cNvPr id="0" name=""/>
        <dsp:cNvSpPr/>
      </dsp:nvSpPr>
      <dsp:spPr>
        <a:xfrm>
          <a:off x="0" y="53"/>
          <a:ext cx="2839212" cy="2122552"/>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kern="1200">
              <a:latin typeface="Agency FB" panose="020B0503020202020204" pitchFamily="34" charset="0"/>
            </a:rPr>
            <a:t>Sprint 1: Requirements gathering, architecture design, and initial wireframes.</a:t>
          </a:r>
        </a:p>
      </dsp:txBody>
      <dsp:txXfrm>
        <a:off x="103614" y="103667"/>
        <a:ext cx="2631984" cy="1915324"/>
      </dsp:txXfrm>
    </dsp:sp>
    <dsp:sp modelId="{2D2B4AA3-21B6-4682-88FA-49C9FCE5FB90}">
      <dsp:nvSpPr>
        <dsp:cNvPr id="0" name=""/>
        <dsp:cNvSpPr/>
      </dsp:nvSpPr>
      <dsp:spPr>
        <a:xfrm rot="5400000">
          <a:off x="4513935" y="766264"/>
          <a:ext cx="1698041" cy="5047488"/>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en-US" sz="3400" kern="1200">
              <a:latin typeface="Agency FB" panose="020B0503020202020204" pitchFamily="34" charset="0"/>
            </a:rPr>
            <a:t>Tasks: Build income tracking feature, set up backend data handling.</a:t>
          </a:r>
        </a:p>
      </dsp:txBody>
      <dsp:txXfrm rot="-5400000">
        <a:off x="2839212" y="2523879"/>
        <a:ext cx="4964596" cy="1532257"/>
      </dsp:txXfrm>
    </dsp:sp>
    <dsp:sp modelId="{1BFE6D22-F296-4F5F-803B-AFF7D39F57BF}">
      <dsp:nvSpPr>
        <dsp:cNvPr id="0" name=""/>
        <dsp:cNvSpPr/>
      </dsp:nvSpPr>
      <dsp:spPr>
        <a:xfrm>
          <a:off x="0" y="2228732"/>
          <a:ext cx="2839212" cy="2122552"/>
        </a:xfrm>
        <a:prstGeom prst="roundRect">
          <a:avLst/>
        </a:prstGeom>
        <a:solidFill>
          <a:schemeClr val="accent5">
            <a:hueOff val="-9933876"/>
            <a:satOff val="39811"/>
            <a:lumOff val="862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kern="1200" dirty="0">
              <a:latin typeface="Agency FB" panose="020B0503020202020204" pitchFamily="34" charset="0"/>
            </a:rPr>
            <a:t>Sprint 2: Core functionality for tracking income and categorizing expenses.</a:t>
          </a:r>
        </a:p>
      </dsp:txBody>
      <dsp:txXfrm>
        <a:off x="103614" y="2332346"/>
        <a:ext cx="2631984" cy="191532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F2D1D5-58FF-4921-9DF4-4BA28B2FC7E1}">
      <dsp:nvSpPr>
        <dsp:cNvPr id="0" name=""/>
        <dsp:cNvSpPr/>
      </dsp:nvSpPr>
      <dsp:spPr>
        <a:xfrm>
          <a:off x="145153" y="800136"/>
          <a:ext cx="1005669" cy="10056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33783B-50A3-4A89-8052-4E34FEE17E13}">
      <dsp:nvSpPr>
        <dsp:cNvPr id="0" name=""/>
        <dsp:cNvSpPr/>
      </dsp:nvSpPr>
      <dsp:spPr>
        <a:xfrm>
          <a:off x="356344" y="1011326"/>
          <a:ext cx="583288" cy="583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1CF66D-AD06-492A-8F83-807C98C9D443}">
      <dsp:nvSpPr>
        <dsp:cNvPr id="0" name=""/>
        <dsp:cNvSpPr/>
      </dsp:nvSpPr>
      <dsp:spPr>
        <a:xfrm>
          <a:off x="1366323"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latin typeface="Agency FB" panose="020B0503020202020204" pitchFamily="34" charset="0"/>
            </a:rPr>
            <a:t>Sprint 3: Budget setting, notifications for budget limits, and spending alerts.</a:t>
          </a:r>
        </a:p>
      </dsp:txBody>
      <dsp:txXfrm>
        <a:off x="1366323" y="800136"/>
        <a:ext cx="2370505" cy="1005669"/>
      </dsp:txXfrm>
    </dsp:sp>
    <dsp:sp modelId="{467A34AB-780B-47B6-BD9C-ED1F2E60F004}">
      <dsp:nvSpPr>
        <dsp:cNvPr id="0" name=""/>
        <dsp:cNvSpPr/>
      </dsp:nvSpPr>
      <dsp:spPr>
        <a:xfrm>
          <a:off x="4149871" y="800136"/>
          <a:ext cx="1005669" cy="10056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A50D339-57D5-4192-81F7-676BA4FDEF22}">
      <dsp:nvSpPr>
        <dsp:cNvPr id="0" name=""/>
        <dsp:cNvSpPr/>
      </dsp:nvSpPr>
      <dsp:spPr>
        <a:xfrm>
          <a:off x="4361061" y="1011326"/>
          <a:ext cx="583288" cy="583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2EC5F7B-E21E-47CC-BC6C-7416BD4468FA}">
      <dsp:nvSpPr>
        <dsp:cNvPr id="0" name=""/>
        <dsp:cNvSpPr/>
      </dsp:nvSpPr>
      <dsp:spPr>
        <a:xfrm>
          <a:off x="5371040"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latin typeface="Agency FB" panose="020B0503020202020204" pitchFamily="34" charset="0"/>
            </a:rPr>
            <a:t>Tasks: Develop notification module, link budgeting functions.</a:t>
          </a:r>
        </a:p>
      </dsp:txBody>
      <dsp:txXfrm>
        <a:off x="5371040" y="800136"/>
        <a:ext cx="2370505" cy="1005669"/>
      </dsp:txXfrm>
    </dsp:sp>
    <dsp:sp modelId="{1BEE6EFA-EEE0-421F-85CB-869EE968FEB1}">
      <dsp:nvSpPr>
        <dsp:cNvPr id="0" name=""/>
        <dsp:cNvSpPr/>
      </dsp:nvSpPr>
      <dsp:spPr>
        <a:xfrm>
          <a:off x="145153" y="2545532"/>
          <a:ext cx="1005669" cy="10056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126BD4-F356-429D-95BF-46990F1A972C}">
      <dsp:nvSpPr>
        <dsp:cNvPr id="0" name=""/>
        <dsp:cNvSpPr/>
      </dsp:nvSpPr>
      <dsp:spPr>
        <a:xfrm>
          <a:off x="356344" y="2756723"/>
          <a:ext cx="583288" cy="583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B59869-9D75-4B1F-8E6F-59512B382514}">
      <dsp:nvSpPr>
        <dsp:cNvPr id="0" name=""/>
        <dsp:cNvSpPr/>
      </dsp:nvSpPr>
      <dsp:spPr>
        <a:xfrm>
          <a:off x="1366323"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latin typeface="Agency FB" panose="020B0503020202020204" pitchFamily="34" charset="0"/>
            </a:rPr>
            <a:t>Sprint 4: Testing, feedback integration, final documentation.</a:t>
          </a:r>
        </a:p>
      </dsp:txBody>
      <dsp:txXfrm>
        <a:off x="1366323" y="2545532"/>
        <a:ext cx="2370505" cy="1005669"/>
      </dsp:txXfrm>
    </dsp:sp>
    <dsp:sp modelId="{1D755D2D-B4CA-402D-AC3F-3F7054ECF015}">
      <dsp:nvSpPr>
        <dsp:cNvPr id="0" name=""/>
        <dsp:cNvSpPr/>
      </dsp:nvSpPr>
      <dsp:spPr>
        <a:xfrm>
          <a:off x="4149871" y="2545532"/>
          <a:ext cx="1005669" cy="1005669"/>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DD9FEF8-3D5E-472D-B99D-6B84B3DD7A57}">
      <dsp:nvSpPr>
        <dsp:cNvPr id="0" name=""/>
        <dsp:cNvSpPr/>
      </dsp:nvSpPr>
      <dsp:spPr>
        <a:xfrm>
          <a:off x="4361061" y="2756723"/>
          <a:ext cx="583288" cy="5832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0219EA-B169-4901-8A46-FA02749F9F75}">
      <dsp:nvSpPr>
        <dsp:cNvPr id="0" name=""/>
        <dsp:cNvSpPr/>
      </dsp:nvSpPr>
      <dsp:spPr>
        <a:xfrm>
          <a:off x="5371040"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77900">
            <a:lnSpc>
              <a:spcPct val="100000"/>
            </a:lnSpc>
            <a:spcBef>
              <a:spcPct val="0"/>
            </a:spcBef>
            <a:spcAft>
              <a:spcPct val="35000"/>
            </a:spcAft>
            <a:buNone/>
          </a:pPr>
          <a:r>
            <a:rPr lang="en-US" sz="2200" kern="1200">
              <a:latin typeface="Agency FB" panose="020B0503020202020204" pitchFamily="34" charset="0"/>
            </a:rPr>
            <a:t>Tasks: User Acceptance Testing (UAT), prepare for deployment.</a:t>
          </a:r>
        </a:p>
      </dsp:txBody>
      <dsp:txXfrm>
        <a:off x="5371040" y="2545532"/>
        <a:ext cx="2370505" cy="10056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B855A9-B834-4C7C-BB8E-D6AD6486A4D9}">
      <dsp:nvSpPr>
        <dsp:cNvPr id="0" name=""/>
        <dsp:cNvSpPr/>
      </dsp:nvSpPr>
      <dsp:spPr>
        <a:xfrm>
          <a:off x="1671" y="1632396"/>
          <a:ext cx="1614501" cy="8072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defRPr b="1"/>
          </a:pPr>
          <a:r>
            <a:rPr lang="en-US" sz="1500" kern="1200">
              <a:latin typeface="Agency FB" panose="020B0503020202020204" pitchFamily="34" charset="0"/>
            </a:rPr>
            <a:t>Workflow tailored for budgeting features:</a:t>
          </a:r>
        </a:p>
      </dsp:txBody>
      <dsp:txXfrm>
        <a:off x="25315" y="1656040"/>
        <a:ext cx="1567213" cy="759962"/>
      </dsp:txXfrm>
    </dsp:sp>
    <dsp:sp modelId="{D1D13EEA-5D6F-4D7E-8585-1319488BF71A}">
      <dsp:nvSpPr>
        <dsp:cNvPr id="0" name=""/>
        <dsp:cNvSpPr/>
      </dsp:nvSpPr>
      <dsp:spPr>
        <a:xfrm rot="18289469">
          <a:off x="1373637" y="1554010"/>
          <a:ext cx="1130871" cy="35683"/>
        </a:xfrm>
        <a:custGeom>
          <a:avLst/>
          <a:gdLst/>
          <a:ahLst/>
          <a:cxnLst/>
          <a:rect l="0" t="0" r="0" b="0"/>
          <a:pathLst>
            <a:path>
              <a:moveTo>
                <a:pt x="0" y="17841"/>
              </a:moveTo>
              <a:lnTo>
                <a:pt x="1130871" y="1784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Agency FB" panose="020B0503020202020204" pitchFamily="34" charset="0"/>
          </a:endParaRPr>
        </a:p>
      </dsp:txBody>
      <dsp:txXfrm>
        <a:off x="1910801" y="1543580"/>
        <a:ext cx="56543" cy="56543"/>
      </dsp:txXfrm>
    </dsp:sp>
    <dsp:sp modelId="{7E42D06A-257E-47FD-B40E-9462B33F6F00}">
      <dsp:nvSpPr>
        <dsp:cNvPr id="0" name=""/>
        <dsp:cNvSpPr/>
      </dsp:nvSpPr>
      <dsp:spPr>
        <a:xfrm>
          <a:off x="2261973" y="704057"/>
          <a:ext cx="1614501" cy="807250"/>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gency FB" panose="020B0503020202020204" pitchFamily="34" charset="0"/>
            </a:rPr>
            <a:t>Product Backlog prioritization based on budgeting functionalities.</a:t>
          </a:r>
        </a:p>
      </dsp:txBody>
      <dsp:txXfrm>
        <a:off x="2285617" y="727701"/>
        <a:ext cx="1567213" cy="759962"/>
      </dsp:txXfrm>
    </dsp:sp>
    <dsp:sp modelId="{5AF36943-A1E4-4BA7-9218-718662B6EB24}">
      <dsp:nvSpPr>
        <dsp:cNvPr id="0" name=""/>
        <dsp:cNvSpPr/>
      </dsp:nvSpPr>
      <dsp:spPr>
        <a:xfrm>
          <a:off x="1616172" y="2018179"/>
          <a:ext cx="645800" cy="35683"/>
        </a:xfrm>
        <a:custGeom>
          <a:avLst/>
          <a:gdLst/>
          <a:ahLst/>
          <a:cxnLst/>
          <a:rect l="0" t="0" r="0" b="0"/>
          <a:pathLst>
            <a:path>
              <a:moveTo>
                <a:pt x="0" y="17841"/>
              </a:moveTo>
              <a:lnTo>
                <a:pt x="645800" y="1784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Agency FB" panose="020B0503020202020204" pitchFamily="34" charset="0"/>
          </a:endParaRPr>
        </a:p>
      </dsp:txBody>
      <dsp:txXfrm>
        <a:off x="1922927" y="2019876"/>
        <a:ext cx="32290" cy="32290"/>
      </dsp:txXfrm>
    </dsp:sp>
    <dsp:sp modelId="{3A5732F1-3448-404F-A412-55CB147A2D31}">
      <dsp:nvSpPr>
        <dsp:cNvPr id="0" name=""/>
        <dsp:cNvSpPr/>
      </dsp:nvSpPr>
      <dsp:spPr>
        <a:xfrm>
          <a:off x="2261973" y="1632396"/>
          <a:ext cx="1614501" cy="807250"/>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gency FB" panose="020B0503020202020204" pitchFamily="34" charset="0"/>
            </a:rPr>
            <a:t>Sprint Planning and task estimation.</a:t>
          </a:r>
        </a:p>
      </dsp:txBody>
      <dsp:txXfrm>
        <a:off x="2285617" y="1656040"/>
        <a:ext cx="1567213" cy="759962"/>
      </dsp:txXfrm>
    </dsp:sp>
    <dsp:sp modelId="{A2AF2B0C-F0F9-4FAE-A16A-83FD36E0224F}">
      <dsp:nvSpPr>
        <dsp:cNvPr id="0" name=""/>
        <dsp:cNvSpPr/>
      </dsp:nvSpPr>
      <dsp:spPr>
        <a:xfrm rot="3310531">
          <a:off x="1373637" y="2482348"/>
          <a:ext cx="1130871" cy="35683"/>
        </a:xfrm>
        <a:custGeom>
          <a:avLst/>
          <a:gdLst/>
          <a:ahLst/>
          <a:cxnLst/>
          <a:rect l="0" t="0" r="0" b="0"/>
          <a:pathLst>
            <a:path>
              <a:moveTo>
                <a:pt x="0" y="17841"/>
              </a:moveTo>
              <a:lnTo>
                <a:pt x="1130871" y="17841"/>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Agency FB" panose="020B0503020202020204" pitchFamily="34" charset="0"/>
          </a:endParaRPr>
        </a:p>
      </dsp:txBody>
      <dsp:txXfrm>
        <a:off x="1910801" y="2471918"/>
        <a:ext cx="56543" cy="56543"/>
      </dsp:txXfrm>
    </dsp:sp>
    <dsp:sp modelId="{C7A9DD47-6C3A-4121-9644-12741AAF79D7}">
      <dsp:nvSpPr>
        <dsp:cNvPr id="0" name=""/>
        <dsp:cNvSpPr/>
      </dsp:nvSpPr>
      <dsp:spPr>
        <a:xfrm>
          <a:off x="2261973" y="2560734"/>
          <a:ext cx="1614501" cy="807250"/>
        </a:xfrm>
        <a:prstGeom prst="roundRect">
          <a:avLst>
            <a:gd name="adj" fmla="val 10000"/>
          </a:avLst>
        </a:prstGeom>
        <a:solidFill>
          <a:schemeClr val="accent2">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Agency FB" panose="020B0503020202020204" pitchFamily="34" charset="0"/>
            </a:rPr>
            <a:t>Daily stand-ups and sprint review to refine budgeting features.</a:t>
          </a:r>
        </a:p>
      </dsp:txBody>
      <dsp:txXfrm>
        <a:off x="2285617" y="2584378"/>
        <a:ext cx="1567213" cy="759962"/>
      </dsp:txXfrm>
    </dsp:sp>
    <dsp:sp modelId="{8BA38FA3-A742-43E4-ADC8-21F9498D6F85}">
      <dsp:nvSpPr>
        <dsp:cNvPr id="0" name=""/>
        <dsp:cNvSpPr/>
      </dsp:nvSpPr>
      <dsp:spPr>
        <a:xfrm>
          <a:off x="1671" y="2560734"/>
          <a:ext cx="1614501" cy="807250"/>
        </a:xfrm>
        <a:prstGeom prst="roundRect">
          <a:avLst>
            <a:gd name="adj" fmla="val 10000"/>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defRPr b="1"/>
          </a:pPr>
          <a:r>
            <a:rPr lang="en-US" sz="1500" kern="1200">
              <a:latin typeface="Agency FB" panose="020B0503020202020204" pitchFamily="34" charset="0"/>
            </a:rPr>
            <a:t>This workflow supports iterative progress on core financial features.</a:t>
          </a:r>
        </a:p>
      </dsp:txBody>
      <dsp:txXfrm>
        <a:off x="25315" y="2584378"/>
        <a:ext cx="1567213" cy="75996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0ABC7B-9C81-45D4-AB5D-7121CEEC92F3}">
      <dsp:nvSpPr>
        <dsp:cNvPr id="0" name=""/>
        <dsp:cNvSpPr/>
      </dsp:nvSpPr>
      <dsp:spPr>
        <a:xfrm>
          <a:off x="1009209" y="796109"/>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7BEEBB-8B58-48D1-B9FB-DDE24B409486}">
      <dsp:nvSpPr>
        <dsp:cNvPr id="0" name=""/>
        <dsp:cNvSpPr/>
      </dsp:nvSpPr>
      <dsp:spPr>
        <a:xfrm>
          <a:off x="16115" y="283522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latin typeface="Agency FB" panose="020B0503020202020204" pitchFamily="34" charset="0"/>
            </a:rPr>
            <a:t>Each task is estimated for effort (hours/days), focusing on income tracking accuracy and budgeting limits.</a:t>
          </a:r>
        </a:p>
      </dsp:txBody>
      <dsp:txXfrm>
        <a:off x="16115" y="2835228"/>
        <a:ext cx="3611250" cy="720000"/>
      </dsp:txXfrm>
    </dsp:sp>
    <dsp:sp modelId="{071EE670-2FE7-4E83-A613-0EC74F7EC2F2}">
      <dsp:nvSpPr>
        <dsp:cNvPr id="0" name=""/>
        <dsp:cNvSpPr/>
      </dsp:nvSpPr>
      <dsp:spPr>
        <a:xfrm>
          <a:off x="5252428" y="796109"/>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EB647C8-6473-4198-852D-71EE4455B51D}">
      <dsp:nvSpPr>
        <dsp:cNvPr id="0" name=""/>
        <dsp:cNvSpPr/>
      </dsp:nvSpPr>
      <dsp:spPr>
        <a:xfrm>
          <a:off x="4259334" y="283522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latin typeface="Agency FB" panose="020B0503020202020204" pitchFamily="34" charset="0"/>
            </a:rPr>
            <a:t>Burndown chart visualizes completion of budgeting and notification features over sprint duration.</a:t>
          </a:r>
        </a:p>
      </dsp:txBody>
      <dsp:txXfrm>
        <a:off x="4259334" y="2835228"/>
        <a:ext cx="36112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368A82-AEE6-4157-A16D-79E686975106}">
      <dsp:nvSpPr>
        <dsp:cNvPr id="0" name=""/>
        <dsp:cNvSpPr/>
      </dsp:nvSpPr>
      <dsp:spPr>
        <a:xfrm>
          <a:off x="530099" y="893169"/>
          <a:ext cx="1406812" cy="1406812"/>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6C643D-1D95-46D8-84A5-943FE0C7F378}">
      <dsp:nvSpPr>
        <dsp:cNvPr id="0" name=""/>
        <dsp:cNvSpPr/>
      </dsp:nvSpPr>
      <dsp:spPr>
        <a:xfrm>
          <a:off x="829912" y="1192981"/>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73523B-22D3-4B1C-907D-D7B88693054D}">
      <dsp:nvSpPr>
        <dsp:cNvPr id="0" name=""/>
        <dsp:cNvSpPr/>
      </dsp:nvSpPr>
      <dsp:spPr>
        <a:xfrm>
          <a:off x="80381"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latin typeface="Agency FB" panose="020B0503020202020204" pitchFamily="34" charset="0"/>
            </a:rPr>
            <a:t>Unit Testing for budgeting calculations.</a:t>
          </a:r>
        </a:p>
      </dsp:txBody>
      <dsp:txXfrm>
        <a:off x="80381" y="2738169"/>
        <a:ext cx="2306250" cy="720000"/>
      </dsp:txXfrm>
    </dsp:sp>
    <dsp:sp modelId="{F61F5E47-9619-4EFA-88C8-571649399876}">
      <dsp:nvSpPr>
        <dsp:cNvPr id="0" name=""/>
        <dsp:cNvSpPr/>
      </dsp:nvSpPr>
      <dsp:spPr>
        <a:xfrm>
          <a:off x="3239943" y="893169"/>
          <a:ext cx="1406812" cy="1406812"/>
        </a:xfrm>
        <a:prstGeom prst="round2DiagRect">
          <a:avLst>
            <a:gd name="adj1" fmla="val 29727"/>
            <a:gd name="adj2" fmla="val 0"/>
          </a:avLst>
        </a:prstGeom>
        <a:solidFill>
          <a:schemeClr val="accent5">
            <a:hueOff val="-4966938"/>
            <a:satOff val="19906"/>
            <a:lumOff val="4314"/>
            <a:alphaOff val="0"/>
          </a:schemeClr>
        </a:solidFill>
        <a:ln>
          <a:noFill/>
        </a:ln>
        <a:effectLst/>
      </dsp:spPr>
      <dsp:style>
        <a:lnRef idx="0">
          <a:scrgbClr r="0" g="0" b="0"/>
        </a:lnRef>
        <a:fillRef idx="1">
          <a:scrgbClr r="0" g="0" b="0"/>
        </a:fillRef>
        <a:effectRef idx="0">
          <a:scrgbClr r="0" g="0" b="0"/>
        </a:effectRef>
        <a:fontRef idx="minor"/>
      </dsp:style>
    </dsp:sp>
    <dsp:sp modelId="{7ECB65C8-64E6-4ED6-8356-032FAF5C9C71}">
      <dsp:nvSpPr>
        <dsp:cNvPr id="0" name=""/>
        <dsp:cNvSpPr/>
      </dsp:nvSpPr>
      <dsp:spPr>
        <a:xfrm>
          <a:off x="3539756" y="1192981"/>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563E89-3D54-4981-B360-D454C88E94C2}">
      <dsp:nvSpPr>
        <dsp:cNvPr id="0" name=""/>
        <dsp:cNvSpPr/>
      </dsp:nvSpPr>
      <dsp:spPr>
        <a:xfrm>
          <a:off x="2790224"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latin typeface="Agency FB" panose="020B0503020202020204" pitchFamily="34" charset="0"/>
            </a:rPr>
            <a:t>Integration Testing for expense tracking.</a:t>
          </a:r>
        </a:p>
      </dsp:txBody>
      <dsp:txXfrm>
        <a:off x="2790224" y="2738169"/>
        <a:ext cx="2306250" cy="720000"/>
      </dsp:txXfrm>
    </dsp:sp>
    <dsp:sp modelId="{D313CCE7-56EE-4785-8FDA-5ED8050CAD20}">
      <dsp:nvSpPr>
        <dsp:cNvPr id="0" name=""/>
        <dsp:cNvSpPr/>
      </dsp:nvSpPr>
      <dsp:spPr>
        <a:xfrm>
          <a:off x="5949787" y="893169"/>
          <a:ext cx="1406812" cy="1406812"/>
        </a:xfrm>
        <a:prstGeom prst="round2DiagRect">
          <a:avLst>
            <a:gd name="adj1" fmla="val 29727"/>
            <a:gd name="adj2" fmla="val 0"/>
          </a:avLst>
        </a:prstGeom>
        <a:solidFill>
          <a:schemeClr val="accent5">
            <a:hueOff val="-9933876"/>
            <a:satOff val="39811"/>
            <a:lumOff val="8628"/>
            <a:alphaOff val="0"/>
          </a:schemeClr>
        </a:solidFill>
        <a:ln>
          <a:noFill/>
        </a:ln>
        <a:effectLst/>
      </dsp:spPr>
      <dsp:style>
        <a:lnRef idx="0">
          <a:scrgbClr r="0" g="0" b="0"/>
        </a:lnRef>
        <a:fillRef idx="1">
          <a:scrgbClr r="0" g="0" b="0"/>
        </a:fillRef>
        <a:effectRef idx="0">
          <a:scrgbClr r="0" g="0" b="0"/>
        </a:effectRef>
        <a:fontRef idx="minor"/>
      </dsp:style>
    </dsp:sp>
    <dsp:sp modelId="{CEFD1AEC-E284-4F2B-9959-EE684D68C9EB}">
      <dsp:nvSpPr>
        <dsp:cNvPr id="0" name=""/>
        <dsp:cNvSpPr/>
      </dsp:nvSpPr>
      <dsp:spPr>
        <a:xfrm>
          <a:off x="6249600" y="1192981"/>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EA0928-2FD2-43F2-A537-B8FE6B630189}">
      <dsp:nvSpPr>
        <dsp:cNvPr id="0" name=""/>
        <dsp:cNvSpPr/>
      </dsp:nvSpPr>
      <dsp:spPr>
        <a:xfrm>
          <a:off x="5500068"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kern="1200" dirty="0">
              <a:latin typeface="Agency FB" panose="020B0503020202020204" pitchFamily="34" charset="0"/>
            </a:rPr>
            <a:t>User Acceptance Testing for real-time budget data accuracy and responsiveness.</a:t>
          </a:r>
        </a:p>
      </dsp:txBody>
      <dsp:txXfrm>
        <a:off x="5500068" y="2738169"/>
        <a:ext cx="230625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2C208A-B2E7-4B2F-A8C5-9BF1EBE2D132}">
      <dsp:nvSpPr>
        <dsp:cNvPr id="0" name=""/>
        <dsp:cNvSpPr/>
      </dsp:nvSpPr>
      <dsp:spPr>
        <a:xfrm>
          <a:off x="1073636" y="51084"/>
          <a:ext cx="1269562" cy="1269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3AF75E-87D6-400D-A5ED-8411B33B6471}">
      <dsp:nvSpPr>
        <dsp:cNvPr id="0" name=""/>
        <dsp:cNvSpPr/>
      </dsp:nvSpPr>
      <dsp:spPr>
        <a:xfrm>
          <a:off x="1344199" y="321647"/>
          <a:ext cx="728437" cy="7284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2DCD31D-609C-48FE-8B0A-78086AB2A448}">
      <dsp:nvSpPr>
        <dsp:cNvPr id="0" name=""/>
        <dsp:cNvSpPr/>
      </dsp:nvSpPr>
      <dsp:spPr>
        <a:xfrm>
          <a:off x="667793" y="1716084"/>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Agency FB" panose="020B0503020202020204" pitchFamily="34" charset="0"/>
            </a:rPr>
            <a:t>DevOps practices for deploying in a live environment, with continuous monitoring for budgeting app feedback.</a:t>
          </a:r>
        </a:p>
      </dsp:txBody>
      <dsp:txXfrm>
        <a:off x="667793" y="1716084"/>
        <a:ext cx="2081250" cy="720000"/>
      </dsp:txXfrm>
    </dsp:sp>
    <dsp:sp modelId="{75D7C187-2A67-4074-BB67-C0FCD8E6FF0E}">
      <dsp:nvSpPr>
        <dsp:cNvPr id="0" name=""/>
        <dsp:cNvSpPr/>
      </dsp:nvSpPr>
      <dsp:spPr>
        <a:xfrm>
          <a:off x="1073636" y="2956397"/>
          <a:ext cx="1269562" cy="1269562"/>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3391B2-1477-46A4-A10A-809F7504FA12}">
      <dsp:nvSpPr>
        <dsp:cNvPr id="0" name=""/>
        <dsp:cNvSpPr/>
      </dsp:nvSpPr>
      <dsp:spPr>
        <a:xfrm>
          <a:off x="1344199" y="3226959"/>
          <a:ext cx="728437" cy="728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503F09-18FF-4F89-B087-3CD0016D2BB2}">
      <dsp:nvSpPr>
        <dsp:cNvPr id="0" name=""/>
        <dsp:cNvSpPr/>
      </dsp:nvSpPr>
      <dsp:spPr>
        <a:xfrm>
          <a:off x="667793" y="4621397"/>
          <a:ext cx="20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latin typeface="Agency FB" panose="020B0503020202020204" pitchFamily="34" charset="0"/>
            </a:rPr>
            <a:t>Regular maintenance to ensure secure data handling and prompt user support for feature enhancements.</a:t>
          </a:r>
        </a:p>
      </dsp:txBody>
      <dsp:txXfrm>
        <a:off x="667793" y="4621397"/>
        <a:ext cx="20812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3.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hyperlink" Target="https://emj.bmj.com/content/37/7/437" TargetMode="External"/><Relationship Id="rId7" Type="http://schemas.openxmlformats.org/officeDocument/2006/relationships/diagramColors" Target="../diagrams/colors8.xml"/><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hyperlink" Target="https://availagility.co.uk/2016/05/25/the-x-matrix-strategy-deployment-model/" TargetMode="External"/><Relationship Id="rId7" Type="http://schemas.openxmlformats.org/officeDocument/2006/relationships/diagramColors" Target="../diagrams/colors9.xm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3.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hyperlink" Target="http://heitorlemos84180.wikidot.com/" TargetMode="External"/><Relationship Id="rId7" Type="http://schemas.openxmlformats.org/officeDocument/2006/relationships/diagramColors" Target="../diagrams/colors10.xml"/><Relationship Id="rId2" Type="http://schemas.openxmlformats.org/officeDocument/2006/relationships/image" Target="../media/image50.jpeg"/><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xml.rels><?xml version="1.0" encoding="UTF-8" standalone="yes"?>
<Relationships xmlns="http://schemas.openxmlformats.org/package/2006/relationships"><Relationship Id="rId3" Type="http://schemas.openxmlformats.org/officeDocument/2006/relationships/hyperlink" Target="https://thinklouder.com/budgeting-scrum-update-time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projectriskcoach.com/smart-goals-for-project-managers/" TargetMode="External"/><Relationship Id="rId7" Type="http://schemas.openxmlformats.org/officeDocument/2006/relationships/diagramColors" Target="../diagrams/colors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www.flickr.com/photos/alandd/4637759763" TargetMode="Externa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hyperlink" Target="https://www.westborosystems.com/presentations/backlog-workshop/" TargetMode="External"/><Relationship Id="rId7" Type="http://schemas.openxmlformats.org/officeDocument/2006/relationships/diagramColors" Target="../diagrams/colors3.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hyperlink" Target="https://www.westborosystems.com/presentations/backlog-workshop/" TargetMode="External"/><Relationship Id="rId7" Type="http://schemas.openxmlformats.org/officeDocument/2006/relationships/diagramColors" Target="../diagrams/colors5.xml"/><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9.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hyperlink" Target="https://journal.code4lib.org/articles/11398" TargetMode="External"/><Relationship Id="rId7" Type="http://schemas.openxmlformats.org/officeDocument/2006/relationships/diagramColors" Target="../diagrams/colors6.xml"/><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E2ED6F9-63C3-4A8D-9BB4-1EA62533B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6D72081E-AD41-4FBB-B02B-698A68DBCA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812" y="4218905"/>
            <a:ext cx="8375585"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788670" y="4495466"/>
            <a:ext cx="2708910" cy="1536192"/>
          </a:xfrm>
        </p:spPr>
        <p:txBody>
          <a:bodyPr vert="horz" lIns="91440" tIns="45720" rIns="91440" bIns="45720" rtlCol="0" anchor="ctr">
            <a:normAutofit/>
          </a:bodyPr>
          <a:lstStyle/>
          <a:p>
            <a:pPr algn="l" defTabSz="914400">
              <a:lnSpc>
                <a:spcPct val="90000"/>
              </a:lnSpc>
            </a:pPr>
            <a:r>
              <a:rPr lang="en-US" sz="2600">
                <a:latin typeface="Agency FB" panose="020B0503020202020204" pitchFamily="34" charset="0"/>
              </a:rPr>
              <a:t>Self-Budgeting Application </a:t>
            </a:r>
            <a:br>
              <a:rPr lang="en-US" sz="2600">
                <a:latin typeface="Agency FB" panose="020B0503020202020204" pitchFamily="34" charset="0"/>
              </a:rPr>
            </a:br>
            <a:r>
              <a:rPr lang="en-US" sz="2600">
                <a:latin typeface="Agency FB" panose="020B0503020202020204" pitchFamily="34" charset="0"/>
              </a:rPr>
              <a:t>Scrum Project Plan</a:t>
            </a:r>
          </a:p>
        </p:txBody>
      </p:sp>
      <p:pic>
        <p:nvPicPr>
          <p:cNvPr id="5" name="Picture 4" descr="Pen placed on top of a signature line">
            <a:extLst>
              <a:ext uri="{FF2B5EF4-FFF2-40B4-BE49-F238E27FC236}">
                <a16:creationId xmlns:a16="http://schemas.microsoft.com/office/drawing/2014/main" id="{6F0CBEA4-AA80-E801-6964-A0301AE73BCD}"/>
              </a:ext>
            </a:extLst>
          </p:cNvPr>
          <p:cNvPicPr>
            <a:picLocks noChangeAspect="1"/>
          </p:cNvPicPr>
          <p:nvPr/>
        </p:nvPicPr>
        <p:blipFill>
          <a:blip r:embed="rId2"/>
          <a:srcRect b="34556"/>
          <a:stretch/>
        </p:blipFill>
        <p:spPr>
          <a:xfrm>
            <a:off x="20" y="10"/>
            <a:ext cx="9143980" cy="3994473"/>
          </a:xfrm>
          <a:prstGeom prst="rect">
            <a:avLst/>
          </a:prstGeom>
        </p:spPr>
      </p:pic>
      <p:sp>
        <p:nvSpPr>
          <p:cNvPr id="20" name="Rectangle 19">
            <a:extLst>
              <a:ext uri="{FF2B5EF4-FFF2-40B4-BE49-F238E27FC236}">
                <a16:creationId xmlns:a16="http://schemas.microsoft.com/office/drawing/2014/main" id="{716248AD-805F-41BF-9B57-FC53E5B32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7806" y="4911519"/>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2" name="Rectangle 21">
            <a:extLst>
              <a:ext uri="{FF2B5EF4-FFF2-40B4-BE49-F238E27FC236}">
                <a16:creationId xmlns:a16="http://schemas.microsoft.com/office/drawing/2014/main" id="{1F82758F-B2B3-4F0A-BB90-4BFFEDD16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99776" y="5256704"/>
            <a:ext cx="1463040" cy="13716"/>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p:cNvSpPr>
            <a:spLocks noGrp="1"/>
          </p:cNvSpPr>
          <p:nvPr>
            <p:ph type="subTitle" idx="1"/>
          </p:nvPr>
        </p:nvSpPr>
        <p:spPr>
          <a:xfrm>
            <a:off x="3971869" y="4495466"/>
            <a:ext cx="4545767" cy="1536192"/>
          </a:xfrm>
        </p:spPr>
        <p:txBody>
          <a:bodyPr vert="horz" lIns="91440" tIns="45720" rIns="91440" bIns="45720" rtlCol="0" anchor="ctr">
            <a:normAutofit/>
          </a:bodyPr>
          <a:lstStyle/>
          <a:p>
            <a:pPr indent="-228600" algn="l" defTabSz="914400">
              <a:lnSpc>
                <a:spcPct val="90000"/>
              </a:lnSpc>
              <a:buFont typeface="Arial" panose="020B0604020202020204" pitchFamily="34" charset="0"/>
              <a:buChar char="•"/>
            </a:pPr>
            <a:r>
              <a:rPr lang="en-US" sz="1500" dirty="0" err="1">
                <a:solidFill>
                  <a:schemeClr val="tx1"/>
                </a:solidFill>
                <a:latin typeface="Agency FB" panose="020B0503020202020204" pitchFamily="34" charset="0"/>
              </a:rPr>
              <a:t>Niranajaan</a:t>
            </a:r>
            <a:r>
              <a:rPr lang="en-US" sz="1500" dirty="0">
                <a:solidFill>
                  <a:schemeClr val="tx1"/>
                </a:solidFill>
                <a:latin typeface="Agency FB" panose="020B0503020202020204" pitchFamily="34" charset="0"/>
              </a:rPr>
              <a:t> </a:t>
            </a:r>
            <a:r>
              <a:rPr lang="en-US" sz="1500" dirty="0" err="1">
                <a:solidFill>
                  <a:schemeClr val="tx1"/>
                </a:solidFill>
                <a:latin typeface="Agency FB" panose="020B0503020202020204" pitchFamily="34" charset="0"/>
              </a:rPr>
              <a:t>Veeraraghavan</a:t>
            </a:r>
            <a:r>
              <a:rPr lang="en-US" sz="1500" dirty="0">
                <a:solidFill>
                  <a:schemeClr val="tx1"/>
                </a:solidFill>
                <a:latin typeface="Agency FB" panose="020B0503020202020204" pitchFamily="34" charset="0"/>
              </a:rPr>
              <a:t> </a:t>
            </a:r>
            <a:r>
              <a:rPr lang="en-US" sz="1500" dirty="0" err="1">
                <a:solidFill>
                  <a:schemeClr val="tx1"/>
                </a:solidFill>
                <a:latin typeface="Agency FB" panose="020B0503020202020204" pitchFamily="34" charset="0"/>
              </a:rPr>
              <a:t>Munuswamy</a:t>
            </a:r>
            <a:r>
              <a:rPr lang="en-US" sz="1500" dirty="0">
                <a:solidFill>
                  <a:schemeClr val="tx1"/>
                </a:solidFill>
                <a:latin typeface="Agency FB" panose="020B0503020202020204" pitchFamily="34" charset="0"/>
              </a:rPr>
              <a:t> – A20552057</a:t>
            </a:r>
          </a:p>
          <a:p>
            <a:pPr indent="-228600" algn="l" defTabSz="914400">
              <a:lnSpc>
                <a:spcPct val="90000"/>
              </a:lnSpc>
              <a:buFont typeface="Arial" panose="020B0604020202020204" pitchFamily="34" charset="0"/>
              <a:buChar char="•"/>
            </a:pPr>
            <a:r>
              <a:rPr lang="en-US" sz="1500" dirty="0">
                <a:solidFill>
                  <a:schemeClr val="tx1"/>
                </a:solidFill>
                <a:latin typeface="Agency FB" panose="020B0503020202020204" pitchFamily="34" charset="0"/>
              </a:rPr>
              <a:t>Chaitanya Durgesh Nynavarapu-A20561894</a:t>
            </a:r>
          </a:p>
          <a:p>
            <a:pPr indent="-228600" algn="l" defTabSz="914400">
              <a:lnSpc>
                <a:spcPct val="90000"/>
              </a:lnSpc>
              <a:buFont typeface="Arial" panose="020B0604020202020204" pitchFamily="34" charset="0"/>
              <a:buChar char="•"/>
            </a:pPr>
            <a:r>
              <a:rPr lang="en-US" sz="1500" dirty="0" err="1">
                <a:solidFill>
                  <a:schemeClr val="tx1"/>
                </a:solidFill>
                <a:latin typeface="Agency FB" panose="020B0503020202020204" pitchFamily="34" charset="0"/>
              </a:rPr>
              <a:t>Dresha</a:t>
            </a:r>
            <a:r>
              <a:rPr lang="en-US" sz="1500" dirty="0">
                <a:solidFill>
                  <a:schemeClr val="tx1"/>
                </a:solidFill>
                <a:latin typeface="Agency FB" panose="020B0503020202020204" pitchFamily="34" charset="0"/>
              </a:rPr>
              <a:t> Reddy </a:t>
            </a:r>
            <a:r>
              <a:rPr lang="en-US" sz="1500" dirty="0" err="1">
                <a:solidFill>
                  <a:schemeClr val="tx1"/>
                </a:solidFill>
                <a:latin typeface="Agency FB" panose="020B0503020202020204" pitchFamily="34" charset="0"/>
              </a:rPr>
              <a:t>Bommana</a:t>
            </a:r>
            <a:r>
              <a:rPr lang="en-US" sz="1500" dirty="0">
                <a:solidFill>
                  <a:schemeClr val="tx1"/>
                </a:solidFill>
                <a:latin typeface="Agency FB" panose="020B0503020202020204" pitchFamily="34" charset="0"/>
              </a:rPr>
              <a:t> – A20546970</a:t>
            </a:r>
          </a:p>
          <a:p>
            <a:pPr indent="-228600" algn="l" defTabSz="914400">
              <a:lnSpc>
                <a:spcPct val="90000"/>
              </a:lnSpc>
              <a:buFont typeface="Arial" panose="020B0604020202020204" pitchFamily="34" charset="0"/>
              <a:buChar char="•"/>
            </a:pPr>
            <a:r>
              <a:rPr lang="en-US" sz="1500" dirty="0">
                <a:solidFill>
                  <a:schemeClr val="tx1"/>
                </a:solidFill>
                <a:latin typeface="Agency FB" panose="020B0503020202020204" pitchFamily="34" charset="0"/>
              </a:rPr>
              <a:t>Ashish Reddy Thumu-20560560</a:t>
            </a:r>
          </a:p>
          <a:p>
            <a:pPr indent="-228600" algn="l" defTabSz="914400">
              <a:lnSpc>
                <a:spcPct val="90000"/>
              </a:lnSpc>
              <a:buFont typeface="Arial" panose="020B0604020202020204" pitchFamily="34" charset="0"/>
              <a:buChar char="•"/>
            </a:pPr>
            <a:endParaRPr lang="en-US" sz="1600" dirty="0">
              <a:solidFill>
                <a:schemeClr val="tx1"/>
              </a:solidFill>
              <a:latin typeface="Agency FB" panose="020B0503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2000"/>
                                  </p:stCondLst>
                                  <p:iterate type="lt">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odes on papers">
            <a:extLst>
              <a:ext uri="{FF2B5EF4-FFF2-40B4-BE49-F238E27FC236}">
                <a16:creationId xmlns:a16="http://schemas.microsoft.com/office/drawing/2014/main" id="{A0DA3400-3A3A-995C-B220-E77DB9BF3186}"/>
              </a:ext>
            </a:extLst>
          </p:cNvPr>
          <p:cNvPicPr>
            <a:picLocks noChangeAspect="1"/>
          </p:cNvPicPr>
          <p:nvPr/>
        </p:nvPicPr>
        <p:blipFill>
          <a:blip r:embed="rId2">
            <a:duotone>
              <a:schemeClr val="bg2">
                <a:shade val="45000"/>
                <a:satMod val="135000"/>
              </a:schemeClr>
              <a:prstClr val="white"/>
            </a:duotone>
          </a:blip>
          <a:srcRect t="3623" r="16509" b="2566"/>
          <a:stretch/>
        </p:blipFill>
        <p:spPr>
          <a:xfrm>
            <a:off x="20" y="10"/>
            <a:ext cx="9143980" cy="6857990"/>
          </a:xfrm>
          <a:prstGeom prst="rect">
            <a:avLst/>
          </a:prstGeom>
        </p:spPr>
      </p:pic>
      <p:sp>
        <p:nvSpPr>
          <p:cNvPr id="14" name="Rectangle 13">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dirty="0">
                <a:latin typeface="Agency FB" panose="020B0503020202020204" pitchFamily="34" charset="0"/>
              </a:rPr>
              <a:t>Task Estimation and Burndown Chart</a:t>
            </a:r>
          </a:p>
        </p:txBody>
      </p:sp>
      <p:graphicFrame>
        <p:nvGraphicFramePr>
          <p:cNvPr id="7" name="Content Placeholder 2">
            <a:extLst>
              <a:ext uri="{FF2B5EF4-FFF2-40B4-BE49-F238E27FC236}">
                <a16:creationId xmlns:a16="http://schemas.microsoft.com/office/drawing/2014/main" id="{6EFFBAA1-14C7-BB41-F20C-B6C626F387D7}"/>
              </a:ext>
            </a:extLst>
          </p:cNvPr>
          <p:cNvGraphicFramePr>
            <a:graphicFrameLocks noGrp="1"/>
          </p:cNvGraphicFramePr>
          <p:nvPr>
            <p:ph idx="1"/>
            <p:extLst>
              <p:ext uri="{D42A27DB-BD31-4B8C-83A1-F6EECF244321}">
                <p14:modId xmlns:p14="http://schemas.microsoft.com/office/powerpoint/2010/main" val="66102491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Picture 15" descr="A diagram of quality and quality&#10;&#10;Description automatically generated">
            <a:extLst>
              <a:ext uri="{FF2B5EF4-FFF2-40B4-BE49-F238E27FC236}">
                <a16:creationId xmlns:a16="http://schemas.microsoft.com/office/drawing/2014/main" id="{FB6AE2B7-4EEE-6599-5448-D4C8F9065CBB}"/>
              </a:ext>
            </a:extLst>
          </p:cNvPr>
          <p:cNvPicPr>
            <a:picLocks noChangeAspect="1"/>
          </p:cNvPicPr>
          <p:nvPr/>
        </p:nvPicPr>
        <p:blipFill>
          <a:blip r:embed="rId2">
            <a:duotone>
              <a:prstClr val="black"/>
              <a:schemeClr val="tx2">
                <a:tint val="45000"/>
                <a:satMod val="400000"/>
              </a:schemeClr>
            </a:duotone>
            <a:alphaModFix amt="25000"/>
            <a:extLst>
              <a:ext uri="{837473B0-CC2E-450A-ABE3-18F120FF3D39}">
                <a1611:picAttrSrcUrl xmlns:a1611="http://schemas.microsoft.com/office/drawing/2016/11/main" r:id="rId3"/>
              </a:ext>
            </a:extLst>
          </a:blip>
          <a:srcRect r="8001" b="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dirty="0">
                <a:latin typeface="Agency FB" panose="020B0503020202020204" pitchFamily="34" charset="0"/>
              </a:rPr>
              <a:t>Quality Assurance for Financial Accuracy</a:t>
            </a:r>
          </a:p>
        </p:txBody>
      </p:sp>
      <p:graphicFrame>
        <p:nvGraphicFramePr>
          <p:cNvPr id="5" name="Content Placeholder 2">
            <a:extLst>
              <a:ext uri="{FF2B5EF4-FFF2-40B4-BE49-F238E27FC236}">
                <a16:creationId xmlns:a16="http://schemas.microsoft.com/office/drawing/2014/main" id="{D7B5CF3A-5C70-E6F8-7332-CB412094BF26}"/>
              </a:ext>
            </a:extLst>
          </p:cNvPr>
          <p:cNvGraphicFramePr>
            <a:graphicFrameLocks noGrp="1"/>
          </p:cNvGraphicFramePr>
          <p:nvPr>
            <p:ph idx="1"/>
            <p:extLst>
              <p:ext uri="{D42A27DB-BD31-4B8C-83A1-F6EECF244321}">
                <p14:modId xmlns:p14="http://schemas.microsoft.com/office/powerpoint/2010/main" val="383056626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B39A1F5A-E57E-4178-8F57-A18DC747E5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718713" cy="5097980"/>
          </a:xfrm>
          <a:custGeom>
            <a:avLst/>
            <a:gdLst>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516105 w 6530408"/>
              <a:gd name="connsiteY8" fmla="*/ 476071 h 5753325"/>
              <a:gd name="connsiteX9" fmla="*/ 6488360 w 6530408"/>
              <a:gd name="connsiteY9" fmla="*/ 535865 h 5753325"/>
              <a:gd name="connsiteX10" fmla="*/ 6492864 w 6530408"/>
              <a:gd name="connsiteY10" fmla="*/ 615799 h 5753325"/>
              <a:gd name="connsiteX11" fmla="*/ 6459988 w 6530408"/>
              <a:gd name="connsiteY11" fmla="*/ 707628 h 5753325"/>
              <a:gd name="connsiteX12" fmla="*/ 6453989 w 6530408"/>
              <a:gd name="connsiteY12" fmla="*/ 711876 h 5753325"/>
              <a:gd name="connsiteX13" fmla="*/ 6453209 w 6530408"/>
              <a:gd name="connsiteY13" fmla="*/ 719127 h 5753325"/>
              <a:gd name="connsiteX14" fmla="*/ 6457662 w 6530408"/>
              <a:gd name="connsiteY14" fmla="*/ 723331 h 5753325"/>
              <a:gd name="connsiteX15" fmla="*/ 6447445 w 6530408"/>
              <a:gd name="connsiteY15" fmla="*/ 780003 h 5753325"/>
              <a:gd name="connsiteX16" fmla="*/ 6426552 w 6530408"/>
              <a:gd name="connsiteY16" fmla="*/ 845805 h 5753325"/>
              <a:gd name="connsiteX17" fmla="*/ 6434072 w 6530408"/>
              <a:gd name="connsiteY17" fmla="*/ 910733 h 5753325"/>
              <a:gd name="connsiteX18" fmla="*/ 6432570 w 6530408"/>
              <a:gd name="connsiteY18" fmla="*/ 983394 h 5753325"/>
              <a:gd name="connsiteX19" fmla="*/ 6431878 w 6530408"/>
              <a:gd name="connsiteY19" fmla="*/ 1026728 h 5753325"/>
              <a:gd name="connsiteX20" fmla="*/ 6414269 w 6530408"/>
              <a:gd name="connsiteY20" fmla="*/ 1151111 h 5753325"/>
              <a:gd name="connsiteX21" fmla="*/ 6371722 w 6530408"/>
              <a:gd name="connsiteY21" fmla="*/ 1318080 h 5753325"/>
              <a:gd name="connsiteX22" fmla="*/ 6356023 w 6530408"/>
              <a:gd name="connsiteY22" fmla="*/ 1356227 h 5753325"/>
              <a:gd name="connsiteX23" fmla="*/ 6356157 w 6530408"/>
              <a:gd name="connsiteY23" fmla="*/ 1361967 h 5753325"/>
              <a:gd name="connsiteX24" fmla="*/ 6350613 w 6530408"/>
              <a:gd name="connsiteY24" fmla="*/ 1393569 h 5753325"/>
              <a:gd name="connsiteX25" fmla="*/ 6357062 w 6530408"/>
              <a:gd name="connsiteY25" fmla="*/ 1444071 h 5753325"/>
              <a:gd name="connsiteX26" fmla="*/ 6364832 w 6530408"/>
              <a:gd name="connsiteY26" fmla="*/ 1478763 h 5753325"/>
              <a:gd name="connsiteX27" fmla="*/ 6369745 w 6530408"/>
              <a:gd name="connsiteY27" fmla="*/ 1495680 h 5753325"/>
              <a:gd name="connsiteX28" fmla="*/ 6370898 w 6530408"/>
              <a:gd name="connsiteY28" fmla="*/ 1513331 h 5753325"/>
              <a:gd name="connsiteX29" fmla="*/ 6368801 w 6530408"/>
              <a:gd name="connsiteY29" fmla="*/ 1527414 h 5753325"/>
              <a:gd name="connsiteX30" fmla="*/ 6359177 w 6530408"/>
              <a:gd name="connsiteY30" fmla="*/ 1639513 h 5753325"/>
              <a:gd name="connsiteX31" fmla="*/ 6299489 w 6530408"/>
              <a:gd name="connsiteY31" fmla="*/ 1784860 h 5753325"/>
              <a:gd name="connsiteX32" fmla="*/ 6267878 w 6530408"/>
              <a:gd name="connsiteY32" fmla="*/ 1858572 h 5753325"/>
              <a:gd name="connsiteX33" fmla="*/ 6251146 w 6530408"/>
              <a:gd name="connsiteY33" fmla="*/ 1926167 h 5753325"/>
              <a:gd name="connsiteX34" fmla="*/ 6210686 w 6530408"/>
              <a:gd name="connsiteY34" fmla="*/ 2014834 h 5753325"/>
              <a:gd name="connsiteX35" fmla="*/ 6106652 w 6530408"/>
              <a:gd name="connsiteY35" fmla="*/ 2150572 h 5753325"/>
              <a:gd name="connsiteX36" fmla="*/ 6097813 w 6530408"/>
              <a:gd name="connsiteY36" fmla="*/ 2172208 h 5753325"/>
              <a:gd name="connsiteX37" fmla="*/ 6095990 w 6530408"/>
              <a:gd name="connsiteY37" fmla="*/ 2181185 h 5753325"/>
              <a:gd name="connsiteX38" fmla="*/ 6090126 w 6530408"/>
              <a:gd name="connsiteY38" fmla="*/ 2192533 h 5753325"/>
              <a:gd name="connsiteX39" fmla="*/ 6089503 w 6530408"/>
              <a:gd name="connsiteY39" fmla="*/ 2192543 h 5753325"/>
              <a:gd name="connsiteX40" fmla="*/ 6084946 w 6530408"/>
              <a:gd name="connsiteY40" fmla="*/ 2203694 h 5753325"/>
              <a:gd name="connsiteX41" fmla="*/ 5987861 w 6530408"/>
              <a:gd name="connsiteY41" fmla="*/ 2304868 h 5753325"/>
              <a:gd name="connsiteX42" fmla="*/ 5973439 w 6530408"/>
              <a:gd name="connsiteY42" fmla="*/ 2385635 h 5753325"/>
              <a:gd name="connsiteX43" fmla="*/ 5916727 w 6530408"/>
              <a:gd name="connsiteY43" fmla="*/ 2458777 h 5753325"/>
              <a:gd name="connsiteX44" fmla="*/ 5856524 w 6530408"/>
              <a:gd name="connsiteY44" fmla="*/ 2583281 h 5753325"/>
              <a:gd name="connsiteX45" fmla="*/ 5838091 w 6530408"/>
              <a:gd name="connsiteY45" fmla="*/ 2753474 h 5753325"/>
              <a:gd name="connsiteX46" fmla="*/ 5777471 w 6530408"/>
              <a:gd name="connsiteY46" fmla="*/ 2901570 h 5753325"/>
              <a:gd name="connsiteX47" fmla="*/ 5723992 w 6530408"/>
              <a:gd name="connsiteY47" fmla="*/ 2998752 h 5753325"/>
              <a:gd name="connsiteX48" fmla="*/ 5557886 w 6530408"/>
              <a:gd name="connsiteY48" fmla="*/ 3329735 h 5753325"/>
              <a:gd name="connsiteX49" fmla="*/ 5471501 w 6530408"/>
              <a:gd name="connsiteY49" fmla="*/ 3462221 h 5753325"/>
              <a:gd name="connsiteX50" fmla="*/ 5465154 w 6530408"/>
              <a:gd name="connsiteY50" fmla="*/ 3541065 h 5753325"/>
              <a:gd name="connsiteX51" fmla="*/ 5437889 w 6530408"/>
              <a:gd name="connsiteY51" fmla="*/ 3559927 h 5753325"/>
              <a:gd name="connsiteX52" fmla="*/ 5432770 w 6530408"/>
              <a:gd name="connsiteY52" fmla="*/ 3562948 h 5753325"/>
              <a:gd name="connsiteX53" fmla="*/ 5406795 w 6530408"/>
              <a:gd name="connsiteY53" fmla="*/ 3578594 h 5753325"/>
              <a:gd name="connsiteX54" fmla="*/ 5381495 w 6530408"/>
              <a:gd name="connsiteY54" fmla="*/ 3599883 h 5753325"/>
              <a:gd name="connsiteX55" fmla="*/ 5363689 w 6530408"/>
              <a:gd name="connsiteY55" fmla="*/ 3633299 h 5753325"/>
              <a:gd name="connsiteX56" fmla="*/ 5291870 w 6530408"/>
              <a:gd name="connsiteY56" fmla="*/ 3799039 h 5753325"/>
              <a:gd name="connsiteX57" fmla="*/ 5241600 w 6530408"/>
              <a:gd name="connsiteY57" fmla="*/ 3894238 h 5753325"/>
              <a:gd name="connsiteX58" fmla="*/ 5211041 w 6530408"/>
              <a:gd name="connsiteY58" fmla="*/ 3924184 h 5753325"/>
              <a:gd name="connsiteX59" fmla="*/ 5176073 w 6530408"/>
              <a:gd name="connsiteY59" fmla="*/ 3970179 h 5753325"/>
              <a:gd name="connsiteX60" fmla="*/ 5172826 w 6530408"/>
              <a:gd name="connsiteY60" fmla="*/ 3991773 h 5753325"/>
              <a:gd name="connsiteX61" fmla="*/ 5157053 w 6530408"/>
              <a:gd name="connsiteY61" fmla="*/ 3997708 h 5753325"/>
              <a:gd name="connsiteX62" fmla="*/ 5127922 w 6530408"/>
              <a:gd name="connsiteY62" fmla="*/ 4022660 h 5753325"/>
              <a:gd name="connsiteX63" fmla="*/ 5020872 w 6530408"/>
              <a:gd name="connsiteY63" fmla="*/ 4075951 h 5753325"/>
              <a:gd name="connsiteX64" fmla="*/ 4991410 w 6530408"/>
              <a:gd name="connsiteY64" fmla="*/ 4087598 h 5753325"/>
              <a:gd name="connsiteX65" fmla="*/ 4930112 w 6530408"/>
              <a:gd name="connsiteY65" fmla="*/ 4138459 h 5753325"/>
              <a:gd name="connsiteX66" fmla="*/ 4834224 w 6530408"/>
              <a:gd name="connsiteY66" fmla="*/ 4231643 h 5753325"/>
              <a:gd name="connsiteX67" fmla="*/ 4812599 w 6530408"/>
              <a:gd name="connsiteY67" fmla="*/ 4249449 h 5753325"/>
              <a:gd name="connsiteX68" fmla="*/ 4789188 w 6530408"/>
              <a:gd name="connsiteY68" fmla="*/ 4256678 h 5753325"/>
              <a:gd name="connsiteX69" fmla="*/ 4779554 w 6530408"/>
              <a:gd name="connsiteY69" fmla="*/ 4251313 h 5753325"/>
              <a:gd name="connsiteX70" fmla="*/ 4766885 w 6530408"/>
              <a:gd name="connsiteY70" fmla="*/ 4259812 h 5753325"/>
              <a:gd name="connsiteX71" fmla="*/ 4762510 w 6530408"/>
              <a:gd name="connsiteY71" fmla="*/ 4260383 h 5753325"/>
              <a:gd name="connsiteX72" fmla="*/ 4738416 w 6530408"/>
              <a:gd name="connsiteY72" fmla="*/ 4265355 h 5753325"/>
              <a:gd name="connsiteX73" fmla="*/ 4712007 w 6530408"/>
              <a:gd name="connsiteY73" fmla="*/ 4317892 h 5753325"/>
              <a:gd name="connsiteX74" fmla="*/ 4658930 w 6530408"/>
              <a:gd name="connsiteY74" fmla="*/ 4348041 h 5753325"/>
              <a:gd name="connsiteX75" fmla="*/ 4443526 w 6530408"/>
              <a:gd name="connsiteY75" fmla="*/ 4507851 h 5753325"/>
              <a:gd name="connsiteX76" fmla="*/ 4289766 w 6530408"/>
              <a:gd name="connsiteY76" fmla="*/ 4711450 h 5753325"/>
              <a:gd name="connsiteX77" fmla="*/ 4150870 w 6530408"/>
              <a:gd name="connsiteY77" fmla="*/ 4818480 h 5753325"/>
              <a:gd name="connsiteX78" fmla="*/ 4006639 w 6530408"/>
              <a:gd name="connsiteY78" fmla="*/ 4933815 h 5753325"/>
              <a:gd name="connsiteX79" fmla="*/ 3298210 w 6530408"/>
              <a:gd name="connsiteY79" fmla="*/ 5070790 h 5753325"/>
              <a:gd name="connsiteX80" fmla="*/ 2947678 w 6530408"/>
              <a:gd name="connsiteY80" fmla="*/ 5117869 h 5753325"/>
              <a:gd name="connsiteX81" fmla="*/ 2822169 w 6530408"/>
              <a:gd name="connsiteY81" fmla="*/ 5129396 h 5753325"/>
              <a:gd name="connsiteX82" fmla="*/ 2538773 w 6530408"/>
              <a:gd name="connsiteY82" fmla="*/ 5313397 h 5753325"/>
              <a:gd name="connsiteX83" fmla="*/ 2014500 w 6530408"/>
              <a:gd name="connsiteY83" fmla="*/ 5519744 h 5753325"/>
              <a:gd name="connsiteX84" fmla="*/ 1934391 w 6530408"/>
              <a:gd name="connsiteY84" fmla="*/ 5591335 h 5753325"/>
              <a:gd name="connsiteX85" fmla="*/ 1892550 w 6530408"/>
              <a:gd name="connsiteY85" fmla="*/ 5649708 h 5753325"/>
              <a:gd name="connsiteX86" fmla="*/ 1854769 w 6530408"/>
              <a:gd name="connsiteY86" fmla="*/ 5647691 h 5753325"/>
              <a:gd name="connsiteX87" fmla="*/ 1809461 w 6530408"/>
              <a:gd name="connsiteY87" fmla="*/ 5648628 h 5753325"/>
              <a:gd name="connsiteX88" fmla="*/ 1745150 w 6530408"/>
              <a:gd name="connsiteY88" fmla="*/ 5693879 h 5753325"/>
              <a:gd name="connsiteX89" fmla="*/ 1713375 w 6530408"/>
              <a:gd name="connsiteY89" fmla="*/ 5684672 h 5753325"/>
              <a:gd name="connsiteX90" fmla="*/ 1707808 w 6530408"/>
              <a:gd name="connsiteY90" fmla="*/ 5682611 h 5753325"/>
              <a:gd name="connsiteX91" fmla="*/ 1679313 w 6530408"/>
              <a:gd name="connsiteY91" fmla="*/ 5672360 h 5753325"/>
              <a:gd name="connsiteX92" fmla="*/ 1646933 w 6530408"/>
              <a:gd name="connsiteY92" fmla="*/ 5666227 h 5753325"/>
              <a:gd name="connsiteX93" fmla="*/ 1610055 w 6530408"/>
              <a:gd name="connsiteY93" fmla="*/ 5673643 h 5753325"/>
              <a:gd name="connsiteX94" fmla="*/ 1437641 w 6530408"/>
              <a:gd name="connsiteY94" fmla="*/ 5723266 h 5753325"/>
              <a:gd name="connsiteX95" fmla="*/ 1332869 w 6530408"/>
              <a:gd name="connsiteY95" fmla="*/ 5744752 h 5753325"/>
              <a:gd name="connsiteX96" fmla="*/ 1290525 w 6530408"/>
              <a:gd name="connsiteY96" fmla="*/ 5740036 h 5753325"/>
              <a:gd name="connsiteX97" fmla="*/ 1233107 w 6530408"/>
              <a:gd name="connsiteY97" fmla="*/ 5742106 h 5753325"/>
              <a:gd name="connsiteX98" fmla="*/ 1214532 w 6530408"/>
              <a:gd name="connsiteY98" fmla="*/ 5753325 h 5753325"/>
              <a:gd name="connsiteX99" fmla="*/ 1199955 w 6530408"/>
              <a:gd name="connsiteY99" fmla="*/ 5744831 h 5753325"/>
              <a:gd name="connsiteX100" fmla="*/ 1162337 w 6530408"/>
              <a:gd name="connsiteY100" fmla="*/ 5738048 h 5753325"/>
              <a:gd name="connsiteX101" fmla="*/ 1053457 w 6530408"/>
              <a:gd name="connsiteY101" fmla="*/ 5688676 h 5753325"/>
              <a:gd name="connsiteX102" fmla="*/ 1025798 w 6530408"/>
              <a:gd name="connsiteY102" fmla="*/ 5673166 h 5753325"/>
              <a:gd name="connsiteX103" fmla="*/ 947900 w 6530408"/>
              <a:gd name="connsiteY103" fmla="*/ 5657848 h 5753325"/>
              <a:gd name="connsiteX104" fmla="*/ 815627 w 6530408"/>
              <a:gd name="connsiteY104" fmla="*/ 5642557 h 5753325"/>
              <a:gd name="connsiteX105" fmla="*/ 788251 w 6530408"/>
              <a:gd name="connsiteY105" fmla="*/ 5637065 h 5753325"/>
              <a:gd name="connsiteX106" fmla="*/ 767822 w 6530408"/>
              <a:gd name="connsiteY106" fmla="*/ 5623450 h 5753325"/>
              <a:gd name="connsiteX107" fmla="*/ 765791 w 6530408"/>
              <a:gd name="connsiteY107" fmla="*/ 5612539 h 5753325"/>
              <a:gd name="connsiteX108" fmla="*/ 751230 w 6530408"/>
              <a:gd name="connsiteY108" fmla="*/ 5608092 h 5753325"/>
              <a:gd name="connsiteX109" fmla="*/ 748008 w 6530408"/>
              <a:gd name="connsiteY109" fmla="*/ 5605052 h 5753325"/>
              <a:gd name="connsiteX110" fmla="*/ 728871 w 6530408"/>
              <a:gd name="connsiteY110" fmla="*/ 5589469 h 5753325"/>
              <a:gd name="connsiteX111" fmla="*/ 671898 w 6530408"/>
              <a:gd name="connsiteY111" fmla="*/ 5602363 h 5753325"/>
              <a:gd name="connsiteX112" fmla="*/ 615065 w 6530408"/>
              <a:gd name="connsiteY112" fmla="*/ 5580257 h 5753325"/>
              <a:gd name="connsiteX113" fmla="*/ 355785 w 6530408"/>
              <a:gd name="connsiteY113" fmla="*/ 5514383 h 5753325"/>
              <a:gd name="connsiteX114" fmla="*/ 102269 w 6530408"/>
              <a:gd name="connsiteY114" fmla="*/ 5524347 h 5753325"/>
              <a:gd name="connsiteX115" fmla="*/ 13160 w 6530408"/>
              <a:gd name="connsiteY115" fmla="*/ 5514159 h 5753325"/>
              <a:gd name="connsiteX116" fmla="*/ 0 w 6530408"/>
              <a:gd name="connsiteY116" fmla="*/ 5511735 h 5753325"/>
              <a:gd name="connsiteX0" fmla="*/ 0 w 6530408"/>
              <a:gd name="connsiteY0" fmla="*/ 0 h 5753325"/>
              <a:gd name="connsiteX1" fmla="*/ 6438980 w 6530408"/>
              <a:gd name="connsiteY1" fmla="*/ 0 h 5753325"/>
              <a:gd name="connsiteX2" fmla="*/ 6439047 w 6530408"/>
              <a:gd name="connsiteY2" fmla="*/ 147 h 5753325"/>
              <a:gd name="connsiteX3" fmla="*/ 6443456 w 6530408"/>
              <a:gd name="connsiteY3" fmla="*/ 130105 h 5753325"/>
              <a:gd name="connsiteX4" fmla="*/ 6447632 w 6530408"/>
              <a:gd name="connsiteY4" fmla="*/ 170016 h 5753325"/>
              <a:gd name="connsiteX5" fmla="*/ 6465936 w 6530408"/>
              <a:gd name="connsiteY5" fmla="*/ 274847 h 5753325"/>
              <a:gd name="connsiteX6" fmla="*/ 6506836 w 6530408"/>
              <a:gd name="connsiteY6" fmla="*/ 331778 h 5753325"/>
              <a:gd name="connsiteX7" fmla="*/ 6530408 w 6530408"/>
              <a:gd name="connsiteY7" fmla="*/ 427517 h 5753325"/>
              <a:gd name="connsiteX8" fmla="*/ 6488360 w 6530408"/>
              <a:gd name="connsiteY8" fmla="*/ 535865 h 5753325"/>
              <a:gd name="connsiteX9" fmla="*/ 6492864 w 6530408"/>
              <a:gd name="connsiteY9" fmla="*/ 615799 h 5753325"/>
              <a:gd name="connsiteX10" fmla="*/ 6459988 w 6530408"/>
              <a:gd name="connsiteY10" fmla="*/ 707628 h 5753325"/>
              <a:gd name="connsiteX11" fmla="*/ 6453989 w 6530408"/>
              <a:gd name="connsiteY11" fmla="*/ 711876 h 5753325"/>
              <a:gd name="connsiteX12" fmla="*/ 6453209 w 6530408"/>
              <a:gd name="connsiteY12" fmla="*/ 719127 h 5753325"/>
              <a:gd name="connsiteX13" fmla="*/ 6457662 w 6530408"/>
              <a:gd name="connsiteY13" fmla="*/ 723331 h 5753325"/>
              <a:gd name="connsiteX14" fmla="*/ 6447445 w 6530408"/>
              <a:gd name="connsiteY14" fmla="*/ 780003 h 5753325"/>
              <a:gd name="connsiteX15" fmla="*/ 6426552 w 6530408"/>
              <a:gd name="connsiteY15" fmla="*/ 845805 h 5753325"/>
              <a:gd name="connsiteX16" fmla="*/ 6434072 w 6530408"/>
              <a:gd name="connsiteY16" fmla="*/ 910733 h 5753325"/>
              <a:gd name="connsiteX17" fmla="*/ 6432570 w 6530408"/>
              <a:gd name="connsiteY17" fmla="*/ 983394 h 5753325"/>
              <a:gd name="connsiteX18" fmla="*/ 6431878 w 6530408"/>
              <a:gd name="connsiteY18" fmla="*/ 1026728 h 5753325"/>
              <a:gd name="connsiteX19" fmla="*/ 6414269 w 6530408"/>
              <a:gd name="connsiteY19" fmla="*/ 1151111 h 5753325"/>
              <a:gd name="connsiteX20" fmla="*/ 6371722 w 6530408"/>
              <a:gd name="connsiteY20" fmla="*/ 1318080 h 5753325"/>
              <a:gd name="connsiteX21" fmla="*/ 6356023 w 6530408"/>
              <a:gd name="connsiteY21" fmla="*/ 1356227 h 5753325"/>
              <a:gd name="connsiteX22" fmla="*/ 6356157 w 6530408"/>
              <a:gd name="connsiteY22" fmla="*/ 1361967 h 5753325"/>
              <a:gd name="connsiteX23" fmla="*/ 6350613 w 6530408"/>
              <a:gd name="connsiteY23" fmla="*/ 1393569 h 5753325"/>
              <a:gd name="connsiteX24" fmla="*/ 6357062 w 6530408"/>
              <a:gd name="connsiteY24" fmla="*/ 1444071 h 5753325"/>
              <a:gd name="connsiteX25" fmla="*/ 6364832 w 6530408"/>
              <a:gd name="connsiteY25" fmla="*/ 1478763 h 5753325"/>
              <a:gd name="connsiteX26" fmla="*/ 6369745 w 6530408"/>
              <a:gd name="connsiteY26" fmla="*/ 1495680 h 5753325"/>
              <a:gd name="connsiteX27" fmla="*/ 6370898 w 6530408"/>
              <a:gd name="connsiteY27" fmla="*/ 1513331 h 5753325"/>
              <a:gd name="connsiteX28" fmla="*/ 6368801 w 6530408"/>
              <a:gd name="connsiteY28" fmla="*/ 1527414 h 5753325"/>
              <a:gd name="connsiteX29" fmla="*/ 6359177 w 6530408"/>
              <a:gd name="connsiteY29" fmla="*/ 1639513 h 5753325"/>
              <a:gd name="connsiteX30" fmla="*/ 6299489 w 6530408"/>
              <a:gd name="connsiteY30" fmla="*/ 1784860 h 5753325"/>
              <a:gd name="connsiteX31" fmla="*/ 6267878 w 6530408"/>
              <a:gd name="connsiteY31" fmla="*/ 1858572 h 5753325"/>
              <a:gd name="connsiteX32" fmla="*/ 6251146 w 6530408"/>
              <a:gd name="connsiteY32" fmla="*/ 1926167 h 5753325"/>
              <a:gd name="connsiteX33" fmla="*/ 6210686 w 6530408"/>
              <a:gd name="connsiteY33" fmla="*/ 2014834 h 5753325"/>
              <a:gd name="connsiteX34" fmla="*/ 6106652 w 6530408"/>
              <a:gd name="connsiteY34" fmla="*/ 2150572 h 5753325"/>
              <a:gd name="connsiteX35" fmla="*/ 6097813 w 6530408"/>
              <a:gd name="connsiteY35" fmla="*/ 2172208 h 5753325"/>
              <a:gd name="connsiteX36" fmla="*/ 6095990 w 6530408"/>
              <a:gd name="connsiteY36" fmla="*/ 2181185 h 5753325"/>
              <a:gd name="connsiteX37" fmla="*/ 6090126 w 6530408"/>
              <a:gd name="connsiteY37" fmla="*/ 2192533 h 5753325"/>
              <a:gd name="connsiteX38" fmla="*/ 6089503 w 6530408"/>
              <a:gd name="connsiteY38" fmla="*/ 2192543 h 5753325"/>
              <a:gd name="connsiteX39" fmla="*/ 6084946 w 6530408"/>
              <a:gd name="connsiteY39" fmla="*/ 2203694 h 5753325"/>
              <a:gd name="connsiteX40" fmla="*/ 5987861 w 6530408"/>
              <a:gd name="connsiteY40" fmla="*/ 2304868 h 5753325"/>
              <a:gd name="connsiteX41" fmla="*/ 5973439 w 6530408"/>
              <a:gd name="connsiteY41" fmla="*/ 2385635 h 5753325"/>
              <a:gd name="connsiteX42" fmla="*/ 5916727 w 6530408"/>
              <a:gd name="connsiteY42" fmla="*/ 2458777 h 5753325"/>
              <a:gd name="connsiteX43" fmla="*/ 5856524 w 6530408"/>
              <a:gd name="connsiteY43" fmla="*/ 2583281 h 5753325"/>
              <a:gd name="connsiteX44" fmla="*/ 5838091 w 6530408"/>
              <a:gd name="connsiteY44" fmla="*/ 2753474 h 5753325"/>
              <a:gd name="connsiteX45" fmla="*/ 5777471 w 6530408"/>
              <a:gd name="connsiteY45" fmla="*/ 2901570 h 5753325"/>
              <a:gd name="connsiteX46" fmla="*/ 5723992 w 6530408"/>
              <a:gd name="connsiteY46" fmla="*/ 2998752 h 5753325"/>
              <a:gd name="connsiteX47" fmla="*/ 5557886 w 6530408"/>
              <a:gd name="connsiteY47" fmla="*/ 3329735 h 5753325"/>
              <a:gd name="connsiteX48" fmla="*/ 5471501 w 6530408"/>
              <a:gd name="connsiteY48" fmla="*/ 3462221 h 5753325"/>
              <a:gd name="connsiteX49" fmla="*/ 5465154 w 6530408"/>
              <a:gd name="connsiteY49" fmla="*/ 3541065 h 5753325"/>
              <a:gd name="connsiteX50" fmla="*/ 5437889 w 6530408"/>
              <a:gd name="connsiteY50" fmla="*/ 3559927 h 5753325"/>
              <a:gd name="connsiteX51" fmla="*/ 5432770 w 6530408"/>
              <a:gd name="connsiteY51" fmla="*/ 3562948 h 5753325"/>
              <a:gd name="connsiteX52" fmla="*/ 5406795 w 6530408"/>
              <a:gd name="connsiteY52" fmla="*/ 3578594 h 5753325"/>
              <a:gd name="connsiteX53" fmla="*/ 5381495 w 6530408"/>
              <a:gd name="connsiteY53" fmla="*/ 3599883 h 5753325"/>
              <a:gd name="connsiteX54" fmla="*/ 5363689 w 6530408"/>
              <a:gd name="connsiteY54" fmla="*/ 3633299 h 5753325"/>
              <a:gd name="connsiteX55" fmla="*/ 5291870 w 6530408"/>
              <a:gd name="connsiteY55" fmla="*/ 3799039 h 5753325"/>
              <a:gd name="connsiteX56" fmla="*/ 5241600 w 6530408"/>
              <a:gd name="connsiteY56" fmla="*/ 3894238 h 5753325"/>
              <a:gd name="connsiteX57" fmla="*/ 5211041 w 6530408"/>
              <a:gd name="connsiteY57" fmla="*/ 3924184 h 5753325"/>
              <a:gd name="connsiteX58" fmla="*/ 5176073 w 6530408"/>
              <a:gd name="connsiteY58" fmla="*/ 3970179 h 5753325"/>
              <a:gd name="connsiteX59" fmla="*/ 5172826 w 6530408"/>
              <a:gd name="connsiteY59" fmla="*/ 3991773 h 5753325"/>
              <a:gd name="connsiteX60" fmla="*/ 5157053 w 6530408"/>
              <a:gd name="connsiteY60" fmla="*/ 3997708 h 5753325"/>
              <a:gd name="connsiteX61" fmla="*/ 5127922 w 6530408"/>
              <a:gd name="connsiteY61" fmla="*/ 4022660 h 5753325"/>
              <a:gd name="connsiteX62" fmla="*/ 5020872 w 6530408"/>
              <a:gd name="connsiteY62" fmla="*/ 4075951 h 5753325"/>
              <a:gd name="connsiteX63" fmla="*/ 4991410 w 6530408"/>
              <a:gd name="connsiteY63" fmla="*/ 4087598 h 5753325"/>
              <a:gd name="connsiteX64" fmla="*/ 4930112 w 6530408"/>
              <a:gd name="connsiteY64" fmla="*/ 4138459 h 5753325"/>
              <a:gd name="connsiteX65" fmla="*/ 4834224 w 6530408"/>
              <a:gd name="connsiteY65" fmla="*/ 4231643 h 5753325"/>
              <a:gd name="connsiteX66" fmla="*/ 4812599 w 6530408"/>
              <a:gd name="connsiteY66" fmla="*/ 4249449 h 5753325"/>
              <a:gd name="connsiteX67" fmla="*/ 4789188 w 6530408"/>
              <a:gd name="connsiteY67" fmla="*/ 4256678 h 5753325"/>
              <a:gd name="connsiteX68" fmla="*/ 4779554 w 6530408"/>
              <a:gd name="connsiteY68" fmla="*/ 4251313 h 5753325"/>
              <a:gd name="connsiteX69" fmla="*/ 4766885 w 6530408"/>
              <a:gd name="connsiteY69" fmla="*/ 4259812 h 5753325"/>
              <a:gd name="connsiteX70" fmla="*/ 4762510 w 6530408"/>
              <a:gd name="connsiteY70" fmla="*/ 4260383 h 5753325"/>
              <a:gd name="connsiteX71" fmla="*/ 4738416 w 6530408"/>
              <a:gd name="connsiteY71" fmla="*/ 4265355 h 5753325"/>
              <a:gd name="connsiteX72" fmla="*/ 4712007 w 6530408"/>
              <a:gd name="connsiteY72" fmla="*/ 4317892 h 5753325"/>
              <a:gd name="connsiteX73" fmla="*/ 4658930 w 6530408"/>
              <a:gd name="connsiteY73" fmla="*/ 4348041 h 5753325"/>
              <a:gd name="connsiteX74" fmla="*/ 4443526 w 6530408"/>
              <a:gd name="connsiteY74" fmla="*/ 4507851 h 5753325"/>
              <a:gd name="connsiteX75" fmla="*/ 4289766 w 6530408"/>
              <a:gd name="connsiteY75" fmla="*/ 4711450 h 5753325"/>
              <a:gd name="connsiteX76" fmla="*/ 4150870 w 6530408"/>
              <a:gd name="connsiteY76" fmla="*/ 4818480 h 5753325"/>
              <a:gd name="connsiteX77" fmla="*/ 4006639 w 6530408"/>
              <a:gd name="connsiteY77" fmla="*/ 4933815 h 5753325"/>
              <a:gd name="connsiteX78" fmla="*/ 3298210 w 6530408"/>
              <a:gd name="connsiteY78" fmla="*/ 5070790 h 5753325"/>
              <a:gd name="connsiteX79" fmla="*/ 2947678 w 6530408"/>
              <a:gd name="connsiteY79" fmla="*/ 5117869 h 5753325"/>
              <a:gd name="connsiteX80" fmla="*/ 2822169 w 6530408"/>
              <a:gd name="connsiteY80" fmla="*/ 5129396 h 5753325"/>
              <a:gd name="connsiteX81" fmla="*/ 2538773 w 6530408"/>
              <a:gd name="connsiteY81" fmla="*/ 5313397 h 5753325"/>
              <a:gd name="connsiteX82" fmla="*/ 2014500 w 6530408"/>
              <a:gd name="connsiteY82" fmla="*/ 5519744 h 5753325"/>
              <a:gd name="connsiteX83" fmla="*/ 1934391 w 6530408"/>
              <a:gd name="connsiteY83" fmla="*/ 5591335 h 5753325"/>
              <a:gd name="connsiteX84" fmla="*/ 1892550 w 6530408"/>
              <a:gd name="connsiteY84" fmla="*/ 5649708 h 5753325"/>
              <a:gd name="connsiteX85" fmla="*/ 1854769 w 6530408"/>
              <a:gd name="connsiteY85" fmla="*/ 5647691 h 5753325"/>
              <a:gd name="connsiteX86" fmla="*/ 1809461 w 6530408"/>
              <a:gd name="connsiteY86" fmla="*/ 5648628 h 5753325"/>
              <a:gd name="connsiteX87" fmla="*/ 1745150 w 6530408"/>
              <a:gd name="connsiteY87" fmla="*/ 5693879 h 5753325"/>
              <a:gd name="connsiteX88" fmla="*/ 1713375 w 6530408"/>
              <a:gd name="connsiteY88" fmla="*/ 5684672 h 5753325"/>
              <a:gd name="connsiteX89" fmla="*/ 1707808 w 6530408"/>
              <a:gd name="connsiteY89" fmla="*/ 5682611 h 5753325"/>
              <a:gd name="connsiteX90" fmla="*/ 1679313 w 6530408"/>
              <a:gd name="connsiteY90" fmla="*/ 5672360 h 5753325"/>
              <a:gd name="connsiteX91" fmla="*/ 1646933 w 6530408"/>
              <a:gd name="connsiteY91" fmla="*/ 5666227 h 5753325"/>
              <a:gd name="connsiteX92" fmla="*/ 1610055 w 6530408"/>
              <a:gd name="connsiteY92" fmla="*/ 5673643 h 5753325"/>
              <a:gd name="connsiteX93" fmla="*/ 1437641 w 6530408"/>
              <a:gd name="connsiteY93" fmla="*/ 5723266 h 5753325"/>
              <a:gd name="connsiteX94" fmla="*/ 1332869 w 6530408"/>
              <a:gd name="connsiteY94" fmla="*/ 5744752 h 5753325"/>
              <a:gd name="connsiteX95" fmla="*/ 1290525 w 6530408"/>
              <a:gd name="connsiteY95" fmla="*/ 5740036 h 5753325"/>
              <a:gd name="connsiteX96" fmla="*/ 1233107 w 6530408"/>
              <a:gd name="connsiteY96" fmla="*/ 5742106 h 5753325"/>
              <a:gd name="connsiteX97" fmla="*/ 1214532 w 6530408"/>
              <a:gd name="connsiteY97" fmla="*/ 5753325 h 5753325"/>
              <a:gd name="connsiteX98" fmla="*/ 1199955 w 6530408"/>
              <a:gd name="connsiteY98" fmla="*/ 5744831 h 5753325"/>
              <a:gd name="connsiteX99" fmla="*/ 1162337 w 6530408"/>
              <a:gd name="connsiteY99" fmla="*/ 5738048 h 5753325"/>
              <a:gd name="connsiteX100" fmla="*/ 1053457 w 6530408"/>
              <a:gd name="connsiteY100" fmla="*/ 5688676 h 5753325"/>
              <a:gd name="connsiteX101" fmla="*/ 1025798 w 6530408"/>
              <a:gd name="connsiteY101" fmla="*/ 5673166 h 5753325"/>
              <a:gd name="connsiteX102" fmla="*/ 947900 w 6530408"/>
              <a:gd name="connsiteY102" fmla="*/ 5657848 h 5753325"/>
              <a:gd name="connsiteX103" fmla="*/ 815627 w 6530408"/>
              <a:gd name="connsiteY103" fmla="*/ 5642557 h 5753325"/>
              <a:gd name="connsiteX104" fmla="*/ 788251 w 6530408"/>
              <a:gd name="connsiteY104" fmla="*/ 5637065 h 5753325"/>
              <a:gd name="connsiteX105" fmla="*/ 767822 w 6530408"/>
              <a:gd name="connsiteY105" fmla="*/ 5623450 h 5753325"/>
              <a:gd name="connsiteX106" fmla="*/ 765791 w 6530408"/>
              <a:gd name="connsiteY106" fmla="*/ 5612539 h 5753325"/>
              <a:gd name="connsiteX107" fmla="*/ 751230 w 6530408"/>
              <a:gd name="connsiteY107" fmla="*/ 5608092 h 5753325"/>
              <a:gd name="connsiteX108" fmla="*/ 748008 w 6530408"/>
              <a:gd name="connsiteY108" fmla="*/ 5605052 h 5753325"/>
              <a:gd name="connsiteX109" fmla="*/ 728871 w 6530408"/>
              <a:gd name="connsiteY109" fmla="*/ 5589469 h 5753325"/>
              <a:gd name="connsiteX110" fmla="*/ 671898 w 6530408"/>
              <a:gd name="connsiteY110" fmla="*/ 5602363 h 5753325"/>
              <a:gd name="connsiteX111" fmla="*/ 615065 w 6530408"/>
              <a:gd name="connsiteY111" fmla="*/ 5580257 h 5753325"/>
              <a:gd name="connsiteX112" fmla="*/ 355785 w 6530408"/>
              <a:gd name="connsiteY112" fmla="*/ 5514383 h 5753325"/>
              <a:gd name="connsiteX113" fmla="*/ 102269 w 6530408"/>
              <a:gd name="connsiteY113" fmla="*/ 5524347 h 5753325"/>
              <a:gd name="connsiteX114" fmla="*/ 13160 w 6530408"/>
              <a:gd name="connsiteY114" fmla="*/ 5514159 h 5753325"/>
              <a:gd name="connsiteX115" fmla="*/ 0 w 6530408"/>
              <a:gd name="connsiteY115" fmla="*/ 5511735 h 5753325"/>
              <a:gd name="connsiteX116" fmla="*/ 0 w 6530408"/>
              <a:gd name="connsiteY116" fmla="*/ 0 h 5753325"/>
              <a:gd name="connsiteX0" fmla="*/ 0 w 6506836"/>
              <a:gd name="connsiteY0" fmla="*/ 0 h 5753325"/>
              <a:gd name="connsiteX1" fmla="*/ 6438980 w 6506836"/>
              <a:gd name="connsiteY1" fmla="*/ 0 h 5753325"/>
              <a:gd name="connsiteX2" fmla="*/ 6439047 w 6506836"/>
              <a:gd name="connsiteY2" fmla="*/ 147 h 5753325"/>
              <a:gd name="connsiteX3" fmla="*/ 6443456 w 6506836"/>
              <a:gd name="connsiteY3" fmla="*/ 130105 h 5753325"/>
              <a:gd name="connsiteX4" fmla="*/ 6447632 w 6506836"/>
              <a:gd name="connsiteY4" fmla="*/ 170016 h 5753325"/>
              <a:gd name="connsiteX5" fmla="*/ 6465936 w 6506836"/>
              <a:gd name="connsiteY5" fmla="*/ 274847 h 5753325"/>
              <a:gd name="connsiteX6" fmla="*/ 6506836 w 6506836"/>
              <a:gd name="connsiteY6" fmla="*/ 331778 h 5753325"/>
              <a:gd name="connsiteX7" fmla="*/ 6488360 w 6506836"/>
              <a:gd name="connsiteY7" fmla="*/ 535865 h 5753325"/>
              <a:gd name="connsiteX8" fmla="*/ 6492864 w 6506836"/>
              <a:gd name="connsiteY8" fmla="*/ 615799 h 5753325"/>
              <a:gd name="connsiteX9" fmla="*/ 6459988 w 6506836"/>
              <a:gd name="connsiteY9" fmla="*/ 707628 h 5753325"/>
              <a:gd name="connsiteX10" fmla="*/ 6453989 w 6506836"/>
              <a:gd name="connsiteY10" fmla="*/ 711876 h 5753325"/>
              <a:gd name="connsiteX11" fmla="*/ 6453209 w 6506836"/>
              <a:gd name="connsiteY11" fmla="*/ 719127 h 5753325"/>
              <a:gd name="connsiteX12" fmla="*/ 6457662 w 6506836"/>
              <a:gd name="connsiteY12" fmla="*/ 723331 h 5753325"/>
              <a:gd name="connsiteX13" fmla="*/ 6447445 w 6506836"/>
              <a:gd name="connsiteY13" fmla="*/ 780003 h 5753325"/>
              <a:gd name="connsiteX14" fmla="*/ 6426552 w 6506836"/>
              <a:gd name="connsiteY14" fmla="*/ 845805 h 5753325"/>
              <a:gd name="connsiteX15" fmla="*/ 6434072 w 6506836"/>
              <a:gd name="connsiteY15" fmla="*/ 910733 h 5753325"/>
              <a:gd name="connsiteX16" fmla="*/ 6432570 w 6506836"/>
              <a:gd name="connsiteY16" fmla="*/ 983394 h 5753325"/>
              <a:gd name="connsiteX17" fmla="*/ 6431878 w 6506836"/>
              <a:gd name="connsiteY17" fmla="*/ 1026728 h 5753325"/>
              <a:gd name="connsiteX18" fmla="*/ 6414269 w 6506836"/>
              <a:gd name="connsiteY18" fmla="*/ 1151111 h 5753325"/>
              <a:gd name="connsiteX19" fmla="*/ 6371722 w 6506836"/>
              <a:gd name="connsiteY19" fmla="*/ 1318080 h 5753325"/>
              <a:gd name="connsiteX20" fmla="*/ 6356023 w 6506836"/>
              <a:gd name="connsiteY20" fmla="*/ 1356227 h 5753325"/>
              <a:gd name="connsiteX21" fmla="*/ 6356157 w 6506836"/>
              <a:gd name="connsiteY21" fmla="*/ 1361967 h 5753325"/>
              <a:gd name="connsiteX22" fmla="*/ 6350613 w 6506836"/>
              <a:gd name="connsiteY22" fmla="*/ 1393569 h 5753325"/>
              <a:gd name="connsiteX23" fmla="*/ 6357062 w 6506836"/>
              <a:gd name="connsiteY23" fmla="*/ 1444071 h 5753325"/>
              <a:gd name="connsiteX24" fmla="*/ 6364832 w 6506836"/>
              <a:gd name="connsiteY24" fmla="*/ 1478763 h 5753325"/>
              <a:gd name="connsiteX25" fmla="*/ 6369745 w 6506836"/>
              <a:gd name="connsiteY25" fmla="*/ 1495680 h 5753325"/>
              <a:gd name="connsiteX26" fmla="*/ 6370898 w 6506836"/>
              <a:gd name="connsiteY26" fmla="*/ 1513331 h 5753325"/>
              <a:gd name="connsiteX27" fmla="*/ 6368801 w 6506836"/>
              <a:gd name="connsiteY27" fmla="*/ 1527414 h 5753325"/>
              <a:gd name="connsiteX28" fmla="*/ 6359177 w 6506836"/>
              <a:gd name="connsiteY28" fmla="*/ 1639513 h 5753325"/>
              <a:gd name="connsiteX29" fmla="*/ 6299489 w 6506836"/>
              <a:gd name="connsiteY29" fmla="*/ 1784860 h 5753325"/>
              <a:gd name="connsiteX30" fmla="*/ 6267878 w 6506836"/>
              <a:gd name="connsiteY30" fmla="*/ 1858572 h 5753325"/>
              <a:gd name="connsiteX31" fmla="*/ 6251146 w 6506836"/>
              <a:gd name="connsiteY31" fmla="*/ 1926167 h 5753325"/>
              <a:gd name="connsiteX32" fmla="*/ 6210686 w 6506836"/>
              <a:gd name="connsiteY32" fmla="*/ 2014834 h 5753325"/>
              <a:gd name="connsiteX33" fmla="*/ 6106652 w 6506836"/>
              <a:gd name="connsiteY33" fmla="*/ 2150572 h 5753325"/>
              <a:gd name="connsiteX34" fmla="*/ 6097813 w 6506836"/>
              <a:gd name="connsiteY34" fmla="*/ 2172208 h 5753325"/>
              <a:gd name="connsiteX35" fmla="*/ 6095990 w 6506836"/>
              <a:gd name="connsiteY35" fmla="*/ 2181185 h 5753325"/>
              <a:gd name="connsiteX36" fmla="*/ 6090126 w 6506836"/>
              <a:gd name="connsiteY36" fmla="*/ 2192533 h 5753325"/>
              <a:gd name="connsiteX37" fmla="*/ 6089503 w 6506836"/>
              <a:gd name="connsiteY37" fmla="*/ 2192543 h 5753325"/>
              <a:gd name="connsiteX38" fmla="*/ 6084946 w 6506836"/>
              <a:gd name="connsiteY38" fmla="*/ 2203694 h 5753325"/>
              <a:gd name="connsiteX39" fmla="*/ 5987861 w 6506836"/>
              <a:gd name="connsiteY39" fmla="*/ 2304868 h 5753325"/>
              <a:gd name="connsiteX40" fmla="*/ 5973439 w 6506836"/>
              <a:gd name="connsiteY40" fmla="*/ 2385635 h 5753325"/>
              <a:gd name="connsiteX41" fmla="*/ 5916727 w 6506836"/>
              <a:gd name="connsiteY41" fmla="*/ 2458777 h 5753325"/>
              <a:gd name="connsiteX42" fmla="*/ 5856524 w 6506836"/>
              <a:gd name="connsiteY42" fmla="*/ 2583281 h 5753325"/>
              <a:gd name="connsiteX43" fmla="*/ 5838091 w 6506836"/>
              <a:gd name="connsiteY43" fmla="*/ 2753474 h 5753325"/>
              <a:gd name="connsiteX44" fmla="*/ 5777471 w 6506836"/>
              <a:gd name="connsiteY44" fmla="*/ 2901570 h 5753325"/>
              <a:gd name="connsiteX45" fmla="*/ 5723992 w 6506836"/>
              <a:gd name="connsiteY45" fmla="*/ 2998752 h 5753325"/>
              <a:gd name="connsiteX46" fmla="*/ 5557886 w 6506836"/>
              <a:gd name="connsiteY46" fmla="*/ 3329735 h 5753325"/>
              <a:gd name="connsiteX47" fmla="*/ 5471501 w 6506836"/>
              <a:gd name="connsiteY47" fmla="*/ 3462221 h 5753325"/>
              <a:gd name="connsiteX48" fmla="*/ 5465154 w 6506836"/>
              <a:gd name="connsiteY48" fmla="*/ 3541065 h 5753325"/>
              <a:gd name="connsiteX49" fmla="*/ 5437889 w 6506836"/>
              <a:gd name="connsiteY49" fmla="*/ 3559927 h 5753325"/>
              <a:gd name="connsiteX50" fmla="*/ 5432770 w 6506836"/>
              <a:gd name="connsiteY50" fmla="*/ 3562948 h 5753325"/>
              <a:gd name="connsiteX51" fmla="*/ 5406795 w 6506836"/>
              <a:gd name="connsiteY51" fmla="*/ 3578594 h 5753325"/>
              <a:gd name="connsiteX52" fmla="*/ 5381495 w 6506836"/>
              <a:gd name="connsiteY52" fmla="*/ 3599883 h 5753325"/>
              <a:gd name="connsiteX53" fmla="*/ 5363689 w 6506836"/>
              <a:gd name="connsiteY53" fmla="*/ 3633299 h 5753325"/>
              <a:gd name="connsiteX54" fmla="*/ 5291870 w 6506836"/>
              <a:gd name="connsiteY54" fmla="*/ 3799039 h 5753325"/>
              <a:gd name="connsiteX55" fmla="*/ 5241600 w 6506836"/>
              <a:gd name="connsiteY55" fmla="*/ 3894238 h 5753325"/>
              <a:gd name="connsiteX56" fmla="*/ 5211041 w 6506836"/>
              <a:gd name="connsiteY56" fmla="*/ 3924184 h 5753325"/>
              <a:gd name="connsiteX57" fmla="*/ 5176073 w 6506836"/>
              <a:gd name="connsiteY57" fmla="*/ 3970179 h 5753325"/>
              <a:gd name="connsiteX58" fmla="*/ 5172826 w 6506836"/>
              <a:gd name="connsiteY58" fmla="*/ 3991773 h 5753325"/>
              <a:gd name="connsiteX59" fmla="*/ 5157053 w 6506836"/>
              <a:gd name="connsiteY59" fmla="*/ 3997708 h 5753325"/>
              <a:gd name="connsiteX60" fmla="*/ 5127922 w 6506836"/>
              <a:gd name="connsiteY60" fmla="*/ 4022660 h 5753325"/>
              <a:gd name="connsiteX61" fmla="*/ 5020872 w 6506836"/>
              <a:gd name="connsiteY61" fmla="*/ 4075951 h 5753325"/>
              <a:gd name="connsiteX62" fmla="*/ 4991410 w 6506836"/>
              <a:gd name="connsiteY62" fmla="*/ 4087598 h 5753325"/>
              <a:gd name="connsiteX63" fmla="*/ 4930112 w 6506836"/>
              <a:gd name="connsiteY63" fmla="*/ 4138459 h 5753325"/>
              <a:gd name="connsiteX64" fmla="*/ 4834224 w 6506836"/>
              <a:gd name="connsiteY64" fmla="*/ 4231643 h 5753325"/>
              <a:gd name="connsiteX65" fmla="*/ 4812599 w 6506836"/>
              <a:gd name="connsiteY65" fmla="*/ 4249449 h 5753325"/>
              <a:gd name="connsiteX66" fmla="*/ 4789188 w 6506836"/>
              <a:gd name="connsiteY66" fmla="*/ 4256678 h 5753325"/>
              <a:gd name="connsiteX67" fmla="*/ 4779554 w 6506836"/>
              <a:gd name="connsiteY67" fmla="*/ 4251313 h 5753325"/>
              <a:gd name="connsiteX68" fmla="*/ 4766885 w 6506836"/>
              <a:gd name="connsiteY68" fmla="*/ 4259812 h 5753325"/>
              <a:gd name="connsiteX69" fmla="*/ 4762510 w 6506836"/>
              <a:gd name="connsiteY69" fmla="*/ 4260383 h 5753325"/>
              <a:gd name="connsiteX70" fmla="*/ 4738416 w 6506836"/>
              <a:gd name="connsiteY70" fmla="*/ 4265355 h 5753325"/>
              <a:gd name="connsiteX71" fmla="*/ 4712007 w 6506836"/>
              <a:gd name="connsiteY71" fmla="*/ 4317892 h 5753325"/>
              <a:gd name="connsiteX72" fmla="*/ 4658930 w 6506836"/>
              <a:gd name="connsiteY72" fmla="*/ 4348041 h 5753325"/>
              <a:gd name="connsiteX73" fmla="*/ 4443526 w 6506836"/>
              <a:gd name="connsiteY73" fmla="*/ 4507851 h 5753325"/>
              <a:gd name="connsiteX74" fmla="*/ 4289766 w 6506836"/>
              <a:gd name="connsiteY74" fmla="*/ 4711450 h 5753325"/>
              <a:gd name="connsiteX75" fmla="*/ 4150870 w 6506836"/>
              <a:gd name="connsiteY75" fmla="*/ 4818480 h 5753325"/>
              <a:gd name="connsiteX76" fmla="*/ 4006639 w 6506836"/>
              <a:gd name="connsiteY76" fmla="*/ 4933815 h 5753325"/>
              <a:gd name="connsiteX77" fmla="*/ 3298210 w 6506836"/>
              <a:gd name="connsiteY77" fmla="*/ 5070790 h 5753325"/>
              <a:gd name="connsiteX78" fmla="*/ 2947678 w 6506836"/>
              <a:gd name="connsiteY78" fmla="*/ 5117869 h 5753325"/>
              <a:gd name="connsiteX79" fmla="*/ 2822169 w 6506836"/>
              <a:gd name="connsiteY79" fmla="*/ 5129396 h 5753325"/>
              <a:gd name="connsiteX80" fmla="*/ 2538773 w 6506836"/>
              <a:gd name="connsiteY80" fmla="*/ 5313397 h 5753325"/>
              <a:gd name="connsiteX81" fmla="*/ 2014500 w 6506836"/>
              <a:gd name="connsiteY81" fmla="*/ 5519744 h 5753325"/>
              <a:gd name="connsiteX82" fmla="*/ 1934391 w 6506836"/>
              <a:gd name="connsiteY82" fmla="*/ 5591335 h 5753325"/>
              <a:gd name="connsiteX83" fmla="*/ 1892550 w 6506836"/>
              <a:gd name="connsiteY83" fmla="*/ 5649708 h 5753325"/>
              <a:gd name="connsiteX84" fmla="*/ 1854769 w 6506836"/>
              <a:gd name="connsiteY84" fmla="*/ 5647691 h 5753325"/>
              <a:gd name="connsiteX85" fmla="*/ 1809461 w 6506836"/>
              <a:gd name="connsiteY85" fmla="*/ 5648628 h 5753325"/>
              <a:gd name="connsiteX86" fmla="*/ 1745150 w 6506836"/>
              <a:gd name="connsiteY86" fmla="*/ 5693879 h 5753325"/>
              <a:gd name="connsiteX87" fmla="*/ 1713375 w 6506836"/>
              <a:gd name="connsiteY87" fmla="*/ 5684672 h 5753325"/>
              <a:gd name="connsiteX88" fmla="*/ 1707808 w 6506836"/>
              <a:gd name="connsiteY88" fmla="*/ 5682611 h 5753325"/>
              <a:gd name="connsiteX89" fmla="*/ 1679313 w 6506836"/>
              <a:gd name="connsiteY89" fmla="*/ 5672360 h 5753325"/>
              <a:gd name="connsiteX90" fmla="*/ 1646933 w 6506836"/>
              <a:gd name="connsiteY90" fmla="*/ 5666227 h 5753325"/>
              <a:gd name="connsiteX91" fmla="*/ 1610055 w 6506836"/>
              <a:gd name="connsiteY91" fmla="*/ 5673643 h 5753325"/>
              <a:gd name="connsiteX92" fmla="*/ 1437641 w 6506836"/>
              <a:gd name="connsiteY92" fmla="*/ 5723266 h 5753325"/>
              <a:gd name="connsiteX93" fmla="*/ 1332869 w 6506836"/>
              <a:gd name="connsiteY93" fmla="*/ 5744752 h 5753325"/>
              <a:gd name="connsiteX94" fmla="*/ 1290525 w 6506836"/>
              <a:gd name="connsiteY94" fmla="*/ 5740036 h 5753325"/>
              <a:gd name="connsiteX95" fmla="*/ 1233107 w 6506836"/>
              <a:gd name="connsiteY95" fmla="*/ 5742106 h 5753325"/>
              <a:gd name="connsiteX96" fmla="*/ 1214532 w 6506836"/>
              <a:gd name="connsiteY96" fmla="*/ 5753325 h 5753325"/>
              <a:gd name="connsiteX97" fmla="*/ 1199955 w 6506836"/>
              <a:gd name="connsiteY97" fmla="*/ 5744831 h 5753325"/>
              <a:gd name="connsiteX98" fmla="*/ 1162337 w 6506836"/>
              <a:gd name="connsiteY98" fmla="*/ 5738048 h 5753325"/>
              <a:gd name="connsiteX99" fmla="*/ 1053457 w 6506836"/>
              <a:gd name="connsiteY99" fmla="*/ 5688676 h 5753325"/>
              <a:gd name="connsiteX100" fmla="*/ 1025798 w 6506836"/>
              <a:gd name="connsiteY100" fmla="*/ 5673166 h 5753325"/>
              <a:gd name="connsiteX101" fmla="*/ 947900 w 6506836"/>
              <a:gd name="connsiteY101" fmla="*/ 5657848 h 5753325"/>
              <a:gd name="connsiteX102" fmla="*/ 815627 w 6506836"/>
              <a:gd name="connsiteY102" fmla="*/ 5642557 h 5753325"/>
              <a:gd name="connsiteX103" fmla="*/ 788251 w 6506836"/>
              <a:gd name="connsiteY103" fmla="*/ 5637065 h 5753325"/>
              <a:gd name="connsiteX104" fmla="*/ 767822 w 6506836"/>
              <a:gd name="connsiteY104" fmla="*/ 5623450 h 5753325"/>
              <a:gd name="connsiteX105" fmla="*/ 765791 w 6506836"/>
              <a:gd name="connsiteY105" fmla="*/ 5612539 h 5753325"/>
              <a:gd name="connsiteX106" fmla="*/ 751230 w 6506836"/>
              <a:gd name="connsiteY106" fmla="*/ 5608092 h 5753325"/>
              <a:gd name="connsiteX107" fmla="*/ 748008 w 6506836"/>
              <a:gd name="connsiteY107" fmla="*/ 5605052 h 5753325"/>
              <a:gd name="connsiteX108" fmla="*/ 728871 w 6506836"/>
              <a:gd name="connsiteY108" fmla="*/ 5589469 h 5753325"/>
              <a:gd name="connsiteX109" fmla="*/ 671898 w 6506836"/>
              <a:gd name="connsiteY109" fmla="*/ 5602363 h 5753325"/>
              <a:gd name="connsiteX110" fmla="*/ 615065 w 6506836"/>
              <a:gd name="connsiteY110" fmla="*/ 5580257 h 5753325"/>
              <a:gd name="connsiteX111" fmla="*/ 355785 w 6506836"/>
              <a:gd name="connsiteY111" fmla="*/ 5514383 h 5753325"/>
              <a:gd name="connsiteX112" fmla="*/ 102269 w 6506836"/>
              <a:gd name="connsiteY112" fmla="*/ 5524347 h 5753325"/>
              <a:gd name="connsiteX113" fmla="*/ 13160 w 6506836"/>
              <a:gd name="connsiteY113" fmla="*/ 5514159 h 5753325"/>
              <a:gd name="connsiteX114" fmla="*/ 0 w 6506836"/>
              <a:gd name="connsiteY114" fmla="*/ 5511735 h 5753325"/>
              <a:gd name="connsiteX115" fmla="*/ 0 w 6506836"/>
              <a:gd name="connsiteY115"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465936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488360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92864"/>
              <a:gd name="connsiteY0" fmla="*/ 0 h 5753325"/>
              <a:gd name="connsiteX1" fmla="*/ 6438980 w 6492864"/>
              <a:gd name="connsiteY1" fmla="*/ 0 h 5753325"/>
              <a:gd name="connsiteX2" fmla="*/ 6439047 w 6492864"/>
              <a:gd name="connsiteY2" fmla="*/ 147 h 5753325"/>
              <a:gd name="connsiteX3" fmla="*/ 6443456 w 6492864"/>
              <a:gd name="connsiteY3" fmla="*/ 130105 h 5753325"/>
              <a:gd name="connsiteX4" fmla="*/ 6447632 w 6492864"/>
              <a:gd name="connsiteY4" fmla="*/ 170016 h 5753325"/>
              <a:gd name="connsiteX5" fmla="*/ 6396598 w 6492864"/>
              <a:gd name="connsiteY5" fmla="*/ 274847 h 5753325"/>
              <a:gd name="connsiteX6" fmla="*/ 6375685 w 6492864"/>
              <a:gd name="connsiteY6" fmla="*/ 535865 h 5753325"/>
              <a:gd name="connsiteX7" fmla="*/ 6492864 w 6492864"/>
              <a:gd name="connsiteY7" fmla="*/ 615799 h 5753325"/>
              <a:gd name="connsiteX8" fmla="*/ 6459988 w 6492864"/>
              <a:gd name="connsiteY8" fmla="*/ 707628 h 5753325"/>
              <a:gd name="connsiteX9" fmla="*/ 6453989 w 6492864"/>
              <a:gd name="connsiteY9" fmla="*/ 711876 h 5753325"/>
              <a:gd name="connsiteX10" fmla="*/ 6453209 w 6492864"/>
              <a:gd name="connsiteY10" fmla="*/ 719127 h 5753325"/>
              <a:gd name="connsiteX11" fmla="*/ 6457662 w 6492864"/>
              <a:gd name="connsiteY11" fmla="*/ 723331 h 5753325"/>
              <a:gd name="connsiteX12" fmla="*/ 6447445 w 6492864"/>
              <a:gd name="connsiteY12" fmla="*/ 780003 h 5753325"/>
              <a:gd name="connsiteX13" fmla="*/ 6426552 w 6492864"/>
              <a:gd name="connsiteY13" fmla="*/ 845805 h 5753325"/>
              <a:gd name="connsiteX14" fmla="*/ 6434072 w 6492864"/>
              <a:gd name="connsiteY14" fmla="*/ 910733 h 5753325"/>
              <a:gd name="connsiteX15" fmla="*/ 6432570 w 6492864"/>
              <a:gd name="connsiteY15" fmla="*/ 983394 h 5753325"/>
              <a:gd name="connsiteX16" fmla="*/ 6431878 w 6492864"/>
              <a:gd name="connsiteY16" fmla="*/ 1026728 h 5753325"/>
              <a:gd name="connsiteX17" fmla="*/ 6414269 w 6492864"/>
              <a:gd name="connsiteY17" fmla="*/ 1151111 h 5753325"/>
              <a:gd name="connsiteX18" fmla="*/ 6371722 w 6492864"/>
              <a:gd name="connsiteY18" fmla="*/ 1318080 h 5753325"/>
              <a:gd name="connsiteX19" fmla="*/ 6356023 w 6492864"/>
              <a:gd name="connsiteY19" fmla="*/ 1356227 h 5753325"/>
              <a:gd name="connsiteX20" fmla="*/ 6356157 w 6492864"/>
              <a:gd name="connsiteY20" fmla="*/ 1361967 h 5753325"/>
              <a:gd name="connsiteX21" fmla="*/ 6350613 w 6492864"/>
              <a:gd name="connsiteY21" fmla="*/ 1393569 h 5753325"/>
              <a:gd name="connsiteX22" fmla="*/ 6357062 w 6492864"/>
              <a:gd name="connsiteY22" fmla="*/ 1444071 h 5753325"/>
              <a:gd name="connsiteX23" fmla="*/ 6364832 w 6492864"/>
              <a:gd name="connsiteY23" fmla="*/ 1478763 h 5753325"/>
              <a:gd name="connsiteX24" fmla="*/ 6369745 w 6492864"/>
              <a:gd name="connsiteY24" fmla="*/ 1495680 h 5753325"/>
              <a:gd name="connsiteX25" fmla="*/ 6370898 w 6492864"/>
              <a:gd name="connsiteY25" fmla="*/ 1513331 h 5753325"/>
              <a:gd name="connsiteX26" fmla="*/ 6368801 w 6492864"/>
              <a:gd name="connsiteY26" fmla="*/ 1527414 h 5753325"/>
              <a:gd name="connsiteX27" fmla="*/ 6359177 w 6492864"/>
              <a:gd name="connsiteY27" fmla="*/ 1639513 h 5753325"/>
              <a:gd name="connsiteX28" fmla="*/ 6299489 w 6492864"/>
              <a:gd name="connsiteY28" fmla="*/ 1784860 h 5753325"/>
              <a:gd name="connsiteX29" fmla="*/ 6267878 w 6492864"/>
              <a:gd name="connsiteY29" fmla="*/ 1858572 h 5753325"/>
              <a:gd name="connsiteX30" fmla="*/ 6251146 w 6492864"/>
              <a:gd name="connsiteY30" fmla="*/ 1926167 h 5753325"/>
              <a:gd name="connsiteX31" fmla="*/ 6210686 w 6492864"/>
              <a:gd name="connsiteY31" fmla="*/ 2014834 h 5753325"/>
              <a:gd name="connsiteX32" fmla="*/ 6106652 w 6492864"/>
              <a:gd name="connsiteY32" fmla="*/ 2150572 h 5753325"/>
              <a:gd name="connsiteX33" fmla="*/ 6097813 w 6492864"/>
              <a:gd name="connsiteY33" fmla="*/ 2172208 h 5753325"/>
              <a:gd name="connsiteX34" fmla="*/ 6095990 w 6492864"/>
              <a:gd name="connsiteY34" fmla="*/ 2181185 h 5753325"/>
              <a:gd name="connsiteX35" fmla="*/ 6090126 w 6492864"/>
              <a:gd name="connsiteY35" fmla="*/ 2192533 h 5753325"/>
              <a:gd name="connsiteX36" fmla="*/ 6089503 w 6492864"/>
              <a:gd name="connsiteY36" fmla="*/ 2192543 h 5753325"/>
              <a:gd name="connsiteX37" fmla="*/ 6084946 w 6492864"/>
              <a:gd name="connsiteY37" fmla="*/ 2203694 h 5753325"/>
              <a:gd name="connsiteX38" fmla="*/ 5987861 w 6492864"/>
              <a:gd name="connsiteY38" fmla="*/ 2304868 h 5753325"/>
              <a:gd name="connsiteX39" fmla="*/ 5973439 w 6492864"/>
              <a:gd name="connsiteY39" fmla="*/ 2385635 h 5753325"/>
              <a:gd name="connsiteX40" fmla="*/ 5916727 w 6492864"/>
              <a:gd name="connsiteY40" fmla="*/ 2458777 h 5753325"/>
              <a:gd name="connsiteX41" fmla="*/ 5856524 w 6492864"/>
              <a:gd name="connsiteY41" fmla="*/ 2583281 h 5753325"/>
              <a:gd name="connsiteX42" fmla="*/ 5838091 w 6492864"/>
              <a:gd name="connsiteY42" fmla="*/ 2753474 h 5753325"/>
              <a:gd name="connsiteX43" fmla="*/ 5777471 w 6492864"/>
              <a:gd name="connsiteY43" fmla="*/ 2901570 h 5753325"/>
              <a:gd name="connsiteX44" fmla="*/ 5723992 w 6492864"/>
              <a:gd name="connsiteY44" fmla="*/ 2998752 h 5753325"/>
              <a:gd name="connsiteX45" fmla="*/ 5557886 w 6492864"/>
              <a:gd name="connsiteY45" fmla="*/ 3329735 h 5753325"/>
              <a:gd name="connsiteX46" fmla="*/ 5471501 w 6492864"/>
              <a:gd name="connsiteY46" fmla="*/ 3462221 h 5753325"/>
              <a:gd name="connsiteX47" fmla="*/ 5465154 w 6492864"/>
              <a:gd name="connsiteY47" fmla="*/ 3541065 h 5753325"/>
              <a:gd name="connsiteX48" fmla="*/ 5437889 w 6492864"/>
              <a:gd name="connsiteY48" fmla="*/ 3559927 h 5753325"/>
              <a:gd name="connsiteX49" fmla="*/ 5432770 w 6492864"/>
              <a:gd name="connsiteY49" fmla="*/ 3562948 h 5753325"/>
              <a:gd name="connsiteX50" fmla="*/ 5406795 w 6492864"/>
              <a:gd name="connsiteY50" fmla="*/ 3578594 h 5753325"/>
              <a:gd name="connsiteX51" fmla="*/ 5381495 w 6492864"/>
              <a:gd name="connsiteY51" fmla="*/ 3599883 h 5753325"/>
              <a:gd name="connsiteX52" fmla="*/ 5363689 w 6492864"/>
              <a:gd name="connsiteY52" fmla="*/ 3633299 h 5753325"/>
              <a:gd name="connsiteX53" fmla="*/ 5291870 w 6492864"/>
              <a:gd name="connsiteY53" fmla="*/ 3799039 h 5753325"/>
              <a:gd name="connsiteX54" fmla="*/ 5241600 w 6492864"/>
              <a:gd name="connsiteY54" fmla="*/ 3894238 h 5753325"/>
              <a:gd name="connsiteX55" fmla="*/ 5211041 w 6492864"/>
              <a:gd name="connsiteY55" fmla="*/ 3924184 h 5753325"/>
              <a:gd name="connsiteX56" fmla="*/ 5176073 w 6492864"/>
              <a:gd name="connsiteY56" fmla="*/ 3970179 h 5753325"/>
              <a:gd name="connsiteX57" fmla="*/ 5172826 w 6492864"/>
              <a:gd name="connsiteY57" fmla="*/ 3991773 h 5753325"/>
              <a:gd name="connsiteX58" fmla="*/ 5157053 w 6492864"/>
              <a:gd name="connsiteY58" fmla="*/ 3997708 h 5753325"/>
              <a:gd name="connsiteX59" fmla="*/ 5127922 w 6492864"/>
              <a:gd name="connsiteY59" fmla="*/ 4022660 h 5753325"/>
              <a:gd name="connsiteX60" fmla="*/ 5020872 w 6492864"/>
              <a:gd name="connsiteY60" fmla="*/ 4075951 h 5753325"/>
              <a:gd name="connsiteX61" fmla="*/ 4991410 w 6492864"/>
              <a:gd name="connsiteY61" fmla="*/ 4087598 h 5753325"/>
              <a:gd name="connsiteX62" fmla="*/ 4930112 w 6492864"/>
              <a:gd name="connsiteY62" fmla="*/ 4138459 h 5753325"/>
              <a:gd name="connsiteX63" fmla="*/ 4834224 w 6492864"/>
              <a:gd name="connsiteY63" fmla="*/ 4231643 h 5753325"/>
              <a:gd name="connsiteX64" fmla="*/ 4812599 w 6492864"/>
              <a:gd name="connsiteY64" fmla="*/ 4249449 h 5753325"/>
              <a:gd name="connsiteX65" fmla="*/ 4789188 w 6492864"/>
              <a:gd name="connsiteY65" fmla="*/ 4256678 h 5753325"/>
              <a:gd name="connsiteX66" fmla="*/ 4779554 w 6492864"/>
              <a:gd name="connsiteY66" fmla="*/ 4251313 h 5753325"/>
              <a:gd name="connsiteX67" fmla="*/ 4766885 w 6492864"/>
              <a:gd name="connsiteY67" fmla="*/ 4259812 h 5753325"/>
              <a:gd name="connsiteX68" fmla="*/ 4762510 w 6492864"/>
              <a:gd name="connsiteY68" fmla="*/ 4260383 h 5753325"/>
              <a:gd name="connsiteX69" fmla="*/ 4738416 w 6492864"/>
              <a:gd name="connsiteY69" fmla="*/ 4265355 h 5753325"/>
              <a:gd name="connsiteX70" fmla="*/ 4712007 w 6492864"/>
              <a:gd name="connsiteY70" fmla="*/ 4317892 h 5753325"/>
              <a:gd name="connsiteX71" fmla="*/ 4658930 w 6492864"/>
              <a:gd name="connsiteY71" fmla="*/ 4348041 h 5753325"/>
              <a:gd name="connsiteX72" fmla="*/ 4443526 w 6492864"/>
              <a:gd name="connsiteY72" fmla="*/ 4507851 h 5753325"/>
              <a:gd name="connsiteX73" fmla="*/ 4289766 w 6492864"/>
              <a:gd name="connsiteY73" fmla="*/ 4711450 h 5753325"/>
              <a:gd name="connsiteX74" fmla="*/ 4150870 w 6492864"/>
              <a:gd name="connsiteY74" fmla="*/ 4818480 h 5753325"/>
              <a:gd name="connsiteX75" fmla="*/ 4006639 w 6492864"/>
              <a:gd name="connsiteY75" fmla="*/ 4933815 h 5753325"/>
              <a:gd name="connsiteX76" fmla="*/ 3298210 w 6492864"/>
              <a:gd name="connsiteY76" fmla="*/ 5070790 h 5753325"/>
              <a:gd name="connsiteX77" fmla="*/ 2947678 w 6492864"/>
              <a:gd name="connsiteY77" fmla="*/ 5117869 h 5753325"/>
              <a:gd name="connsiteX78" fmla="*/ 2822169 w 6492864"/>
              <a:gd name="connsiteY78" fmla="*/ 5129396 h 5753325"/>
              <a:gd name="connsiteX79" fmla="*/ 2538773 w 6492864"/>
              <a:gd name="connsiteY79" fmla="*/ 5313397 h 5753325"/>
              <a:gd name="connsiteX80" fmla="*/ 2014500 w 6492864"/>
              <a:gd name="connsiteY80" fmla="*/ 5519744 h 5753325"/>
              <a:gd name="connsiteX81" fmla="*/ 1934391 w 6492864"/>
              <a:gd name="connsiteY81" fmla="*/ 5591335 h 5753325"/>
              <a:gd name="connsiteX82" fmla="*/ 1892550 w 6492864"/>
              <a:gd name="connsiteY82" fmla="*/ 5649708 h 5753325"/>
              <a:gd name="connsiteX83" fmla="*/ 1854769 w 6492864"/>
              <a:gd name="connsiteY83" fmla="*/ 5647691 h 5753325"/>
              <a:gd name="connsiteX84" fmla="*/ 1809461 w 6492864"/>
              <a:gd name="connsiteY84" fmla="*/ 5648628 h 5753325"/>
              <a:gd name="connsiteX85" fmla="*/ 1745150 w 6492864"/>
              <a:gd name="connsiteY85" fmla="*/ 5693879 h 5753325"/>
              <a:gd name="connsiteX86" fmla="*/ 1713375 w 6492864"/>
              <a:gd name="connsiteY86" fmla="*/ 5684672 h 5753325"/>
              <a:gd name="connsiteX87" fmla="*/ 1707808 w 6492864"/>
              <a:gd name="connsiteY87" fmla="*/ 5682611 h 5753325"/>
              <a:gd name="connsiteX88" fmla="*/ 1679313 w 6492864"/>
              <a:gd name="connsiteY88" fmla="*/ 5672360 h 5753325"/>
              <a:gd name="connsiteX89" fmla="*/ 1646933 w 6492864"/>
              <a:gd name="connsiteY89" fmla="*/ 5666227 h 5753325"/>
              <a:gd name="connsiteX90" fmla="*/ 1610055 w 6492864"/>
              <a:gd name="connsiteY90" fmla="*/ 5673643 h 5753325"/>
              <a:gd name="connsiteX91" fmla="*/ 1437641 w 6492864"/>
              <a:gd name="connsiteY91" fmla="*/ 5723266 h 5753325"/>
              <a:gd name="connsiteX92" fmla="*/ 1332869 w 6492864"/>
              <a:gd name="connsiteY92" fmla="*/ 5744752 h 5753325"/>
              <a:gd name="connsiteX93" fmla="*/ 1290525 w 6492864"/>
              <a:gd name="connsiteY93" fmla="*/ 5740036 h 5753325"/>
              <a:gd name="connsiteX94" fmla="*/ 1233107 w 6492864"/>
              <a:gd name="connsiteY94" fmla="*/ 5742106 h 5753325"/>
              <a:gd name="connsiteX95" fmla="*/ 1214532 w 6492864"/>
              <a:gd name="connsiteY95" fmla="*/ 5753325 h 5753325"/>
              <a:gd name="connsiteX96" fmla="*/ 1199955 w 6492864"/>
              <a:gd name="connsiteY96" fmla="*/ 5744831 h 5753325"/>
              <a:gd name="connsiteX97" fmla="*/ 1162337 w 6492864"/>
              <a:gd name="connsiteY97" fmla="*/ 5738048 h 5753325"/>
              <a:gd name="connsiteX98" fmla="*/ 1053457 w 6492864"/>
              <a:gd name="connsiteY98" fmla="*/ 5688676 h 5753325"/>
              <a:gd name="connsiteX99" fmla="*/ 1025798 w 6492864"/>
              <a:gd name="connsiteY99" fmla="*/ 5673166 h 5753325"/>
              <a:gd name="connsiteX100" fmla="*/ 947900 w 6492864"/>
              <a:gd name="connsiteY100" fmla="*/ 5657848 h 5753325"/>
              <a:gd name="connsiteX101" fmla="*/ 815627 w 6492864"/>
              <a:gd name="connsiteY101" fmla="*/ 5642557 h 5753325"/>
              <a:gd name="connsiteX102" fmla="*/ 788251 w 6492864"/>
              <a:gd name="connsiteY102" fmla="*/ 5637065 h 5753325"/>
              <a:gd name="connsiteX103" fmla="*/ 767822 w 6492864"/>
              <a:gd name="connsiteY103" fmla="*/ 5623450 h 5753325"/>
              <a:gd name="connsiteX104" fmla="*/ 765791 w 6492864"/>
              <a:gd name="connsiteY104" fmla="*/ 5612539 h 5753325"/>
              <a:gd name="connsiteX105" fmla="*/ 751230 w 6492864"/>
              <a:gd name="connsiteY105" fmla="*/ 5608092 h 5753325"/>
              <a:gd name="connsiteX106" fmla="*/ 748008 w 6492864"/>
              <a:gd name="connsiteY106" fmla="*/ 5605052 h 5753325"/>
              <a:gd name="connsiteX107" fmla="*/ 728871 w 6492864"/>
              <a:gd name="connsiteY107" fmla="*/ 5589469 h 5753325"/>
              <a:gd name="connsiteX108" fmla="*/ 671898 w 6492864"/>
              <a:gd name="connsiteY108" fmla="*/ 5602363 h 5753325"/>
              <a:gd name="connsiteX109" fmla="*/ 615065 w 6492864"/>
              <a:gd name="connsiteY109" fmla="*/ 5580257 h 5753325"/>
              <a:gd name="connsiteX110" fmla="*/ 355785 w 6492864"/>
              <a:gd name="connsiteY110" fmla="*/ 5514383 h 5753325"/>
              <a:gd name="connsiteX111" fmla="*/ 102269 w 6492864"/>
              <a:gd name="connsiteY111" fmla="*/ 5524347 h 5753325"/>
              <a:gd name="connsiteX112" fmla="*/ 13160 w 6492864"/>
              <a:gd name="connsiteY112" fmla="*/ 5514159 h 5753325"/>
              <a:gd name="connsiteX113" fmla="*/ 0 w 6492864"/>
              <a:gd name="connsiteY113" fmla="*/ 5511735 h 5753325"/>
              <a:gd name="connsiteX114" fmla="*/ 0 w 6492864"/>
              <a:gd name="connsiteY114" fmla="*/ 0 h 5753325"/>
              <a:gd name="connsiteX0" fmla="*/ 0 w 6462955"/>
              <a:gd name="connsiteY0" fmla="*/ 0 h 5753325"/>
              <a:gd name="connsiteX1" fmla="*/ 6438980 w 6462955"/>
              <a:gd name="connsiteY1" fmla="*/ 0 h 5753325"/>
              <a:gd name="connsiteX2" fmla="*/ 6439047 w 6462955"/>
              <a:gd name="connsiteY2" fmla="*/ 147 h 5753325"/>
              <a:gd name="connsiteX3" fmla="*/ 6443456 w 6462955"/>
              <a:gd name="connsiteY3" fmla="*/ 130105 h 5753325"/>
              <a:gd name="connsiteX4" fmla="*/ 6447632 w 6462955"/>
              <a:gd name="connsiteY4" fmla="*/ 170016 h 5753325"/>
              <a:gd name="connsiteX5" fmla="*/ 6396598 w 6462955"/>
              <a:gd name="connsiteY5" fmla="*/ 274847 h 5753325"/>
              <a:gd name="connsiteX6" fmla="*/ 6375685 w 6462955"/>
              <a:gd name="connsiteY6" fmla="*/ 535865 h 5753325"/>
              <a:gd name="connsiteX7" fmla="*/ 6354187 w 6462955"/>
              <a:gd name="connsiteY7" fmla="*/ 615799 h 5753325"/>
              <a:gd name="connsiteX8" fmla="*/ 6459988 w 6462955"/>
              <a:gd name="connsiteY8" fmla="*/ 707628 h 5753325"/>
              <a:gd name="connsiteX9" fmla="*/ 6453989 w 6462955"/>
              <a:gd name="connsiteY9" fmla="*/ 711876 h 5753325"/>
              <a:gd name="connsiteX10" fmla="*/ 6453209 w 6462955"/>
              <a:gd name="connsiteY10" fmla="*/ 719127 h 5753325"/>
              <a:gd name="connsiteX11" fmla="*/ 6457662 w 6462955"/>
              <a:gd name="connsiteY11" fmla="*/ 723331 h 5753325"/>
              <a:gd name="connsiteX12" fmla="*/ 6447445 w 6462955"/>
              <a:gd name="connsiteY12" fmla="*/ 780003 h 5753325"/>
              <a:gd name="connsiteX13" fmla="*/ 6426552 w 6462955"/>
              <a:gd name="connsiteY13" fmla="*/ 845805 h 5753325"/>
              <a:gd name="connsiteX14" fmla="*/ 6434072 w 6462955"/>
              <a:gd name="connsiteY14" fmla="*/ 910733 h 5753325"/>
              <a:gd name="connsiteX15" fmla="*/ 6432570 w 6462955"/>
              <a:gd name="connsiteY15" fmla="*/ 983394 h 5753325"/>
              <a:gd name="connsiteX16" fmla="*/ 6431878 w 6462955"/>
              <a:gd name="connsiteY16" fmla="*/ 1026728 h 5753325"/>
              <a:gd name="connsiteX17" fmla="*/ 6414269 w 6462955"/>
              <a:gd name="connsiteY17" fmla="*/ 1151111 h 5753325"/>
              <a:gd name="connsiteX18" fmla="*/ 6371722 w 6462955"/>
              <a:gd name="connsiteY18" fmla="*/ 1318080 h 5753325"/>
              <a:gd name="connsiteX19" fmla="*/ 6356023 w 6462955"/>
              <a:gd name="connsiteY19" fmla="*/ 1356227 h 5753325"/>
              <a:gd name="connsiteX20" fmla="*/ 6356157 w 6462955"/>
              <a:gd name="connsiteY20" fmla="*/ 1361967 h 5753325"/>
              <a:gd name="connsiteX21" fmla="*/ 6350613 w 6462955"/>
              <a:gd name="connsiteY21" fmla="*/ 1393569 h 5753325"/>
              <a:gd name="connsiteX22" fmla="*/ 6357062 w 6462955"/>
              <a:gd name="connsiteY22" fmla="*/ 1444071 h 5753325"/>
              <a:gd name="connsiteX23" fmla="*/ 6364832 w 6462955"/>
              <a:gd name="connsiteY23" fmla="*/ 1478763 h 5753325"/>
              <a:gd name="connsiteX24" fmla="*/ 6369745 w 6462955"/>
              <a:gd name="connsiteY24" fmla="*/ 1495680 h 5753325"/>
              <a:gd name="connsiteX25" fmla="*/ 6370898 w 6462955"/>
              <a:gd name="connsiteY25" fmla="*/ 1513331 h 5753325"/>
              <a:gd name="connsiteX26" fmla="*/ 6368801 w 6462955"/>
              <a:gd name="connsiteY26" fmla="*/ 1527414 h 5753325"/>
              <a:gd name="connsiteX27" fmla="*/ 6359177 w 6462955"/>
              <a:gd name="connsiteY27" fmla="*/ 1639513 h 5753325"/>
              <a:gd name="connsiteX28" fmla="*/ 6299489 w 6462955"/>
              <a:gd name="connsiteY28" fmla="*/ 1784860 h 5753325"/>
              <a:gd name="connsiteX29" fmla="*/ 6267878 w 6462955"/>
              <a:gd name="connsiteY29" fmla="*/ 1858572 h 5753325"/>
              <a:gd name="connsiteX30" fmla="*/ 6251146 w 6462955"/>
              <a:gd name="connsiteY30" fmla="*/ 1926167 h 5753325"/>
              <a:gd name="connsiteX31" fmla="*/ 6210686 w 6462955"/>
              <a:gd name="connsiteY31" fmla="*/ 2014834 h 5753325"/>
              <a:gd name="connsiteX32" fmla="*/ 6106652 w 6462955"/>
              <a:gd name="connsiteY32" fmla="*/ 2150572 h 5753325"/>
              <a:gd name="connsiteX33" fmla="*/ 6097813 w 6462955"/>
              <a:gd name="connsiteY33" fmla="*/ 2172208 h 5753325"/>
              <a:gd name="connsiteX34" fmla="*/ 6095990 w 6462955"/>
              <a:gd name="connsiteY34" fmla="*/ 2181185 h 5753325"/>
              <a:gd name="connsiteX35" fmla="*/ 6090126 w 6462955"/>
              <a:gd name="connsiteY35" fmla="*/ 2192533 h 5753325"/>
              <a:gd name="connsiteX36" fmla="*/ 6089503 w 6462955"/>
              <a:gd name="connsiteY36" fmla="*/ 2192543 h 5753325"/>
              <a:gd name="connsiteX37" fmla="*/ 6084946 w 6462955"/>
              <a:gd name="connsiteY37" fmla="*/ 2203694 h 5753325"/>
              <a:gd name="connsiteX38" fmla="*/ 5987861 w 6462955"/>
              <a:gd name="connsiteY38" fmla="*/ 2304868 h 5753325"/>
              <a:gd name="connsiteX39" fmla="*/ 5973439 w 6462955"/>
              <a:gd name="connsiteY39" fmla="*/ 2385635 h 5753325"/>
              <a:gd name="connsiteX40" fmla="*/ 5916727 w 6462955"/>
              <a:gd name="connsiteY40" fmla="*/ 2458777 h 5753325"/>
              <a:gd name="connsiteX41" fmla="*/ 5856524 w 6462955"/>
              <a:gd name="connsiteY41" fmla="*/ 2583281 h 5753325"/>
              <a:gd name="connsiteX42" fmla="*/ 5838091 w 6462955"/>
              <a:gd name="connsiteY42" fmla="*/ 2753474 h 5753325"/>
              <a:gd name="connsiteX43" fmla="*/ 5777471 w 6462955"/>
              <a:gd name="connsiteY43" fmla="*/ 2901570 h 5753325"/>
              <a:gd name="connsiteX44" fmla="*/ 5723992 w 6462955"/>
              <a:gd name="connsiteY44" fmla="*/ 2998752 h 5753325"/>
              <a:gd name="connsiteX45" fmla="*/ 5557886 w 6462955"/>
              <a:gd name="connsiteY45" fmla="*/ 3329735 h 5753325"/>
              <a:gd name="connsiteX46" fmla="*/ 5471501 w 6462955"/>
              <a:gd name="connsiteY46" fmla="*/ 3462221 h 5753325"/>
              <a:gd name="connsiteX47" fmla="*/ 5465154 w 6462955"/>
              <a:gd name="connsiteY47" fmla="*/ 3541065 h 5753325"/>
              <a:gd name="connsiteX48" fmla="*/ 5437889 w 6462955"/>
              <a:gd name="connsiteY48" fmla="*/ 3559927 h 5753325"/>
              <a:gd name="connsiteX49" fmla="*/ 5432770 w 6462955"/>
              <a:gd name="connsiteY49" fmla="*/ 3562948 h 5753325"/>
              <a:gd name="connsiteX50" fmla="*/ 5406795 w 6462955"/>
              <a:gd name="connsiteY50" fmla="*/ 3578594 h 5753325"/>
              <a:gd name="connsiteX51" fmla="*/ 5381495 w 6462955"/>
              <a:gd name="connsiteY51" fmla="*/ 3599883 h 5753325"/>
              <a:gd name="connsiteX52" fmla="*/ 5363689 w 6462955"/>
              <a:gd name="connsiteY52" fmla="*/ 3633299 h 5753325"/>
              <a:gd name="connsiteX53" fmla="*/ 5291870 w 6462955"/>
              <a:gd name="connsiteY53" fmla="*/ 3799039 h 5753325"/>
              <a:gd name="connsiteX54" fmla="*/ 5241600 w 6462955"/>
              <a:gd name="connsiteY54" fmla="*/ 3894238 h 5753325"/>
              <a:gd name="connsiteX55" fmla="*/ 5211041 w 6462955"/>
              <a:gd name="connsiteY55" fmla="*/ 3924184 h 5753325"/>
              <a:gd name="connsiteX56" fmla="*/ 5176073 w 6462955"/>
              <a:gd name="connsiteY56" fmla="*/ 3970179 h 5753325"/>
              <a:gd name="connsiteX57" fmla="*/ 5172826 w 6462955"/>
              <a:gd name="connsiteY57" fmla="*/ 3991773 h 5753325"/>
              <a:gd name="connsiteX58" fmla="*/ 5157053 w 6462955"/>
              <a:gd name="connsiteY58" fmla="*/ 3997708 h 5753325"/>
              <a:gd name="connsiteX59" fmla="*/ 5127922 w 6462955"/>
              <a:gd name="connsiteY59" fmla="*/ 4022660 h 5753325"/>
              <a:gd name="connsiteX60" fmla="*/ 5020872 w 6462955"/>
              <a:gd name="connsiteY60" fmla="*/ 4075951 h 5753325"/>
              <a:gd name="connsiteX61" fmla="*/ 4991410 w 6462955"/>
              <a:gd name="connsiteY61" fmla="*/ 4087598 h 5753325"/>
              <a:gd name="connsiteX62" fmla="*/ 4930112 w 6462955"/>
              <a:gd name="connsiteY62" fmla="*/ 4138459 h 5753325"/>
              <a:gd name="connsiteX63" fmla="*/ 4834224 w 6462955"/>
              <a:gd name="connsiteY63" fmla="*/ 4231643 h 5753325"/>
              <a:gd name="connsiteX64" fmla="*/ 4812599 w 6462955"/>
              <a:gd name="connsiteY64" fmla="*/ 4249449 h 5753325"/>
              <a:gd name="connsiteX65" fmla="*/ 4789188 w 6462955"/>
              <a:gd name="connsiteY65" fmla="*/ 4256678 h 5753325"/>
              <a:gd name="connsiteX66" fmla="*/ 4779554 w 6462955"/>
              <a:gd name="connsiteY66" fmla="*/ 4251313 h 5753325"/>
              <a:gd name="connsiteX67" fmla="*/ 4766885 w 6462955"/>
              <a:gd name="connsiteY67" fmla="*/ 4259812 h 5753325"/>
              <a:gd name="connsiteX68" fmla="*/ 4762510 w 6462955"/>
              <a:gd name="connsiteY68" fmla="*/ 4260383 h 5753325"/>
              <a:gd name="connsiteX69" fmla="*/ 4738416 w 6462955"/>
              <a:gd name="connsiteY69" fmla="*/ 4265355 h 5753325"/>
              <a:gd name="connsiteX70" fmla="*/ 4712007 w 6462955"/>
              <a:gd name="connsiteY70" fmla="*/ 4317892 h 5753325"/>
              <a:gd name="connsiteX71" fmla="*/ 4658930 w 6462955"/>
              <a:gd name="connsiteY71" fmla="*/ 4348041 h 5753325"/>
              <a:gd name="connsiteX72" fmla="*/ 4443526 w 6462955"/>
              <a:gd name="connsiteY72" fmla="*/ 4507851 h 5753325"/>
              <a:gd name="connsiteX73" fmla="*/ 4289766 w 6462955"/>
              <a:gd name="connsiteY73" fmla="*/ 4711450 h 5753325"/>
              <a:gd name="connsiteX74" fmla="*/ 4150870 w 6462955"/>
              <a:gd name="connsiteY74" fmla="*/ 4818480 h 5753325"/>
              <a:gd name="connsiteX75" fmla="*/ 4006639 w 6462955"/>
              <a:gd name="connsiteY75" fmla="*/ 4933815 h 5753325"/>
              <a:gd name="connsiteX76" fmla="*/ 3298210 w 6462955"/>
              <a:gd name="connsiteY76" fmla="*/ 5070790 h 5753325"/>
              <a:gd name="connsiteX77" fmla="*/ 2947678 w 6462955"/>
              <a:gd name="connsiteY77" fmla="*/ 5117869 h 5753325"/>
              <a:gd name="connsiteX78" fmla="*/ 2822169 w 6462955"/>
              <a:gd name="connsiteY78" fmla="*/ 5129396 h 5753325"/>
              <a:gd name="connsiteX79" fmla="*/ 2538773 w 6462955"/>
              <a:gd name="connsiteY79" fmla="*/ 5313397 h 5753325"/>
              <a:gd name="connsiteX80" fmla="*/ 2014500 w 6462955"/>
              <a:gd name="connsiteY80" fmla="*/ 5519744 h 5753325"/>
              <a:gd name="connsiteX81" fmla="*/ 1934391 w 6462955"/>
              <a:gd name="connsiteY81" fmla="*/ 5591335 h 5753325"/>
              <a:gd name="connsiteX82" fmla="*/ 1892550 w 6462955"/>
              <a:gd name="connsiteY82" fmla="*/ 5649708 h 5753325"/>
              <a:gd name="connsiteX83" fmla="*/ 1854769 w 6462955"/>
              <a:gd name="connsiteY83" fmla="*/ 5647691 h 5753325"/>
              <a:gd name="connsiteX84" fmla="*/ 1809461 w 6462955"/>
              <a:gd name="connsiteY84" fmla="*/ 5648628 h 5753325"/>
              <a:gd name="connsiteX85" fmla="*/ 1745150 w 6462955"/>
              <a:gd name="connsiteY85" fmla="*/ 5693879 h 5753325"/>
              <a:gd name="connsiteX86" fmla="*/ 1713375 w 6462955"/>
              <a:gd name="connsiteY86" fmla="*/ 5684672 h 5753325"/>
              <a:gd name="connsiteX87" fmla="*/ 1707808 w 6462955"/>
              <a:gd name="connsiteY87" fmla="*/ 5682611 h 5753325"/>
              <a:gd name="connsiteX88" fmla="*/ 1679313 w 6462955"/>
              <a:gd name="connsiteY88" fmla="*/ 5672360 h 5753325"/>
              <a:gd name="connsiteX89" fmla="*/ 1646933 w 6462955"/>
              <a:gd name="connsiteY89" fmla="*/ 5666227 h 5753325"/>
              <a:gd name="connsiteX90" fmla="*/ 1610055 w 6462955"/>
              <a:gd name="connsiteY90" fmla="*/ 5673643 h 5753325"/>
              <a:gd name="connsiteX91" fmla="*/ 1437641 w 6462955"/>
              <a:gd name="connsiteY91" fmla="*/ 5723266 h 5753325"/>
              <a:gd name="connsiteX92" fmla="*/ 1332869 w 6462955"/>
              <a:gd name="connsiteY92" fmla="*/ 5744752 h 5753325"/>
              <a:gd name="connsiteX93" fmla="*/ 1290525 w 6462955"/>
              <a:gd name="connsiteY93" fmla="*/ 5740036 h 5753325"/>
              <a:gd name="connsiteX94" fmla="*/ 1233107 w 6462955"/>
              <a:gd name="connsiteY94" fmla="*/ 5742106 h 5753325"/>
              <a:gd name="connsiteX95" fmla="*/ 1214532 w 6462955"/>
              <a:gd name="connsiteY95" fmla="*/ 5753325 h 5753325"/>
              <a:gd name="connsiteX96" fmla="*/ 1199955 w 6462955"/>
              <a:gd name="connsiteY96" fmla="*/ 5744831 h 5753325"/>
              <a:gd name="connsiteX97" fmla="*/ 1162337 w 6462955"/>
              <a:gd name="connsiteY97" fmla="*/ 5738048 h 5753325"/>
              <a:gd name="connsiteX98" fmla="*/ 1053457 w 6462955"/>
              <a:gd name="connsiteY98" fmla="*/ 5688676 h 5753325"/>
              <a:gd name="connsiteX99" fmla="*/ 1025798 w 6462955"/>
              <a:gd name="connsiteY99" fmla="*/ 5673166 h 5753325"/>
              <a:gd name="connsiteX100" fmla="*/ 947900 w 6462955"/>
              <a:gd name="connsiteY100" fmla="*/ 5657848 h 5753325"/>
              <a:gd name="connsiteX101" fmla="*/ 815627 w 6462955"/>
              <a:gd name="connsiteY101" fmla="*/ 5642557 h 5753325"/>
              <a:gd name="connsiteX102" fmla="*/ 788251 w 6462955"/>
              <a:gd name="connsiteY102" fmla="*/ 5637065 h 5753325"/>
              <a:gd name="connsiteX103" fmla="*/ 767822 w 6462955"/>
              <a:gd name="connsiteY103" fmla="*/ 5623450 h 5753325"/>
              <a:gd name="connsiteX104" fmla="*/ 765791 w 6462955"/>
              <a:gd name="connsiteY104" fmla="*/ 5612539 h 5753325"/>
              <a:gd name="connsiteX105" fmla="*/ 751230 w 6462955"/>
              <a:gd name="connsiteY105" fmla="*/ 5608092 h 5753325"/>
              <a:gd name="connsiteX106" fmla="*/ 748008 w 6462955"/>
              <a:gd name="connsiteY106" fmla="*/ 5605052 h 5753325"/>
              <a:gd name="connsiteX107" fmla="*/ 728871 w 6462955"/>
              <a:gd name="connsiteY107" fmla="*/ 5589469 h 5753325"/>
              <a:gd name="connsiteX108" fmla="*/ 671898 w 6462955"/>
              <a:gd name="connsiteY108" fmla="*/ 5602363 h 5753325"/>
              <a:gd name="connsiteX109" fmla="*/ 615065 w 6462955"/>
              <a:gd name="connsiteY109" fmla="*/ 5580257 h 5753325"/>
              <a:gd name="connsiteX110" fmla="*/ 355785 w 6462955"/>
              <a:gd name="connsiteY110" fmla="*/ 5514383 h 5753325"/>
              <a:gd name="connsiteX111" fmla="*/ 102269 w 6462955"/>
              <a:gd name="connsiteY111" fmla="*/ 5524347 h 5753325"/>
              <a:gd name="connsiteX112" fmla="*/ 13160 w 6462955"/>
              <a:gd name="connsiteY112" fmla="*/ 5514159 h 5753325"/>
              <a:gd name="connsiteX113" fmla="*/ 0 w 6462955"/>
              <a:gd name="connsiteY113" fmla="*/ 5511735 h 5753325"/>
              <a:gd name="connsiteX114" fmla="*/ 0 w 6462955"/>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453209 w 6459988"/>
              <a:gd name="connsiteY10" fmla="*/ 719127 h 5753325"/>
              <a:gd name="connsiteX11" fmla="*/ 6344988 w 6459988"/>
              <a:gd name="connsiteY11" fmla="*/ 697330 h 5753325"/>
              <a:gd name="connsiteX12" fmla="*/ 6447445 w 6459988"/>
              <a:gd name="connsiteY12" fmla="*/ 780003 h 5753325"/>
              <a:gd name="connsiteX13" fmla="*/ 6426552 w 6459988"/>
              <a:gd name="connsiteY13" fmla="*/ 845805 h 5753325"/>
              <a:gd name="connsiteX14" fmla="*/ 6434072 w 6459988"/>
              <a:gd name="connsiteY14" fmla="*/ 910733 h 5753325"/>
              <a:gd name="connsiteX15" fmla="*/ 6432570 w 6459988"/>
              <a:gd name="connsiteY15" fmla="*/ 983394 h 5753325"/>
              <a:gd name="connsiteX16" fmla="*/ 6431878 w 6459988"/>
              <a:gd name="connsiteY16" fmla="*/ 1026728 h 5753325"/>
              <a:gd name="connsiteX17" fmla="*/ 6414269 w 6459988"/>
              <a:gd name="connsiteY17" fmla="*/ 1151111 h 5753325"/>
              <a:gd name="connsiteX18" fmla="*/ 6371722 w 6459988"/>
              <a:gd name="connsiteY18" fmla="*/ 1318080 h 5753325"/>
              <a:gd name="connsiteX19" fmla="*/ 6356023 w 6459988"/>
              <a:gd name="connsiteY19" fmla="*/ 1356227 h 5753325"/>
              <a:gd name="connsiteX20" fmla="*/ 6356157 w 6459988"/>
              <a:gd name="connsiteY20" fmla="*/ 1361967 h 5753325"/>
              <a:gd name="connsiteX21" fmla="*/ 6350613 w 6459988"/>
              <a:gd name="connsiteY21" fmla="*/ 1393569 h 5753325"/>
              <a:gd name="connsiteX22" fmla="*/ 6357062 w 6459988"/>
              <a:gd name="connsiteY22" fmla="*/ 1444071 h 5753325"/>
              <a:gd name="connsiteX23" fmla="*/ 6364832 w 6459988"/>
              <a:gd name="connsiteY23" fmla="*/ 1478763 h 5753325"/>
              <a:gd name="connsiteX24" fmla="*/ 6369745 w 6459988"/>
              <a:gd name="connsiteY24" fmla="*/ 1495680 h 5753325"/>
              <a:gd name="connsiteX25" fmla="*/ 6370898 w 6459988"/>
              <a:gd name="connsiteY25" fmla="*/ 1513331 h 5753325"/>
              <a:gd name="connsiteX26" fmla="*/ 6368801 w 6459988"/>
              <a:gd name="connsiteY26" fmla="*/ 1527414 h 5753325"/>
              <a:gd name="connsiteX27" fmla="*/ 6359177 w 6459988"/>
              <a:gd name="connsiteY27" fmla="*/ 1639513 h 5753325"/>
              <a:gd name="connsiteX28" fmla="*/ 6299489 w 6459988"/>
              <a:gd name="connsiteY28" fmla="*/ 1784860 h 5753325"/>
              <a:gd name="connsiteX29" fmla="*/ 6267878 w 6459988"/>
              <a:gd name="connsiteY29" fmla="*/ 1858572 h 5753325"/>
              <a:gd name="connsiteX30" fmla="*/ 6251146 w 6459988"/>
              <a:gd name="connsiteY30" fmla="*/ 1926167 h 5753325"/>
              <a:gd name="connsiteX31" fmla="*/ 6210686 w 6459988"/>
              <a:gd name="connsiteY31" fmla="*/ 2014834 h 5753325"/>
              <a:gd name="connsiteX32" fmla="*/ 6106652 w 6459988"/>
              <a:gd name="connsiteY32" fmla="*/ 2150572 h 5753325"/>
              <a:gd name="connsiteX33" fmla="*/ 6097813 w 6459988"/>
              <a:gd name="connsiteY33" fmla="*/ 2172208 h 5753325"/>
              <a:gd name="connsiteX34" fmla="*/ 6095990 w 6459988"/>
              <a:gd name="connsiteY34" fmla="*/ 2181185 h 5753325"/>
              <a:gd name="connsiteX35" fmla="*/ 6090126 w 6459988"/>
              <a:gd name="connsiteY35" fmla="*/ 2192533 h 5753325"/>
              <a:gd name="connsiteX36" fmla="*/ 6089503 w 6459988"/>
              <a:gd name="connsiteY36" fmla="*/ 2192543 h 5753325"/>
              <a:gd name="connsiteX37" fmla="*/ 6084946 w 6459988"/>
              <a:gd name="connsiteY37" fmla="*/ 2203694 h 5753325"/>
              <a:gd name="connsiteX38" fmla="*/ 5987861 w 6459988"/>
              <a:gd name="connsiteY38" fmla="*/ 2304868 h 5753325"/>
              <a:gd name="connsiteX39" fmla="*/ 5973439 w 6459988"/>
              <a:gd name="connsiteY39" fmla="*/ 2385635 h 5753325"/>
              <a:gd name="connsiteX40" fmla="*/ 5916727 w 6459988"/>
              <a:gd name="connsiteY40" fmla="*/ 2458777 h 5753325"/>
              <a:gd name="connsiteX41" fmla="*/ 5856524 w 6459988"/>
              <a:gd name="connsiteY41" fmla="*/ 2583281 h 5753325"/>
              <a:gd name="connsiteX42" fmla="*/ 5838091 w 6459988"/>
              <a:gd name="connsiteY42" fmla="*/ 2753474 h 5753325"/>
              <a:gd name="connsiteX43" fmla="*/ 5777471 w 6459988"/>
              <a:gd name="connsiteY43" fmla="*/ 2901570 h 5753325"/>
              <a:gd name="connsiteX44" fmla="*/ 5723992 w 6459988"/>
              <a:gd name="connsiteY44" fmla="*/ 2998752 h 5753325"/>
              <a:gd name="connsiteX45" fmla="*/ 5557886 w 6459988"/>
              <a:gd name="connsiteY45" fmla="*/ 3329735 h 5753325"/>
              <a:gd name="connsiteX46" fmla="*/ 5471501 w 6459988"/>
              <a:gd name="connsiteY46" fmla="*/ 3462221 h 5753325"/>
              <a:gd name="connsiteX47" fmla="*/ 5465154 w 6459988"/>
              <a:gd name="connsiteY47" fmla="*/ 3541065 h 5753325"/>
              <a:gd name="connsiteX48" fmla="*/ 5437889 w 6459988"/>
              <a:gd name="connsiteY48" fmla="*/ 3559927 h 5753325"/>
              <a:gd name="connsiteX49" fmla="*/ 5432770 w 6459988"/>
              <a:gd name="connsiteY49" fmla="*/ 3562948 h 5753325"/>
              <a:gd name="connsiteX50" fmla="*/ 5406795 w 6459988"/>
              <a:gd name="connsiteY50" fmla="*/ 3578594 h 5753325"/>
              <a:gd name="connsiteX51" fmla="*/ 5381495 w 6459988"/>
              <a:gd name="connsiteY51" fmla="*/ 3599883 h 5753325"/>
              <a:gd name="connsiteX52" fmla="*/ 5363689 w 6459988"/>
              <a:gd name="connsiteY52" fmla="*/ 3633299 h 5753325"/>
              <a:gd name="connsiteX53" fmla="*/ 5291870 w 6459988"/>
              <a:gd name="connsiteY53" fmla="*/ 3799039 h 5753325"/>
              <a:gd name="connsiteX54" fmla="*/ 5241600 w 6459988"/>
              <a:gd name="connsiteY54" fmla="*/ 3894238 h 5753325"/>
              <a:gd name="connsiteX55" fmla="*/ 5211041 w 6459988"/>
              <a:gd name="connsiteY55" fmla="*/ 3924184 h 5753325"/>
              <a:gd name="connsiteX56" fmla="*/ 5176073 w 6459988"/>
              <a:gd name="connsiteY56" fmla="*/ 3970179 h 5753325"/>
              <a:gd name="connsiteX57" fmla="*/ 5172826 w 6459988"/>
              <a:gd name="connsiteY57" fmla="*/ 3991773 h 5753325"/>
              <a:gd name="connsiteX58" fmla="*/ 5157053 w 6459988"/>
              <a:gd name="connsiteY58" fmla="*/ 3997708 h 5753325"/>
              <a:gd name="connsiteX59" fmla="*/ 5127922 w 6459988"/>
              <a:gd name="connsiteY59" fmla="*/ 4022660 h 5753325"/>
              <a:gd name="connsiteX60" fmla="*/ 5020872 w 6459988"/>
              <a:gd name="connsiteY60" fmla="*/ 4075951 h 5753325"/>
              <a:gd name="connsiteX61" fmla="*/ 4991410 w 6459988"/>
              <a:gd name="connsiteY61" fmla="*/ 4087598 h 5753325"/>
              <a:gd name="connsiteX62" fmla="*/ 4930112 w 6459988"/>
              <a:gd name="connsiteY62" fmla="*/ 4138459 h 5753325"/>
              <a:gd name="connsiteX63" fmla="*/ 4834224 w 6459988"/>
              <a:gd name="connsiteY63" fmla="*/ 4231643 h 5753325"/>
              <a:gd name="connsiteX64" fmla="*/ 4812599 w 6459988"/>
              <a:gd name="connsiteY64" fmla="*/ 4249449 h 5753325"/>
              <a:gd name="connsiteX65" fmla="*/ 4789188 w 6459988"/>
              <a:gd name="connsiteY65" fmla="*/ 4256678 h 5753325"/>
              <a:gd name="connsiteX66" fmla="*/ 4779554 w 6459988"/>
              <a:gd name="connsiteY66" fmla="*/ 4251313 h 5753325"/>
              <a:gd name="connsiteX67" fmla="*/ 4766885 w 6459988"/>
              <a:gd name="connsiteY67" fmla="*/ 4259812 h 5753325"/>
              <a:gd name="connsiteX68" fmla="*/ 4762510 w 6459988"/>
              <a:gd name="connsiteY68" fmla="*/ 4260383 h 5753325"/>
              <a:gd name="connsiteX69" fmla="*/ 4738416 w 6459988"/>
              <a:gd name="connsiteY69" fmla="*/ 4265355 h 5753325"/>
              <a:gd name="connsiteX70" fmla="*/ 4712007 w 6459988"/>
              <a:gd name="connsiteY70" fmla="*/ 4317892 h 5753325"/>
              <a:gd name="connsiteX71" fmla="*/ 4658930 w 6459988"/>
              <a:gd name="connsiteY71" fmla="*/ 4348041 h 5753325"/>
              <a:gd name="connsiteX72" fmla="*/ 4443526 w 6459988"/>
              <a:gd name="connsiteY72" fmla="*/ 4507851 h 5753325"/>
              <a:gd name="connsiteX73" fmla="*/ 4289766 w 6459988"/>
              <a:gd name="connsiteY73" fmla="*/ 4711450 h 5753325"/>
              <a:gd name="connsiteX74" fmla="*/ 4150870 w 6459988"/>
              <a:gd name="connsiteY74" fmla="*/ 4818480 h 5753325"/>
              <a:gd name="connsiteX75" fmla="*/ 4006639 w 6459988"/>
              <a:gd name="connsiteY75" fmla="*/ 4933815 h 5753325"/>
              <a:gd name="connsiteX76" fmla="*/ 3298210 w 6459988"/>
              <a:gd name="connsiteY76" fmla="*/ 5070790 h 5753325"/>
              <a:gd name="connsiteX77" fmla="*/ 2947678 w 6459988"/>
              <a:gd name="connsiteY77" fmla="*/ 5117869 h 5753325"/>
              <a:gd name="connsiteX78" fmla="*/ 2822169 w 6459988"/>
              <a:gd name="connsiteY78" fmla="*/ 5129396 h 5753325"/>
              <a:gd name="connsiteX79" fmla="*/ 2538773 w 6459988"/>
              <a:gd name="connsiteY79" fmla="*/ 5313397 h 5753325"/>
              <a:gd name="connsiteX80" fmla="*/ 2014500 w 6459988"/>
              <a:gd name="connsiteY80" fmla="*/ 5519744 h 5753325"/>
              <a:gd name="connsiteX81" fmla="*/ 1934391 w 6459988"/>
              <a:gd name="connsiteY81" fmla="*/ 5591335 h 5753325"/>
              <a:gd name="connsiteX82" fmla="*/ 1892550 w 6459988"/>
              <a:gd name="connsiteY82" fmla="*/ 5649708 h 5753325"/>
              <a:gd name="connsiteX83" fmla="*/ 1854769 w 6459988"/>
              <a:gd name="connsiteY83" fmla="*/ 5647691 h 5753325"/>
              <a:gd name="connsiteX84" fmla="*/ 1809461 w 6459988"/>
              <a:gd name="connsiteY84" fmla="*/ 5648628 h 5753325"/>
              <a:gd name="connsiteX85" fmla="*/ 1745150 w 6459988"/>
              <a:gd name="connsiteY85" fmla="*/ 5693879 h 5753325"/>
              <a:gd name="connsiteX86" fmla="*/ 1713375 w 6459988"/>
              <a:gd name="connsiteY86" fmla="*/ 5684672 h 5753325"/>
              <a:gd name="connsiteX87" fmla="*/ 1707808 w 6459988"/>
              <a:gd name="connsiteY87" fmla="*/ 5682611 h 5753325"/>
              <a:gd name="connsiteX88" fmla="*/ 1679313 w 6459988"/>
              <a:gd name="connsiteY88" fmla="*/ 5672360 h 5753325"/>
              <a:gd name="connsiteX89" fmla="*/ 1646933 w 6459988"/>
              <a:gd name="connsiteY89" fmla="*/ 5666227 h 5753325"/>
              <a:gd name="connsiteX90" fmla="*/ 1610055 w 6459988"/>
              <a:gd name="connsiteY90" fmla="*/ 5673643 h 5753325"/>
              <a:gd name="connsiteX91" fmla="*/ 1437641 w 6459988"/>
              <a:gd name="connsiteY91" fmla="*/ 5723266 h 5753325"/>
              <a:gd name="connsiteX92" fmla="*/ 1332869 w 6459988"/>
              <a:gd name="connsiteY92" fmla="*/ 5744752 h 5753325"/>
              <a:gd name="connsiteX93" fmla="*/ 1290525 w 6459988"/>
              <a:gd name="connsiteY93" fmla="*/ 5740036 h 5753325"/>
              <a:gd name="connsiteX94" fmla="*/ 1233107 w 6459988"/>
              <a:gd name="connsiteY94" fmla="*/ 5742106 h 5753325"/>
              <a:gd name="connsiteX95" fmla="*/ 1214532 w 6459988"/>
              <a:gd name="connsiteY95" fmla="*/ 5753325 h 5753325"/>
              <a:gd name="connsiteX96" fmla="*/ 1199955 w 6459988"/>
              <a:gd name="connsiteY96" fmla="*/ 5744831 h 5753325"/>
              <a:gd name="connsiteX97" fmla="*/ 1162337 w 6459988"/>
              <a:gd name="connsiteY97" fmla="*/ 5738048 h 5753325"/>
              <a:gd name="connsiteX98" fmla="*/ 1053457 w 6459988"/>
              <a:gd name="connsiteY98" fmla="*/ 5688676 h 5753325"/>
              <a:gd name="connsiteX99" fmla="*/ 1025798 w 6459988"/>
              <a:gd name="connsiteY99" fmla="*/ 5673166 h 5753325"/>
              <a:gd name="connsiteX100" fmla="*/ 947900 w 6459988"/>
              <a:gd name="connsiteY100" fmla="*/ 5657848 h 5753325"/>
              <a:gd name="connsiteX101" fmla="*/ 815627 w 6459988"/>
              <a:gd name="connsiteY101" fmla="*/ 5642557 h 5753325"/>
              <a:gd name="connsiteX102" fmla="*/ 788251 w 6459988"/>
              <a:gd name="connsiteY102" fmla="*/ 5637065 h 5753325"/>
              <a:gd name="connsiteX103" fmla="*/ 767822 w 6459988"/>
              <a:gd name="connsiteY103" fmla="*/ 5623450 h 5753325"/>
              <a:gd name="connsiteX104" fmla="*/ 765791 w 6459988"/>
              <a:gd name="connsiteY104" fmla="*/ 5612539 h 5753325"/>
              <a:gd name="connsiteX105" fmla="*/ 751230 w 6459988"/>
              <a:gd name="connsiteY105" fmla="*/ 5608092 h 5753325"/>
              <a:gd name="connsiteX106" fmla="*/ 748008 w 6459988"/>
              <a:gd name="connsiteY106" fmla="*/ 5605052 h 5753325"/>
              <a:gd name="connsiteX107" fmla="*/ 728871 w 6459988"/>
              <a:gd name="connsiteY107" fmla="*/ 5589469 h 5753325"/>
              <a:gd name="connsiteX108" fmla="*/ 671898 w 6459988"/>
              <a:gd name="connsiteY108" fmla="*/ 5602363 h 5753325"/>
              <a:gd name="connsiteX109" fmla="*/ 615065 w 6459988"/>
              <a:gd name="connsiteY109" fmla="*/ 5580257 h 5753325"/>
              <a:gd name="connsiteX110" fmla="*/ 355785 w 6459988"/>
              <a:gd name="connsiteY110" fmla="*/ 5514383 h 5753325"/>
              <a:gd name="connsiteX111" fmla="*/ 102269 w 6459988"/>
              <a:gd name="connsiteY111" fmla="*/ 5524347 h 5753325"/>
              <a:gd name="connsiteX112" fmla="*/ 13160 w 6459988"/>
              <a:gd name="connsiteY112" fmla="*/ 5514159 h 5753325"/>
              <a:gd name="connsiteX113" fmla="*/ 0 w 6459988"/>
              <a:gd name="connsiteY113" fmla="*/ 5511735 h 5753325"/>
              <a:gd name="connsiteX114" fmla="*/ 0 w 6459988"/>
              <a:gd name="connsiteY114"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453989 w 6459988"/>
              <a:gd name="connsiteY9" fmla="*/ 711876 h 5753325"/>
              <a:gd name="connsiteX10" fmla="*/ 6344988 w 6459988"/>
              <a:gd name="connsiteY10" fmla="*/ 697330 h 5753325"/>
              <a:gd name="connsiteX11" fmla="*/ 6447445 w 6459988"/>
              <a:gd name="connsiteY11" fmla="*/ 780003 h 5753325"/>
              <a:gd name="connsiteX12" fmla="*/ 6426552 w 6459988"/>
              <a:gd name="connsiteY12" fmla="*/ 845805 h 5753325"/>
              <a:gd name="connsiteX13" fmla="*/ 6434072 w 6459988"/>
              <a:gd name="connsiteY13" fmla="*/ 910733 h 5753325"/>
              <a:gd name="connsiteX14" fmla="*/ 6432570 w 6459988"/>
              <a:gd name="connsiteY14" fmla="*/ 983394 h 5753325"/>
              <a:gd name="connsiteX15" fmla="*/ 6431878 w 6459988"/>
              <a:gd name="connsiteY15" fmla="*/ 1026728 h 5753325"/>
              <a:gd name="connsiteX16" fmla="*/ 6414269 w 6459988"/>
              <a:gd name="connsiteY16" fmla="*/ 1151111 h 5753325"/>
              <a:gd name="connsiteX17" fmla="*/ 6371722 w 6459988"/>
              <a:gd name="connsiteY17" fmla="*/ 1318080 h 5753325"/>
              <a:gd name="connsiteX18" fmla="*/ 6356023 w 6459988"/>
              <a:gd name="connsiteY18" fmla="*/ 1356227 h 5753325"/>
              <a:gd name="connsiteX19" fmla="*/ 6356157 w 6459988"/>
              <a:gd name="connsiteY19" fmla="*/ 1361967 h 5753325"/>
              <a:gd name="connsiteX20" fmla="*/ 6350613 w 6459988"/>
              <a:gd name="connsiteY20" fmla="*/ 1393569 h 5753325"/>
              <a:gd name="connsiteX21" fmla="*/ 6357062 w 6459988"/>
              <a:gd name="connsiteY21" fmla="*/ 1444071 h 5753325"/>
              <a:gd name="connsiteX22" fmla="*/ 6364832 w 6459988"/>
              <a:gd name="connsiteY22" fmla="*/ 1478763 h 5753325"/>
              <a:gd name="connsiteX23" fmla="*/ 6369745 w 6459988"/>
              <a:gd name="connsiteY23" fmla="*/ 1495680 h 5753325"/>
              <a:gd name="connsiteX24" fmla="*/ 6370898 w 6459988"/>
              <a:gd name="connsiteY24" fmla="*/ 1513331 h 5753325"/>
              <a:gd name="connsiteX25" fmla="*/ 6368801 w 6459988"/>
              <a:gd name="connsiteY25" fmla="*/ 1527414 h 5753325"/>
              <a:gd name="connsiteX26" fmla="*/ 6359177 w 6459988"/>
              <a:gd name="connsiteY26" fmla="*/ 1639513 h 5753325"/>
              <a:gd name="connsiteX27" fmla="*/ 6299489 w 6459988"/>
              <a:gd name="connsiteY27" fmla="*/ 1784860 h 5753325"/>
              <a:gd name="connsiteX28" fmla="*/ 6267878 w 6459988"/>
              <a:gd name="connsiteY28" fmla="*/ 1858572 h 5753325"/>
              <a:gd name="connsiteX29" fmla="*/ 6251146 w 6459988"/>
              <a:gd name="connsiteY29" fmla="*/ 1926167 h 5753325"/>
              <a:gd name="connsiteX30" fmla="*/ 6210686 w 6459988"/>
              <a:gd name="connsiteY30" fmla="*/ 2014834 h 5753325"/>
              <a:gd name="connsiteX31" fmla="*/ 6106652 w 6459988"/>
              <a:gd name="connsiteY31" fmla="*/ 2150572 h 5753325"/>
              <a:gd name="connsiteX32" fmla="*/ 6097813 w 6459988"/>
              <a:gd name="connsiteY32" fmla="*/ 2172208 h 5753325"/>
              <a:gd name="connsiteX33" fmla="*/ 6095990 w 6459988"/>
              <a:gd name="connsiteY33" fmla="*/ 2181185 h 5753325"/>
              <a:gd name="connsiteX34" fmla="*/ 6090126 w 6459988"/>
              <a:gd name="connsiteY34" fmla="*/ 2192533 h 5753325"/>
              <a:gd name="connsiteX35" fmla="*/ 6089503 w 6459988"/>
              <a:gd name="connsiteY35" fmla="*/ 2192543 h 5753325"/>
              <a:gd name="connsiteX36" fmla="*/ 6084946 w 6459988"/>
              <a:gd name="connsiteY36" fmla="*/ 2203694 h 5753325"/>
              <a:gd name="connsiteX37" fmla="*/ 5987861 w 6459988"/>
              <a:gd name="connsiteY37" fmla="*/ 2304868 h 5753325"/>
              <a:gd name="connsiteX38" fmla="*/ 5973439 w 6459988"/>
              <a:gd name="connsiteY38" fmla="*/ 2385635 h 5753325"/>
              <a:gd name="connsiteX39" fmla="*/ 5916727 w 6459988"/>
              <a:gd name="connsiteY39" fmla="*/ 2458777 h 5753325"/>
              <a:gd name="connsiteX40" fmla="*/ 5856524 w 6459988"/>
              <a:gd name="connsiteY40" fmla="*/ 2583281 h 5753325"/>
              <a:gd name="connsiteX41" fmla="*/ 5838091 w 6459988"/>
              <a:gd name="connsiteY41" fmla="*/ 2753474 h 5753325"/>
              <a:gd name="connsiteX42" fmla="*/ 5777471 w 6459988"/>
              <a:gd name="connsiteY42" fmla="*/ 2901570 h 5753325"/>
              <a:gd name="connsiteX43" fmla="*/ 5723992 w 6459988"/>
              <a:gd name="connsiteY43" fmla="*/ 2998752 h 5753325"/>
              <a:gd name="connsiteX44" fmla="*/ 5557886 w 6459988"/>
              <a:gd name="connsiteY44" fmla="*/ 3329735 h 5753325"/>
              <a:gd name="connsiteX45" fmla="*/ 5471501 w 6459988"/>
              <a:gd name="connsiteY45" fmla="*/ 3462221 h 5753325"/>
              <a:gd name="connsiteX46" fmla="*/ 5465154 w 6459988"/>
              <a:gd name="connsiteY46" fmla="*/ 3541065 h 5753325"/>
              <a:gd name="connsiteX47" fmla="*/ 5437889 w 6459988"/>
              <a:gd name="connsiteY47" fmla="*/ 3559927 h 5753325"/>
              <a:gd name="connsiteX48" fmla="*/ 5432770 w 6459988"/>
              <a:gd name="connsiteY48" fmla="*/ 3562948 h 5753325"/>
              <a:gd name="connsiteX49" fmla="*/ 5406795 w 6459988"/>
              <a:gd name="connsiteY49" fmla="*/ 3578594 h 5753325"/>
              <a:gd name="connsiteX50" fmla="*/ 5381495 w 6459988"/>
              <a:gd name="connsiteY50" fmla="*/ 3599883 h 5753325"/>
              <a:gd name="connsiteX51" fmla="*/ 5363689 w 6459988"/>
              <a:gd name="connsiteY51" fmla="*/ 3633299 h 5753325"/>
              <a:gd name="connsiteX52" fmla="*/ 5291870 w 6459988"/>
              <a:gd name="connsiteY52" fmla="*/ 3799039 h 5753325"/>
              <a:gd name="connsiteX53" fmla="*/ 5241600 w 6459988"/>
              <a:gd name="connsiteY53" fmla="*/ 3894238 h 5753325"/>
              <a:gd name="connsiteX54" fmla="*/ 5211041 w 6459988"/>
              <a:gd name="connsiteY54" fmla="*/ 3924184 h 5753325"/>
              <a:gd name="connsiteX55" fmla="*/ 5176073 w 6459988"/>
              <a:gd name="connsiteY55" fmla="*/ 3970179 h 5753325"/>
              <a:gd name="connsiteX56" fmla="*/ 5172826 w 6459988"/>
              <a:gd name="connsiteY56" fmla="*/ 3991773 h 5753325"/>
              <a:gd name="connsiteX57" fmla="*/ 5157053 w 6459988"/>
              <a:gd name="connsiteY57" fmla="*/ 3997708 h 5753325"/>
              <a:gd name="connsiteX58" fmla="*/ 5127922 w 6459988"/>
              <a:gd name="connsiteY58" fmla="*/ 4022660 h 5753325"/>
              <a:gd name="connsiteX59" fmla="*/ 5020872 w 6459988"/>
              <a:gd name="connsiteY59" fmla="*/ 4075951 h 5753325"/>
              <a:gd name="connsiteX60" fmla="*/ 4991410 w 6459988"/>
              <a:gd name="connsiteY60" fmla="*/ 4087598 h 5753325"/>
              <a:gd name="connsiteX61" fmla="*/ 4930112 w 6459988"/>
              <a:gd name="connsiteY61" fmla="*/ 4138459 h 5753325"/>
              <a:gd name="connsiteX62" fmla="*/ 4834224 w 6459988"/>
              <a:gd name="connsiteY62" fmla="*/ 4231643 h 5753325"/>
              <a:gd name="connsiteX63" fmla="*/ 4812599 w 6459988"/>
              <a:gd name="connsiteY63" fmla="*/ 4249449 h 5753325"/>
              <a:gd name="connsiteX64" fmla="*/ 4789188 w 6459988"/>
              <a:gd name="connsiteY64" fmla="*/ 4256678 h 5753325"/>
              <a:gd name="connsiteX65" fmla="*/ 4779554 w 6459988"/>
              <a:gd name="connsiteY65" fmla="*/ 4251313 h 5753325"/>
              <a:gd name="connsiteX66" fmla="*/ 4766885 w 6459988"/>
              <a:gd name="connsiteY66" fmla="*/ 4259812 h 5753325"/>
              <a:gd name="connsiteX67" fmla="*/ 4762510 w 6459988"/>
              <a:gd name="connsiteY67" fmla="*/ 4260383 h 5753325"/>
              <a:gd name="connsiteX68" fmla="*/ 4738416 w 6459988"/>
              <a:gd name="connsiteY68" fmla="*/ 4265355 h 5753325"/>
              <a:gd name="connsiteX69" fmla="*/ 4712007 w 6459988"/>
              <a:gd name="connsiteY69" fmla="*/ 4317892 h 5753325"/>
              <a:gd name="connsiteX70" fmla="*/ 4658930 w 6459988"/>
              <a:gd name="connsiteY70" fmla="*/ 4348041 h 5753325"/>
              <a:gd name="connsiteX71" fmla="*/ 4443526 w 6459988"/>
              <a:gd name="connsiteY71" fmla="*/ 4507851 h 5753325"/>
              <a:gd name="connsiteX72" fmla="*/ 4289766 w 6459988"/>
              <a:gd name="connsiteY72" fmla="*/ 4711450 h 5753325"/>
              <a:gd name="connsiteX73" fmla="*/ 4150870 w 6459988"/>
              <a:gd name="connsiteY73" fmla="*/ 4818480 h 5753325"/>
              <a:gd name="connsiteX74" fmla="*/ 4006639 w 6459988"/>
              <a:gd name="connsiteY74" fmla="*/ 4933815 h 5753325"/>
              <a:gd name="connsiteX75" fmla="*/ 3298210 w 6459988"/>
              <a:gd name="connsiteY75" fmla="*/ 5070790 h 5753325"/>
              <a:gd name="connsiteX76" fmla="*/ 2947678 w 6459988"/>
              <a:gd name="connsiteY76" fmla="*/ 5117869 h 5753325"/>
              <a:gd name="connsiteX77" fmla="*/ 2822169 w 6459988"/>
              <a:gd name="connsiteY77" fmla="*/ 5129396 h 5753325"/>
              <a:gd name="connsiteX78" fmla="*/ 2538773 w 6459988"/>
              <a:gd name="connsiteY78" fmla="*/ 5313397 h 5753325"/>
              <a:gd name="connsiteX79" fmla="*/ 2014500 w 6459988"/>
              <a:gd name="connsiteY79" fmla="*/ 5519744 h 5753325"/>
              <a:gd name="connsiteX80" fmla="*/ 1934391 w 6459988"/>
              <a:gd name="connsiteY80" fmla="*/ 5591335 h 5753325"/>
              <a:gd name="connsiteX81" fmla="*/ 1892550 w 6459988"/>
              <a:gd name="connsiteY81" fmla="*/ 5649708 h 5753325"/>
              <a:gd name="connsiteX82" fmla="*/ 1854769 w 6459988"/>
              <a:gd name="connsiteY82" fmla="*/ 5647691 h 5753325"/>
              <a:gd name="connsiteX83" fmla="*/ 1809461 w 6459988"/>
              <a:gd name="connsiteY83" fmla="*/ 5648628 h 5753325"/>
              <a:gd name="connsiteX84" fmla="*/ 1745150 w 6459988"/>
              <a:gd name="connsiteY84" fmla="*/ 5693879 h 5753325"/>
              <a:gd name="connsiteX85" fmla="*/ 1713375 w 6459988"/>
              <a:gd name="connsiteY85" fmla="*/ 5684672 h 5753325"/>
              <a:gd name="connsiteX86" fmla="*/ 1707808 w 6459988"/>
              <a:gd name="connsiteY86" fmla="*/ 5682611 h 5753325"/>
              <a:gd name="connsiteX87" fmla="*/ 1679313 w 6459988"/>
              <a:gd name="connsiteY87" fmla="*/ 5672360 h 5753325"/>
              <a:gd name="connsiteX88" fmla="*/ 1646933 w 6459988"/>
              <a:gd name="connsiteY88" fmla="*/ 5666227 h 5753325"/>
              <a:gd name="connsiteX89" fmla="*/ 1610055 w 6459988"/>
              <a:gd name="connsiteY89" fmla="*/ 5673643 h 5753325"/>
              <a:gd name="connsiteX90" fmla="*/ 1437641 w 6459988"/>
              <a:gd name="connsiteY90" fmla="*/ 5723266 h 5753325"/>
              <a:gd name="connsiteX91" fmla="*/ 1332869 w 6459988"/>
              <a:gd name="connsiteY91" fmla="*/ 5744752 h 5753325"/>
              <a:gd name="connsiteX92" fmla="*/ 1290525 w 6459988"/>
              <a:gd name="connsiteY92" fmla="*/ 5740036 h 5753325"/>
              <a:gd name="connsiteX93" fmla="*/ 1233107 w 6459988"/>
              <a:gd name="connsiteY93" fmla="*/ 5742106 h 5753325"/>
              <a:gd name="connsiteX94" fmla="*/ 1214532 w 6459988"/>
              <a:gd name="connsiteY94" fmla="*/ 5753325 h 5753325"/>
              <a:gd name="connsiteX95" fmla="*/ 1199955 w 6459988"/>
              <a:gd name="connsiteY95" fmla="*/ 5744831 h 5753325"/>
              <a:gd name="connsiteX96" fmla="*/ 1162337 w 6459988"/>
              <a:gd name="connsiteY96" fmla="*/ 5738048 h 5753325"/>
              <a:gd name="connsiteX97" fmla="*/ 1053457 w 6459988"/>
              <a:gd name="connsiteY97" fmla="*/ 5688676 h 5753325"/>
              <a:gd name="connsiteX98" fmla="*/ 1025798 w 6459988"/>
              <a:gd name="connsiteY98" fmla="*/ 5673166 h 5753325"/>
              <a:gd name="connsiteX99" fmla="*/ 947900 w 6459988"/>
              <a:gd name="connsiteY99" fmla="*/ 5657848 h 5753325"/>
              <a:gd name="connsiteX100" fmla="*/ 815627 w 6459988"/>
              <a:gd name="connsiteY100" fmla="*/ 5642557 h 5753325"/>
              <a:gd name="connsiteX101" fmla="*/ 788251 w 6459988"/>
              <a:gd name="connsiteY101" fmla="*/ 5637065 h 5753325"/>
              <a:gd name="connsiteX102" fmla="*/ 767822 w 6459988"/>
              <a:gd name="connsiteY102" fmla="*/ 5623450 h 5753325"/>
              <a:gd name="connsiteX103" fmla="*/ 765791 w 6459988"/>
              <a:gd name="connsiteY103" fmla="*/ 5612539 h 5753325"/>
              <a:gd name="connsiteX104" fmla="*/ 751230 w 6459988"/>
              <a:gd name="connsiteY104" fmla="*/ 5608092 h 5753325"/>
              <a:gd name="connsiteX105" fmla="*/ 748008 w 6459988"/>
              <a:gd name="connsiteY105" fmla="*/ 5605052 h 5753325"/>
              <a:gd name="connsiteX106" fmla="*/ 728871 w 6459988"/>
              <a:gd name="connsiteY106" fmla="*/ 5589469 h 5753325"/>
              <a:gd name="connsiteX107" fmla="*/ 671898 w 6459988"/>
              <a:gd name="connsiteY107" fmla="*/ 5602363 h 5753325"/>
              <a:gd name="connsiteX108" fmla="*/ 615065 w 6459988"/>
              <a:gd name="connsiteY108" fmla="*/ 5580257 h 5753325"/>
              <a:gd name="connsiteX109" fmla="*/ 355785 w 6459988"/>
              <a:gd name="connsiteY109" fmla="*/ 5514383 h 5753325"/>
              <a:gd name="connsiteX110" fmla="*/ 102269 w 6459988"/>
              <a:gd name="connsiteY110" fmla="*/ 5524347 h 5753325"/>
              <a:gd name="connsiteX111" fmla="*/ 13160 w 6459988"/>
              <a:gd name="connsiteY111" fmla="*/ 5514159 h 5753325"/>
              <a:gd name="connsiteX112" fmla="*/ 0 w 6459988"/>
              <a:gd name="connsiteY112" fmla="*/ 5511735 h 5753325"/>
              <a:gd name="connsiteX113" fmla="*/ 0 w 6459988"/>
              <a:gd name="connsiteY113" fmla="*/ 0 h 5753325"/>
              <a:gd name="connsiteX0" fmla="*/ 0 w 6459988"/>
              <a:gd name="connsiteY0" fmla="*/ 0 h 5753325"/>
              <a:gd name="connsiteX1" fmla="*/ 6438980 w 6459988"/>
              <a:gd name="connsiteY1" fmla="*/ 0 h 5753325"/>
              <a:gd name="connsiteX2" fmla="*/ 6439047 w 6459988"/>
              <a:gd name="connsiteY2" fmla="*/ 147 h 5753325"/>
              <a:gd name="connsiteX3" fmla="*/ 6443456 w 6459988"/>
              <a:gd name="connsiteY3" fmla="*/ 130105 h 5753325"/>
              <a:gd name="connsiteX4" fmla="*/ 6447632 w 6459988"/>
              <a:gd name="connsiteY4" fmla="*/ 170016 h 5753325"/>
              <a:gd name="connsiteX5" fmla="*/ 6396598 w 6459988"/>
              <a:gd name="connsiteY5" fmla="*/ 274847 h 5753325"/>
              <a:gd name="connsiteX6" fmla="*/ 6375685 w 6459988"/>
              <a:gd name="connsiteY6" fmla="*/ 535865 h 5753325"/>
              <a:gd name="connsiteX7" fmla="*/ 6354187 w 6459988"/>
              <a:gd name="connsiteY7" fmla="*/ 615799 h 5753325"/>
              <a:gd name="connsiteX8" fmla="*/ 6459988 w 6459988"/>
              <a:gd name="connsiteY8" fmla="*/ 707628 h 5753325"/>
              <a:gd name="connsiteX9" fmla="*/ 6344988 w 6459988"/>
              <a:gd name="connsiteY9" fmla="*/ 697330 h 5753325"/>
              <a:gd name="connsiteX10" fmla="*/ 6447445 w 6459988"/>
              <a:gd name="connsiteY10" fmla="*/ 780003 h 5753325"/>
              <a:gd name="connsiteX11" fmla="*/ 6426552 w 6459988"/>
              <a:gd name="connsiteY11" fmla="*/ 845805 h 5753325"/>
              <a:gd name="connsiteX12" fmla="*/ 6434072 w 6459988"/>
              <a:gd name="connsiteY12" fmla="*/ 910733 h 5753325"/>
              <a:gd name="connsiteX13" fmla="*/ 6432570 w 6459988"/>
              <a:gd name="connsiteY13" fmla="*/ 983394 h 5753325"/>
              <a:gd name="connsiteX14" fmla="*/ 6431878 w 6459988"/>
              <a:gd name="connsiteY14" fmla="*/ 1026728 h 5753325"/>
              <a:gd name="connsiteX15" fmla="*/ 6414269 w 6459988"/>
              <a:gd name="connsiteY15" fmla="*/ 1151111 h 5753325"/>
              <a:gd name="connsiteX16" fmla="*/ 6371722 w 6459988"/>
              <a:gd name="connsiteY16" fmla="*/ 1318080 h 5753325"/>
              <a:gd name="connsiteX17" fmla="*/ 6356023 w 6459988"/>
              <a:gd name="connsiteY17" fmla="*/ 1356227 h 5753325"/>
              <a:gd name="connsiteX18" fmla="*/ 6356157 w 6459988"/>
              <a:gd name="connsiteY18" fmla="*/ 1361967 h 5753325"/>
              <a:gd name="connsiteX19" fmla="*/ 6350613 w 6459988"/>
              <a:gd name="connsiteY19" fmla="*/ 1393569 h 5753325"/>
              <a:gd name="connsiteX20" fmla="*/ 6357062 w 6459988"/>
              <a:gd name="connsiteY20" fmla="*/ 1444071 h 5753325"/>
              <a:gd name="connsiteX21" fmla="*/ 6364832 w 6459988"/>
              <a:gd name="connsiteY21" fmla="*/ 1478763 h 5753325"/>
              <a:gd name="connsiteX22" fmla="*/ 6369745 w 6459988"/>
              <a:gd name="connsiteY22" fmla="*/ 1495680 h 5753325"/>
              <a:gd name="connsiteX23" fmla="*/ 6370898 w 6459988"/>
              <a:gd name="connsiteY23" fmla="*/ 1513331 h 5753325"/>
              <a:gd name="connsiteX24" fmla="*/ 6368801 w 6459988"/>
              <a:gd name="connsiteY24" fmla="*/ 1527414 h 5753325"/>
              <a:gd name="connsiteX25" fmla="*/ 6359177 w 6459988"/>
              <a:gd name="connsiteY25" fmla="*/ 1639513 h 5753325"/>
              <a:gd name="connsiteX26" fmla="*/ 6299489 w 6459988"/>
              <a:gd name="connsiteY26" fmla="*/ 1784860 h 5753325"/>
              <a:gd name="connsiteX27" fmla="*/ 6267878 w 6459988"/>
              <a:gd name="connsiteY27" fmla="*/ 1858572 h 5753325"/>
              <a:gd name="connsiteX28" fmla="*/ 6251146 w 6459988"/>
              <a:gd name="connsiteY28" fmla="*/ 1926167 h 5753325"/>
              <a:gd name="connsiteX29" fmla="*/ 6210686 w 6459988"/>
              <a:gd name="connsiteY29" fmla="*/ 2014834 h 5753325"/>
              <a:gd name="connsiteX30" fmla="*/ 6106652 w 6459988"/>
              <a:gd name="connsiteY30" fmla="*/ 2150572 h 5753325"/>
              <a:gd name="connsiteX31" fmla="*/ 6097813 w 6459988"/>
              <a:gd name="connsiteY31" fmla="*/ 2172208 h 5753325"/>
              <a:gd name="connsiteX32" fmla="*/ 6095990 w 6459988"/>
              <a:gd name="connsiteY32" fmla="*/ 2181185 h 5753325"/>
              <a:gd name="connsiteX33" fmla="*/ 6090126 w 6459988"/>
              <a:gd name="connsiteY33" fmla="*/ 2192533 h 5753325"/>
              <a:gd name="connsiteX34" fmla="*/ 6089503 w 6459988"/>
              <a:gd name="connsiteY34" fmla="*/ 2192543 h 5753325"/>
              <a:gd name="connsiteX35" fmla="*/ 6084946 w 6459988"/>
              <a:gd name="connsiteY35" fmla="*/ 2203694 h 5753325"/>
              <a:gd name="connsiteX36" fmla="*/ 5987861 w 6459988"/>
              <a:gd name="connsiteY36" fmla="*/ 2304868 h 5753325"/>
              <a:gd name="connsiteX37" fmla="*/ 5973439 w 6459988"/>
              <a:gd name="connsiteY37" fmla="*/ 2385635 h 5753325"/>
              <a:gd name="connsiteX38" fmla="*/ 5916727 w 6459988"/>
              <a:gd name="connsiteY38" fmla="*/ 2458777 h 5753325"/>
              <a:gd name="connsiteX39" fmla="*/ 5856524 w 6459988"/>
              <a:gd name="connsiteY39" fmla="*/ 2583281 h 5753325"/>
              <a:gd name="connsiteX40" fmla="*/ 5838091 w 6459988"/>
              <a:gd name="connsiteY40" fmla="*/ 2753474 h 5753325"/>
              <a:gd name="connsiteX41" fmla="*/ 5777471 w 6459988"/>
              <a:gd name="connsiteY41" fmla="*/ 2901570 h 5753325"/>
              <a:gd name="connsiteX42" fmla="*/ 5723992 w 6459988"/>
              <a:gd name="connsiteY42" fmla="*/ 2998752 h 5753325"/>
              <a:gd name="connsiteX43" fmla="*/ 5557886 w 6459988"/>
              <a:gd name="connsiteY43" fmla="*/ 3329735 h 5753325"/>
              <a:gd name="connsiteX44" fmla="*/ 5471501 w 6459988"/>
              <a:gd name="connsiteY44" fmla="*/ 3462221 h 5753325"/>
              <a:gd name="connsiteX45" fmla="*/ 5465154 w 6459988"/>
              <a:gd name="connsiteY45" fmla="*/ 3541065 h 5753325"/>
              <a:gd name="connsiteX46" fmla="*/ 5437889 w 6459988"/>
              <a:gd name="connsiteY46" fmla="*/ 3559927 h 5753325"/>
              <a:gd name="connsiteX47" fmla="*/ 5432770 w 6459988"/>
              <a:gd name="connsiteY47" fmla="*/ 3562948 h 5753325"/>
              <a:gd name="connsiteX48" fmla="*/ 5406795 w 6459988"/>
              <a:gd name="connsiteY48" fmla="*/ 3578594 h 5753325"/>
              <a:gd name="connsiteX49" fmla="*/ 5381495 w 6459988"/>
              <a:gd name="connsiteY49" fmla="*/ 3599883 h 5753325"/>
              <a:gd name="connsiteX50" fmla="*/ 5363689 w 6459988"/>
              <a:gd name="connsiteY50" fmla="*/ 3633299 h 5753325"/>
              <a:gd name="connsiteX51" fmla="*/ 5291870 w 6459988"/>
              <a:gd name="connsiteY51" fmla="*/ 3799039 h 5753325"/>
              <a:gd name="connsiteX52" fmla="*/ 5241600 w 6459988"/>
              <a:gd name="connsiteY52" fmla="*/ 3894238 h 5753325"/>
              <a:gd name="connsiteX53" fmla="*/ 5211041 w 6459988"/>
              <a:gd name="connsiteY53" fmla="*/ 3924184 h 5753325"/>
              <a:gd name="connsiteX54" fmla="*/ 5176073 w 6459988"/>
              <a:gd name="connsiteY54" fmla="*/ 3970179 h 5753325"/>
              <a:gd name="connsiteX55" fmla="*/ 5172826 w 6459988"/>
              <a:gd name="connsiteY55" fmla="*/ 3991773 h 5753325"/>
              <a:gd name="connsiteX56" fmla="*/ 5157053 w 6459988"/>
              <a:gd name="connsiteY56" fmla="*/ 3997708 h 5753325"/>
              <a:gd name="connsiteX57" fmla="*/ 5127922 w 6459988"/>
              <a:gd name="connsiteY57" fmla="*/ 4022660 h 5753325"/>
              <a:gd name="connsiteX58" fmla="*/ 5020872 w 6459988"/>
              <a:gd name="connsiteY58" fmla="*/ 4075951 h 5753325"/>
              <a:gd name="connsiteX59" fmla="*/ 4991410 w 6459988"/>
              <a:gd name="connsiteY59" fmla="*/ 4087598 h 5753325"/>
              <a:gd name="connsiteX60" fmla="*/ 4930112 w 6459988"/>
              <a:gd name="connsiteY60" fmla="*/ 4138459 h 5753325"/>
              <a:gd name="connsiteX61" fmla="*/ 4834224 w 6459988"/>
              <a:gd name="connsiteY61" fmla="*/ 4231643 h 5753325"/>
              <a:gd name="connsiteX62" fmla="*/ 4812599 w 6459988"/>
              <a:gd name="connsiteY62" fmla="*/ 4249449 h 5753325"/>
              <a:gd name="connsiteX63" fmla="*/ 4789188 w 6459988"/>
              <a:gd name="connsiteY63" fmla="*/ 4256678 h 5753325"/>
              <a:gd name="connsiteX64" fmla="*/ 4779554 w 6459988"/>
              <a:gd name="connsiteY64" fmla="*/ 4251313 h 5753325"/>
              <a:gd name="connsiteX65" fmla="*/ 4766885 w 6459988"/>
              <a:gd name="connsiteY65" fmla="*/ 4259812 h 5753325"/>
              <a:gd name="connsiteX66" fmla="*/ 4762510 w 6459988"/>
              <a:gd name="connsiteY66" fmla="*/ 4260383 h 5753325"/>
              <a:gd name="connsiteX67" fmla="*/ 4738416 w 6459988"/>
              <a:gd name="connsiteY67" fmla="*/ 4265355 h 5753325"/>
              <a:gd name="connsiteX68" fmla="*/ 4712007 w 6459988"/>
              <a:gd name="connsiteY68" fmla="*/ 4317892 h 5753325"/>
              <a:gd name="connsiteX69" fmla="*/ 4658930 w 6459988"/>
              <a:gd name="connsiteY69" fmla="*/ 4348041 h 5753325"/>
              <a:gd name="connsiteX70" fmla="*/ 4443526 w 6459988"/>
              <a:gd name="connsiteY70" fmla="*/ 4507851 h 5753325"/>
              <a:gd name="connsiteX71" fmla="*/ 4289766 w 6459988"/>
              <a:gd name="connsiteY71" fmla="*/ 4711450 h 5753325"/>
              <a:gd name="connsiteX72" fmla="*/ 4150870 w 6459988"/>
              <a:gd name="connsiteY72" fmla="*/ 4818480 h 5753325"/>
              <a:gd name="connsiteX73" fmla="*/ 4006639 w 6459988"/>
              <a:gd name="connsiteY73" fmla="*/ 4933815 h 5753325"/>
              <a:gd name="connsiteX74" fmla="*/ 3298210 w 6459988"/>
              <a:gd name="connsiteY74" fmla="*/ 5070790 h 5753325"/>
              <a:gd name="connsiteX75" fmla="*/ 2947678 w 6459988"/>
              <a:gd name="connsiteY75" fmla="*/ 5117869 h 5753325"/>
              <a:gd name="connsiteX76" fmla="*/ 2822169 w 6459988"/>
              <a:gd name="connsiteY76" fmla="*/ 5129396 h 5753325"/>
              <a:gd name="connsiteX77" fmla="*/ 2538773 w 6459988"/>
              <a:gd name="connsiteY77" fmla="*/ 5313397 h 5753325"/>
              <a:gd name="connsiteX78" fmla="*/ 2014500 w 6459988"/>
              <a:gd name="connsiteY78" fmla="*/ 5519744 h 5753325"/>
              <a:gd name="connsiteX79" fmla="*/ 1934391 w 6459988"/>
              <a:gd name="connsiteY79" fmla="*/ 5591335 h 5753325"/>
              <a:gd name="connsiteX80" fmla="*/ 1892550 w 6459988"/>
              <a:gd name="connsiteY80" fmla="*/ 5649708 h 5753325"/>
              <a:gd name="connsiteX81" fmla="*/ 1854769 w 6459988"/>
              <a:gd name="connsiteY81" fmla="*/ 5647691 h 5753325"/>
              <a:gd name="connsiteX82" fmla="*/ 1809461 w 6459988"/>
              <a:gd name="connsiteY82" fmla="*/ 5648628 h 5753325"/>
              <a:gd name="connsiteX83" fmla="*/ 1745150 w 6459988"/>
              <a:gd name="connsiteY83" fmla="*/ 5693879 h 5753325"/>
              <a:gd name="connsiteX84" fmla="*/ 1713375 w 6459988"/>
              <a:gd name="connsiteY84" fmla="*/ 5684672 h 5753325"/>
              <a:gd name="connsiteX85" fmla="*/ 1707808 w 6459988"/>
              <a:gd name="connsiteY85" fmla="*/ 5682611 h 5753325"/>
              <a:gd name="connsiteX86" fmla="*/ 1679313 w 6459988"/>
              <a:gd name="connsiteY86" fmla="*/ 5672360 h 5753325"/>
              <a:gd name="connsiteX87" fmla="*/ 1646933 w 6459988"/>
              <a:gd name="connsiteY87" fmla="*/ 5666227 h 5753325"/>
              <a:gd name="connsiteX88" fmla="*/ 1610055 w 6459988"/>
              <a:gd name="connsiteY88" fmla="*/ 5673643 h 5753325"/>
              <a:gd name="connsiteX89" fmla="*/ 1437641 w 6459988"/>
              <a:gd name="connsiteY89" fmla="*/ 5723266 h 5753325"/>
              <a:gd name="connsiteX90" fmla="*/ 1332869 w 6459988"/>
              <a:gd name="connsiteY90" fmla="*/ 5744752 h 5753325"/>
              <a:gd name="connsiteX91" fmla="*/ 1290525 w 6459988"/>
              <a:gd name="connsiteY91" fmla="*/ 5740036 h 5753325"/>
              <a:gd name="connsiteX92" fmla="*/ 1233107 w 6459988"/>
              <a:gd name="connsiteY92" fmla="*/ 5742106 h 5753325"/>
              <a:gd name="connsiteX93" fmla="*/ 1214532 w 6459988"/>
              <a:gd name="connsiteY93" fmla="*/ 5753325 h 5753325"/>
              <a:gd name="connsiteX94" fmla="*/ 1199955 w 6459988"/>
              <a:gd name="connsiteY94" fmla="*/ 5744831 h 5753325"/>
              <a:gd name="connsiteX95" fmla="*/ 1162337 w 6459988"/>
              <a:gd name="connsiteY95" fmla="*/ 5738048 h 5753325"/>
              <a:gd name="connsiteX96" fmla="*/ 1053457 w 6459988"/>
              <a:gd name="connsiteY96" fmla="*/ 5688676 h 5753325"/>
              <a:gd name="connsiteX97" fmla="*/ 1025798 w 6459988"/>
              <a:gd name="connsiteY97" fmla="*/ 5673166 h 5753325"/>
              <a:gd name="connsiteX98" fmla="*/ 947900 w 6459988"/>
              <a:gd name="connsiteY98" fmla="*/ 5657848 h 5753325"/>
              <a:gd name="connsiteX99" fmla="*/ 815627 w 6459988"/>
              <a:gd name="connsiteY99" fmla="*/ 5642557 h 5753325"/>
              <a:gd name="connsiteX100" fmla="*/ 788251 w 6459988"/>
              <a:gd name="connsiteY100" fmla="*/ 5637065 h 5753325"/>
              <a:gd name="connsiteX101" fmla="*/ 767822 w 6459988"/>
              <a:gd name="connsiteY101" fmla="*/ 5623450 h 5753325"/>
              <a:gd name="connsiteX102" fmla="*/ 765791 w 6459988"/>
              <a:gd name="connsiteY102" fmla="*/ 5612539 h 5753325"/>
              <a:gd name="connsiteX103" fmla="*/ 751230 w 6459988"/>
              <a:gd name="connsiteY103" fmla="*/ 5608092 h 5753325"/>
              <a:gd name="connsiteX104" fmla="*/ 748008 w 6459988"/>
              <a:gd name="connsiteY104" fmla="*/ 5605052 h 5753325"/>
              <a:gd name="connsiteX105" fmla="*/ 728871 w 6459988"/>
              <a:gd name="connsiteY105" fmla="*/ 5589469 h 5753325"/>
              <a:gd name="connsiteX106" fmla="*/ 671898 w 6459988"/>
              <a:gd name="connsiteY106" fmla="*/ 5602363 h 5753325"/>
              <a:gd name="connsiteX107" fmla="*/ 615065 w 6459988"/>
              <a:gd name="connsiteY107" fmla="*/ 5580257 h 5753325"/>
              <a:gd name="connsiteX108" fmla="*/ 355785 w 6459988"/>
              <a:gd name="connsiteY108" fmla="*/ 5514383 h 5753325"/>
              <a:gd name="connsiteX109" fmla="*/ 102269 w 6459988"/>
              <a:gd name="connsiteY109" fmla="*/ 5524347 h 5753325"/>
              <a:gd name="connsiteX110" fmla="*/ 13160 w 6459988"/>
              <a:gd name="connsiteY110" fmla="*/ 5514159 h 5753325"/>
              <a:gd name="connsiteX111" fmla="*/ 0 w 6459988"/>
              <a:gd name="connsiteY111" fmla="*/ 5511735 h 5753325"/>
              <a:gd name="connsiteX112" fmla="*/ 0 w 6459988"/>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447445 w 6447632"/>
              <a:gd name="connsiteY10" fmla="*/ 780003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75685 w 6447632"/>
              <a:gd name="connsiteY6" fmla="*/ 535865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426552 w 6447632"/>
              <a:gd name="connsiteY11" fmla="*/ 845805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414269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31878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32570 w 6447632"/>
              <a:gd name="connsiteY13" fmla="*/ 983394 h 5753325"/>
              <a:gd name="connsiteX14" fmla="*/ 6405877 w 6447632"/>
              <a:gd name="connsiteY14" fmla="*/ 1026728 h 5753325"/>
              <a:gd name="connsiteX15" fmla="*/ 6362266 w 6447632"/>
              <a:gd name="connsiteY15" fmla="*/ 1151111 h 5753325"/>
              <a:gd name="connsiteX16" fmla="*/ 6371722 w 6447632"/>
              <a:gd name="connsiteY16" fmla="*/ 1318080 h 5753325"/>
              <a:gd name="connsiteX17" fmla="*/ 6356023 w 6447632"/>
              <a:gd name="connsiteY17" fmla="*/ 1356227 h 5753325"/>
              <a:gd name="connsiteX18" fmla="*/ 6356157 w 6447632"/>
              <a:gd name="connsiteY18" fmla="*/ 1361967 h 5753325"/>
              <a:gd name="connsiteX19" fmla="*/ 6350613 w 6447632"/>
              <a:gd name="connsiteY19" fmla="*/ 1393569 h 5753325"/>
              <a:gd name="connsiteX20" fmla="*/ 6357062 w 6447632"/>
              <a:gd name="connsiteY20" fmla="*/ 1444071 h 5753325"/>
              <a:gd name="connsiteX21" fmla="*/ 6364832 w 6447632"/>
              <a:gd name="connsiteY21" fmla="*/ 1478763 h 5753325"/>
              <a:gd name="connsiteX22" fmla="*/ 6369745 w 6447632"/>
              <a:gd name="connsiteY22" fmla="*/ 1495680 h 5753325"/>
              <a:gd name="connsiteX23" fmla="*/ 6370898 w 6447632"/>
              <a:gd name="connsiteY23" fmla="*/ 1513331 h 5753325"/>
              <a:gd name="connsiteX24" fmla="*/ 6368801 w 6447632"/>
              <a:gd name="connsiteY24" fmla="*/ 1527414 h 5753325"/>
              <a:gd name="connsiteX25" fmla="*/ 6359177 w 6447632"/>
              <a:gd name="connsiteY25" fmla="*/ 1639513 h 5753325"/>
              <a:gd name="connsiteX26" fmla="*/ 6299489 w 6447632"/>
              <a:gd name="connsiteY26" fmla="*/ 1784860 h 5753325"/>
              <a:gd name="connsiteX27" fmla="*/ 6267878 w 6447632"/>
              <a:gd name="connsiteY27" fmla="*/ 1858572 h 5753325"/>
              <a:gd name="connsiteX28" fmla="*/ 6251146 w 6447632"/>
              <a:gd name="connsiteY28" fmla="*/ 1926167 h 5753325"/>
              <a:gd name="connsiteX29" fmla="*/ 6210686 w 6447632"/>
              <a:gd name="connsiteY29" fmla="*/ 2014834 h 5753325"/>
              <a:gd name="connsiteX30" fmla="*/ 6106652 w 6447632"/>
              <a:gd name="connsiteY30" fmla="*/ 2150572 h 5753325"/>
              <a:gd name="connsiteX31" fmla="*/ 6097813 w 6447632"/>
              <a:gd name="connsiteY31" fmla="*/ 2172208 h 5753325"/>
              <a:gd name="connsiteX32" fmla="*/ 6095990 w 6447632"/>
              <a:gd name="connsiteY32" fmla="*/ 2181185 h 5753325"/>
              <a:gd name="connsiteX33" fmla="*/ 6090126 w 6447632"/>
              <a:gd name="connsiteY33" fmla="*/ 2192533 h 5753325"/>
              <a:gd name="connsiteX34" fmla="*/ 6089503 w 6447632"/>
              <a:gd name="connsiteY34" fmla="*/ 2192543 h 5753325"/>
              <a:gd name="connsiteX35" fmla="*/ 6084946 w 6447632"/>
              <a:gd name="connsiteY35" fmla="*/ 2203694 h 5753325"/>
              <a:gd name="connsiteX36" fmla="*/ 5987861 w 6447632"/>
              <a:gd name="connsiteY36" fmla="*/ 2304868 h 5753325"/>
              <a:gd name="connsiteX37" fmla="*/ 5973439 w 6447632"/>
              <a:gd name="connsiteY37" fmla="*/ 2385635 h 5753325"/>
              <a:gd name="connsiteX38" fmla="*/ 5916727 w 6447632"/>
              <a:gd name="connsiteY38" fmla="*/ 2458777 h 5753325"/>
              <a:gd name="connsiteX39" fmla="*/ 5856524 w 6447632"/>
              <a:gd name="connsiteY39" fmla="*/ 2583281 h 5753325"/>
              <a:gd name="connsiteX40" fmla="*/ 5838091 w 6447632"/>
              <a:gd name="connsiteY40" fmla="*/ 2753474 h 5753325"/>
              <a:gd name="connsiteX41" fmla="*/ 5777471 w 6447632"/>
              <a:gd name="connsiteY41" fmla="*/ 2901570 h 5753325"/>
              <a:gd name="connsiteX42" fmla="*/ 5723992 w 6447632"/>
              <a:gd name="connsiteY42" fmla="*/ 2998752 h 5753325"/>
              <a:gd name="connsiteX43" fmla="*/ 5557886 w 6447632"/>
              <a:gd name="connsiteY43" fmla="*/ 3329735 h 5753325"/>
              <a:gd name="connsiteX44" fmla="*/ 5471501 w 6447632"/>
              <a:gd name="connsiteY44" fmla="*/ 3462221 h 5753325"/>
              <a:gd name="connsiteX45" fmla="*/ 5465154 w 6447632"/>
              <a:gd name="connsiteY45" fmla="*/ 3541065 h 5753325"/>
              <a:gd name="connsiteX46" fmla="*/ 5437889 w 6447632"/>
              <a:gd name="connsiteY46" fmla="*/ 3559927 h 5753325"/>
              <a:gd name="connsiteX47" fmla="*/ 5432770 w 6447632"/>
              <a:gd name="connsiteY47" fmla="*/ 3562948 h 5753325"/>
              <a:gd name="connsiteX48" fmla="*/ 5406795 w 6447632"/>
              <a:gd name="connsiteY48" fmla="*/ 3578594 h 5753325"/>
              <a:gd name="connsiteX49" fmla="*/ 5381495 w 6447632"/>
              <a:gd name="connsiteY49" fmla="*/ 3599883 h 5753325"/>
              <a:gd name="connsiteX50" fmla="*/ 5363689 w 6447632"/>
              <a:gd name="connsiteY50" fmla="*/ 3633299 h 5753325"/>
              <a:gd name="connsiteX51" fmla="*/ 5291870 w 6447632"/>
              <a:gd name="connsiteY51" fmla="*/ 3799039 h 5753325"/>
              <a:gd name="connsiteX52" fmla="*/ 5241600 w 6447632"/>
              <a:gd name="connsiteY52" fmla="*/ 3894238 h 5753325"/>
              <a:gd name="connsiteX53" fmla="*/ 5211041 w 6447632"/>
              <a:gd name="connsiteY53" fmla="*/ 3924184 h 5753325"/>
              <a:gd name="connsiteX54" fmla="*/ 5176073 w 6447632"/>
              <a:gd name="connsiteY54" fmla="*/ 3970179 h 5753325"/>
              <a:gd name="connsiteX55" fmla="*/ 5172826 w 6447632"/>
              <a:gd name="connsiteY55" fmla="*/ 3991773 h 5753325"/>
              <a:gd name="connsiteX56" fmla="*/ 5157053 w 6447632"/>
              <a:gd name="connsiteY56" fmla="*/ 3997708 h 5753325"/>
              <a:gd name="connsiteX57" fmla="*/ 5127922 w 6447632"/>
              <a:gd name="connsiteY57" fmla="*/ 4022660 h 5753325"/>
              <a:gd name="connsiteX58" fmla="*/ 5020872 w 6447632"/>
              <a:gd name="connsiteY58" fmla="*/ 4075951 h 5753325"/>
              <a:gd name="connsiteX59" fmla="*/ 4991410 w 6447632"/>
              <a:gd name="connsiteY59" fmla="*/ 4087598 h 5753325"/>
              <a:gd name="connsiteX60" fmla="*/ 4930112 w 6447632"/>
              <a:gd name="connsiteY60" fmla="*/ 4138459 h 5753325"/>
              <a:gd name="connsiteX61" fmla="*/ 4834224 w 6447632"/>
              <a:gd name="connsiteY61" fmla="*/ 4231643 h 5753325"/>
              <a:gd name="connsiteX62" fmla="*/ 4812599 w 6447632"/>
              <a:gd name="connsiteY62" fmla="*/ 4249449 h 5753325"/>
              <a:gd name="connsiteX63" fmla="*/ 4789188 w 6447632"/>
              <a:gd name="connsiteY63" fmla="*/ 4256678 h 5753325"/>
              <a:gd name="connsiteX64" fmla="*/ 4779554 w 6447632"/>
              <a:gd name="connsiteY64" fmla="*/ 4251313 h 5753325"/>
              <a:gd name="connsiteX65" fmla="*/ 4766885 w 6447632"/>
              <a:gd name="connsiteY65" fmla="*/ 4259812 h 5753325"/>
              <a:gd name="connsiteX66" fmla="*/ 4762510 w 6447632"/>
              <a:gd name="connsiteY66" fmla="*/ 4260383 h 5753325"/>
              <a:gd name="connsiteX67" fmla="*/ 4738416 w 6447632"/>
              <a:gd name="connsiteY67" fmla="*/ 4265355 h 5753325"/>
              <a:gd name="connsiteX68" fmla="*/ 4712007 w 6447632"/>
              <a:gd name="connsiteY68" fmla="*/ 4317892 h 5753325"/>
              <a:gd name="connsiteX69" fmla="*/ 4658930 w 6447632"/>
              <a:gd name="connsiteY69" fmla="*/ 4348041 h 5753325"/>
              <a:gd name="connsiteX70" fmla="*/ 4443526 w 6447632"/>
              <a:gd name="connsiteY70" fmla="*/ 4507851 h 5753325"/>
              <a:gd name="connsiteX71" fmla="*/ 4289766 w 6447632"/>
              <a:gd name="connsiteY71" fmla="*/ 4711450 h 5753325"/>
              <a:gd name="connsiteX72" fmla="*/ 4150870 w 6447632"/>
              <a:gd name="connsiteY72" fmla="*/ 4818480 h 5753325"/>
              <a:gd name="connsiteX73" fmla="*/ 4006639 w 6447632"/>
              <a:gd name="connsiteY73" fmla="*/ 4933815 h 5753325"/>
              <a:gd name="connsiteX74" fmla="*/ 3298210 w 6447632"/>
              <a:gd name="connsiteY74" fmla="*/ 5070790 h 5753325"/>
              <a:gd name="connsiteX75" fmla="*/ 2947678 w 6447632"/>
              <a:gd name="connsiteY75" fmla="*/ 5117869 h 5753325"/>
              <a:gd name="connsiteX76" fmla="*/ 2822169 w 6447632"/>
              <a:gd name="connsiteY76" fmla="*/ 5129396 h 5753325"/>
              <a:gd name="connsiteX77" fmla="*/ 2538773 w 6447632"/>
              <a:gd name="connsiteY77" fmla="*/ 5313397 h 5753325"/>
              <a:gd name="connsiteX78" fmla="*/ 2014500 w 6447632"/>
              <a:gd name="connsiteY78" fmla="*/ 5519744 h 5753325"/>
              <a:gd name="connsiteX79" fmla="*/ 1934391 w 6447632"/>
              <a:gd name="connsiteY79" fmla="*/ 5591335 h 5753325"/>
              <a:gd name="connsiteX80" fmla="*/ 1892550 w 6447632"/>
              <a:gd name="connsiteY80" fmla="*/ 5649708 h 5753325"/>
              <a:gd name="connsiteX81" fmla="*/ 1854769 w 6447632"/>
              <a:gd name="connsiteY81" fmla="*/ 5647691 h 5753325"/>
              <a:gd name="connsiteX82" fmla="*/ 1809461 w 6447632"/>
              <a:gd name="connsiteY82" fmla="*/ 5648628 h 5753325"/>
              <a:gd name="connsiteX83" fmla="*/ 1745150 w 6447632"/>
              <a:gd name="connsiteY83" fmla="*/ 5693879 h 5753325"/>
              <a:gd name="connsiteX84" fmla="*/ 1713375 w 6447632"/>
              <a:gd name="connsiteY84" fmla="*/ 5684672 h 5753325"/>
              <a:gd name="connsiteX85" fmla="*/ 1707808 w 6447632"/>
              <a:gd name="connsiteY85" fmla="*/ 5682611 h 5753325"/>
              <a:gd name="connsiteX86" fmla="*/ 1679313 w 6447632"/>
              <a:gd name="connsiteY86" fmla="*/ 5672360 h 5753325"/>
              <a:gd name="connsiteX87" fmla="*/ 1646933 w 6447632"/>
              <a:gd name="connsiteY87" fmla="*/ 5666227 h 5753325"/>
              <a:gd name="connsiteX88" fmla="*/ 1610055 w 6447632"/>
              <a:gd name="connsiteY88" fmla="*/ 5673643 h 5753325"/>
              <a:gd name="connsiteX89" fmla="*/ 1437641 w 6447632"/>
              <a:gd name="connsiteY89" fmla="*/ 5723266 h 5753325"/>
              <a:gd name="connsiteX90" fmla="*/ 1332869 w 6447632"/>
              <a:gd name="connsiteY90" fmla="*/ 5744752 h 5753325"/>
              <a:gd name="connsiteX91" fmla="*/ 1290525 w 6447632"/>
              <a:gd name="connsiteY91" fmla="*/ 5740036 h 5753325"/>
              <a:gd name="connsiteX92" fmla="*/ 1233107 w 6447632"/>
              <a:gd name="connsiteY92" fmla="*/ 5742106 h 5753325"/>
              <a:gd name="connsiteX93" fmla="*/ 1214532 w 6447632"/>
              <a:gd name="connsiteY93" fmla="*/ 5753325 h 5753325"/>
              <a:gd name="connsiteX94" fmla="*/ 1199955 w 6447632"/>
              <a:gd name="connsiteY94" fmla="*/ 5744831 h 5753325"/>
              <a:gd name="connsiteX95" fmla="*/ 1162337 w 6447632"/>
              <a:gd name="connsiteY95" fmla="*/ 5738048 h 5753325"/>
              <a:gd name="connsiteX96" fmla="*/ 1053457 w 6447632"/>
              <a:gd name="connsiteY96" fmla="*/ 5688676 h 5753325"/>
              <a:gd name="connsiteX97" fmla="*/ 1025798 w 6447632"/>
              <a:gd name="connsiteY97" fmla="*/ 5673166 h 5753325"/>
              <a:gd name="connsiteX98" fmla="*/ 947900 w 6447632"/>
              <a:gd name="connsiteY98" fmla="*/ 5657848 h 5753325"/>
              <a:gd name="connsiteX99" fmla="*/ 815627 w 6447632"/>
              <a:gd name="connsiteY99" fmla="*/ 5642557 h 5753325"/>
              <a:gd name="connsiteX100" fmla="*/ 788251 w 6447632"/>
              <a:gd name="connsiteY100" fmla="*/ 5637065 h 5753325"/>
              <a:gd name="connsiteX101" fmla="*/ 767822 w 6447632"/>
              <a:gd name="connsiteY101" fmla="*/ 5623450 h 5753325"/>
              <a:gd name="connsiteX102" fmla="*/ 765791 w 6447632"/>
              <a:gd name="connsiteY102" fmla="*/ 5612539 h 5753325"/>
              <a:gd name="connsiteX103" fmla="*/ 751230 w 6447632"/>
              <a:gd name="connsiteY103" fmla="*/ 5608092 h 5753325"/>
              <a:gd name="connsiteX104" fmla="*/ 748008 w 6447632"/>
              <a:gd name="connsiteY104" fmla="*/ 5605052 h 5753325"/>
              <a:gd name="connsiteX105" fmla="*/ 728871 w 6447632"/>
              <a:gd name="connsiteY105" fmla="*/ 5589469 h 5753325"/>
              <a:gd name="connsiteX106" fmla="*/ 671898 w 6447632"/>
              <a:gd name="connsiteY106" fmla="*/ 5602363 h 5753325"/>
              <a:gd name="connsiteX107" fmla="*/ 615065 w 6447632"/>
              <a:gd name="connsiteY107" fmla="*/ 5580257 h 5753325"/>
              <a:gd name="connsiteX108" fmla="*/ 355785 w 6447632"/>
              <a:gd name="connsiteY108" fmla="*/ 5514383 h 5753325"/>
              <a:gd name="connsiteX109" fmla="*/ 102269 w 6447632"/>
              <a:gd name="connsiteY109" fmla="*/ 5524347 h 5753325"/>
              <a:gd name="connsiteX110" fmla="*/ 13160 w 6447632"/>
              <a:gd name="connsiteY110" fmla="*/ 5514159 h 5753325"/>
              <a:gd name="connsiteX111" fmla="*/ 0 w 6447632"/>
              <a:gd name="connsiteY111" fmla="*/ 5511735 h 5753325"/>
              <a:gd name="connsiteX112" fmla="*/ 0 w 6447632"/>
              <a:gd name="connsiteY112"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434072 w 6447632"/>
              <a:gd name="connsiteY12" fmla="*/ 910733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405877 w 6447632"/>
              <a:gd name="connsiteY13" fmla="*/ 1026728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71501 w 6447632"/>
              <a:gd name="connsiteY43" fmla="*/ 3462221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5154 w 6447632"/>
              <a:gd name="connsiteY44" fmla="*/ 3541065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29735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723992 w 6447632"/>
              <a:gd name="connsiteY41" fmla="*/ 2998752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77471 w 6447632"/>
              <a:gd name="connsiteY40" fmla="*/ 2901570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59177 w 6447632"/>
              <a:gd name="connsiteY24" fmla="*/ 1639513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68801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71722 w 6447632"/>
              <a:gd name="connsiteY15" fmla="*/ 1318080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62266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45206 w 6447632"/>
              <a:gd name="connsiteY13" fmla="*/ 1018060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54187 w 6447632"/>
              <a:gd name="connsiteY7" fmla="*/ 615799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58350 w 6447632"/>
              <a:gd name="connsiteY6" fmla="*/ 492529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344988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41532 w 6447632"/>
              <a:gd name="connsiteY14" fmla="*/ 1151111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34770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7632"/>
              <a:gd name="connsiteY0" fmla="*/ 0 h 5753325"/>
              <a:gd name="connsiteX1" fmla="*/ 6438980 w 6447632"/>
              <a:gd name="connsiteY1" fmla="*/ 0 h 5753325"/>
              <a:gd name="connsiteX2" fmla="*/ 6439047 w 6447632"/>
              <a:gd name="connsiteY2" fmla="*/ 147 h 5753325"/>
              <a:gd name="connsiteX3" fmla="*/ 6443456 w 6447632"/>
              <a:gd name="connsiteY3" fmla="*/ 130105 h 5753325"/>
              <a:gd name="connsiteX4" fmla="*/ 6447632 w 6447632"/>
              <a:gd name="connsiteY4" fmla="*/ 170016 h 5753325"/>
              <a:gd name="connsiteX5" fmla="*/ 6396598 w 6447632"/>
              <a:gd name="connsiteY5" fmla="*/ 274847 h 5753325"/>
              <a:gd name="connsiteX6" fmla="*/ 6337615 w 6447632"/>
              <a:gd name="connsiteY6" fmla="*/ 471794 h 5753325"/>
              <a:gd name="connsiteX7" fmla="*/ 6304423 w 6447632"/>
              <a:gd name="connsiteY7" fmla="*/ 582623 h 5753325"/>
              <a:gd name="connsiteX8" fmla="*/ 6303977 w 6447632"/>
              <a:gd name="connsiteY8" fmla="*/ 664291 h 5753325"/>
              <a:gd name="connsiteX9" fmla="*/ 6299372 w 6447632"/>
              <a:gd name="connsiteY9" fmla="*/ 697330 h 5753325"/>
              <a:gd name="connsiteX10" fmla="*/ 6309888 w 6447632"/>
              <a:gd name="connsiteY10" fmla="*/ 754001 h 5753325"/>
              <a:gd name="connsiteX11" fmla="*/ 6339879 w 6447632"/>
              <a:gd name="connsiteY11" fmla="*/ 811136 h 5753325"/>
              <a:gd name="connsiteX12" fmla="*/ 6330065 w 6447632"/>
              <a:gd name="connsiteY12" fmla="*/ 893399 h 5753325"/>
              <a:gd name="connsiteX13" fmla="*/ 6328618 w 6447632"/>
              <a:gd name="connsiteY13" fmla="*/ 1009766 h 5753325"/>
              <a:gd name="connsiteX14" fmla="*/ 6320797 w 6447632"/>
              <a:gd name="connsiteY14" fmla="*/ 1146964 h 5753325"/>
              <a:gd name="connsiteX15" fmla="*/ 6334400 w 6447632"/>
              <a:gd name="connsiteY15" fmla="*/ 1280757 h 5753325"/>
              <a:gd name="connsiteX16" fmla="*/ 6356023 w 6447632"/>
              <a:gd name="connsiteY16" fmla="*/ 1356227 h 5753325"/>
              <a:gd name="connsiteX17" fmla="*/ 6356157 w 6447632"/>
              <a:gd name="connsiteY17" fmla="*/ 1361967 h 5753325"/>
              <a:gd name="connsiteX18" fmla="*/ 6350613 w 6447632"/>
              <a:gd name="connsiteY18" fmla="*/ 1393569 h 5753325"/>
              <a:gd name="connsiteX19" fmla="*/ 6357062 w 6447632"/>
              <a:gd name="connsiteY19" fmla="*/ 1444071 h 5753325"/>
              <a:gd name="connsiteX20" fmla="*/ 6364832 w 6447632"/>
              <a:gd name="connsiteY20" fmla="*/ 1478763 h 5753325"/>
              <a:gd name="connsiteX21" fmla="*/ 6369745 w 6447632"/>
              <a:gd name="connsiteY21" fmla="*/ 1495680 h 5753325"/>
              <a:gd name="connsiteX22" fmla="*/ 6370898 w 6447632"/>
              <a:gd name="connsiteY22" fmla="*/ 1513331 h 5753325"/>
              <a:gd name="connsiteX23" fmla="*/ 6339773 w 6447632"/>
              <a:gd name="connsiteY23" fmla="*/ 1527414 h 5753325"/>
              <a:gd name="connsiteX24" fmla="*/ 6321854 w 6447632"/>
              <a:gd name="connsiteY24" fmla="*/ 1635366 h 5753325"/>
              <a:gd name="connsiteX25" fmla="*/ 6299489 w 6447632"/>
              <a:gd name="connsiteY25" fmla="*/ 1784860 h 5753325"/>
              <a:gd name="connsiteX26" fmla="*/ 6267878 w 6447632"/>
              <a:gd name="connsiteY26" fmla="*/ 1858572 h 5753325"/>
              <a:gd name="connsiteX27" fmla="*/ 6251146 w 6447632"/>
              <a:gd name="connsiteY27" fmla="*/ 1926167 h 5753325"/>
              <a:gd name="connsiteX28" fmla="*/ 6210686 w 6447632"/>
              <a:gd name="connsiteY28" fmla="*/ 2014834 h 5753325"/>
              <a:gd name="connsiteX29" fmla="*/ 6106652 w 6447632"/>
              <a:gd name="connsiteY29" fmla="*/ 2150572 h 5753325"/>
              <a:gd name="connsiteX30" fmla="*/ 6097813 w 6447632"/>
              <a:gd name="connsiteY30" fmla="*/ 2172208 h 5753325"/>
              <a:gd name="connsiteX31" fmla="*/ 6095990 w 6447632"/>
              <a:gd name="connsiteY31" fmla="*/ 2181185 h 5753325"/>
              <a:gd name="connsiteX32" fmla="*/ 6090126 w 6447632"/>
              <a:gd name="connsiteY32" fmla="*/ 2192533 h 5753325"/>
              <a:gd name="connsiteX33" fmla="*/ 6089503 w 6447632"/>
              <a:gd name="connsiteY33" fmla="*/ 2192543 h 5753325"/>
              <a:gd name="connsiteX34" fmla="*/ 6084946 w 6447632"/>
              <a:gd name="connsiteY34" fmla="*/ 2203694 h 5753325"/>
              <a:gd name="connsiteX35" fmla="*/ 5987861 w 6447632"/>
              <a:gd name="connsiteY35" fmla="*/ 2304868 h 5753325"/>
              <a:gd name="connsiteX36" fmla="*/ 5973439 w 6447632"/>
              <a:gd name="connsiteY36" fmla="*/ 2385635 h 5753325"/>
              <a:gd name="connsiteX37" fmla="*/ 5916727 w 6447632"/>
              <a:gd name="connsiteY37" fmla="*/ 2458777 h 5753325"/>
              <a:gd name="connsiteX38" fmla="*/ 5856524 w 6447632"/>
              <a:gd name="connsiteY38" fmla="*/ 2583281 h 5753325"/>
              <a:gd name="connsiteX39" fmla="*/ 5838091 w 6447632"/>
              <a:gd name="connsiteY39" fmla="*/ 2753474 h 5753325"/>
              <a:gd name="connsiteX40" fmla="*/ 5744296 w 6447632"/>
              <a:gd name="connsiteY40" fmla="*/ 2893276 h 5753325"/>
              <a:gd name="connsiteX41" fmla="*/ 5682522 w 6447632"/>
              <a:gd name="connsiteY41" fmla="*/ 3044368 h 5753325"/>
              <a:gd name="connsiteX42" fmla="*/ 5557886 w 6447632"/>
              <a:gd name="connsiteY42" fmla="*/ 3304853 h 5753325"/>
              <a:gd name="connsiteX43" fmla="*/ 5483942 w 6447632"/>
              <a:gd name="connsiteY43" fmla="*/ 3416604 h 5753325"/>
              <a:gd name="connsiteX44" fmla="*/ 5461007 w 6447632"/>
              <a:gd name="connsiteY44" fmla="*/ 3503742 h 5753325"/>
              <a:gd name="connsiteX45" fmla="*/ 5437889 w 6447632"/>
              <a:gd name="connsiteY45" fmla="*/ 3559927 h 5753325"/>
              <a:gd name="connsiteX46" fmla="*/ 5432770 w 6447632"/>
              <a:gd name="connsiteY46" fmla="*/ 3562948 h 5753325"/>
              <a:gd name="connsiteX47" fmla="*/ 5406795 w 6447632"/>
              <a:gd name="connsiteY47" fmla="*/ 3578594 h 5753325"/>
              <a:gd name="connsiteX48" fmla="*/ 5381495 w 6447632"/>
              <a:gd name="connsiteY48" fmla="*/ 3599883 h 5753325"/>
              <a:gd name="connsiteX49" fmla="*/ 5363689 w 6447632"/>
              <a:gd name="connsiteY49" fmla="*/ 3633299 h 5753325"/>
              <a:gd name="connsiteX50" fmla="*/ 5291870 w 6447632"/>
              <a:gd name="connsiteY50" fmla="*/ 3799039 h 5753325"/>
              <a:gd name="connsiteX51" fmla="*/ 5241600 w 6447632"/>
              <a:gd name="connsiteY51" fmla="*/ 3894238 h 5753325"/>
              <a:gd name="connsiteX52" fmla="*/ 5211041 w 6447632"/>
              <a:gd name="connsiteY52" fmla="*/ 3924184 h 5753325"/>
              <a:gd name="connsiteX53" fmla="*/ 5176073 w 6447632"/>
              <a:gd name="connsiteY53" fmla="*/ 3970179 h 5753325"/>
              <a:gd name="connsiteX54" fmla="*/ 5172826 w 6447632"/>
              <a:gd name="connsiteY54" fmla="*/ 3991773 h 5753325"/>
              <a:gd name="connsiteX55" fmla="*/ 5157053 w 6447632"/>
              <a:gd name="connsiteY55" fmla="*/ 3997708 h 5753325"/>
              <a:gd name="connsiteX56" fmla="*/ 5127922 w 6447632"/>
              <a:gd name="connsiteY56" fmla="*/ 4022660 h 5753325"/>
              <a:gd name="connsiteX57" fmla="*/ 5020872 w 6447632"/>
              <a:gd name="connsiteY57" fmla="*/ 4075951 h 5753325"/>
              <a:gd name="connsiteX58" fmla="*/ 4991410 w 6447632"/>
              <a:gd name="connsiteY58" fmla="*/ 4087598 h 5753325"/>
              <a:gd name="connsiteX59" fmla="*/ 4930112 w 6447632"/>
              <a:gd name="connsiteY59" fmla="*/ 4138459 h 5753325"/>
              <a:gd name="connsiteX60" fmla="*/ 4834224 w 6447632"/>
              <a:gd name="connsiteY60" fmla="*/ 4231643 h 5753325"/>
              <a:gd name="connsiteX61" fmla="*/ 4812599 w 6447632"/>
              <a:gd name="connsiteY61" fmla="*/ 4249449 h 5753325"/>
              <a:gd name="connsiteX62" fmla="*/ 4789188 w 6447632"/>
              <a:gd name="connsiteY62" fmla="*/ 4256678 h 5753325"/>
              <a:gd name="connsiteX63" fmla="*/ 4779554 w 6447632"/>
              <a:gd name="connsiteY63" fmla="*/ 4251313 h 5753325"/>
              <a:gd name="connsiteX64" fmla="*/ 4766885 w 6447632"/>
              <a:gd name="connsiteY64" fmla="*/ 4259812 h 5753325"/>
              <a:gd name="connsiteX65" fmla="*/ 4762510 w 6447632"/>
              <a:gd name="connsiteY65" fmla="*/ 4260383 h 5753325"/>
              <a:gd name="connsiteX66" fmla="*/ 4738416 w 6447632"/>
              <a:gd name="connsiteY66" fmla="*/ 4265355 h 5753325"/>
              <a:gd name="connsiteX67" fmla="*/ 4712007 w 6447632"/>
              <a:gd name="connsiteY67" fmla="*/ 4317892 h 5753325"/>
              <a:gd name="connsiteX68" fmla="*/ 4658930 w 6447632"/>
              <a:gd name="connsiteY68" fmla="*/ 4348041 h 5753325"/>
              <a:gd name="connsiteX69" fmla="*/ 4443526 w 6447632"/>
              <a:gd name="connsiteY69" fmla="*/ 4507851 h 5753325"/>
              <a:gd name="connsiteX70" fmla="*/ 4289766 w 6447632"/>
              <a:gd name="connsiteY70" fmla="*/ 4711450 h 5753325"/>
              <a:gd name="connsiteX71" fmla="*/ 4150870 w 6447632"/>
              <a:gd name="connsiteY71" fmla="*/ 4818480 h 5753325"/>
              <a:gd name="connsiteX72" fmla="*/ 4006639 w 6447632"/>
              <a:gd name="connsiteY72" fmla="*/ 4933815 h 5753325"/>
              <a:gd name="connsiteX73" fmla="*/ 3298210 w 6447632"/>
              <a:gd name="connsiteY73" fmla="*/ 5070790 h 5753325"/>
              <a:gd name="connsiteX74" fmla="*/ 2947678 w 6447632"/>
              <a:gd name="connsiteY74" fmla="*/ 5117869 h 5753325"/>
              <a:gd name="connsiteX75" fmla="*/ 2822169 w 6447632"/>
              <a:gd name="connsiteY75" fmla="*/ 5129396 h 5753325"/>
              <a:gd name="connsiteX76" fmla="*/ 2538773 w 6447632"/>
              <a:gd name="connsiteY76" fmla="*/ 5313397 h 5753325"/>
              <a:gd name="connsiteX77" fmla="*/ 2014500 w 6447632"/>
              <a:gd name="connsiteY77" fmla="*/ 5519744 h 5753325"/>
              <a:gd name="connsiteX78" fmla="*/ 1934391 w 6447632"/>
              <a:gd name="connsiteY78" fmla="*/ 5591335 h 5753325"/>
              <a:gd name="connsiteX79" fmla="*/ 1892550 w 6447632"/>
              <a:gd name="connsiteY79" fmla="*/ 5649708 h 5753325"/>
              <a:gd name="connsiteX80" fmla="*/ 1854769 w 6447632"/>
              <a:gd name="connsiteY80" fmla="*/ 5647691 h 5753325"/>
              <a:gd name="connsiteX81" fmla="*/ 1809461 w 6447632"/>
              <a:gd name="connsiteY81" fmla="*/ 5648628 h 5753325"/>
              <a:gd name="connsiteX82" fmla="*/ 1745150 w 6447632"/>
              <a:gd name="connsiteY82" fmla="*/ 5693879 h 5753325"/>
              <a:gd name="connsiteX83" fmla="*/ 1713375 w 6447632"/>
              <a:gd name="connsiteY83" fmla="*/ 5684672 h 5753325"/>
              <a:gd name="connsiteX84" fmla="*/ 1707808 w 6447632"/>
              <a:gd name="connsiteY84" fmla="*/ 5682611 h 5753325"/>
              <a:gd name="connsiteX85" fmla="*/ 1679313 w 6447632"/>
              <a:gd name="connsiteY85" fmla="*/ 5672360 h 5753325"/>
              <a:gd name="connsiteX86" fmla="*/ 1646933 w 6447632"/>
              <a:gd name="connsiteY86" fmla="*/ 5666227 h 5753325"/>
              <a:gd name="connsiteX87" fmla="*/ 1610055 w 6447632"/>
              <a:gd name="connsiteY87" fmla="*/ 5673643 h 5753325"/>
              <a:gd name="connsiteX88" fmla="*/ 1437641 w 6447632"/>
              <a:gd name="connsiteY88" fmla="*/ 5723266 h 5753325"/>
              <a:gd name="connsiteX89" fmla="*/ 1332869 w 6447632"/>
              <a:gd name="connsiteY89" fmla="*/ 5744752 h 5753325"/>
              <a:gd name="connsiteX90" fmla="*/ 1290525 w 6447632"/>
              <a:gd name="connsiteY90" fmla="*/ 5740036 h 5753325"/>
              <a:gd name="connsiteX91" fmla="*/ 1233107 w 6447632"/>
              <a:gd name="connsiteY91" fmla="*/ 5742106 h 5753325"/>
              <a:gd name="connsiteX92" fmla="*/ 1214532 w 6447632"/>
              <a:gd name="connsiteY92" fmla="*/ 5753325 h 5753325"/>
              <a:gd name="connsiteX93" fmla="*/ 1199955 w 6447632"/>
              <a:gd name="connsiteY93" fmla="*/ 5744831 h 5753325"/>
              <a:gd name="connsiteX94" fmla="*/ 1162337 w 6447632"/>
              <a:gd name="connsiteY94" fmla="*/ 5738048 h 5753325"/>
              <a:gd name="connsiteX95" fmla="*/ 1053457 w 6447632"/>
              <a:gd name="connsiteY95" fmla="*/ 5688676 h 5753325"/>
              <a:gd name="connsiteX96" fmla="*/ 1025798 w 6447632"/>
              <a:gd name="connsiteY96" fmla="*/ 5673166 h 5753325"/>
              <a:gd name="connsiteX97" fmla="*/ 947900 w 6447632"/>
              <a:gd name="connsiteY97" fmla="*/ 5657848 h 5753325"/>
              <a:gd name="connsiteX98" fmla="*/ 815627 w 6447632"/>
              <a:gd name="connsiteY98" fmla="*/ 5642557 h 5753325"/>
              <a:gd name="connsiteX99" fmla="*/ 788251 w 6447632"/>
              <a:gd name="connsiteY99" fmla="*/ 5637065 h 5753325"/>
              <a:gd name="connsiteX100" fmla="*/ 767822 w 6447632"/>
              <a:gd name="connsiteY100" fmla="*/ 5623450 h 5753325"/>
              <a:gd name="connsiteX101" fmla="*/ 765791 w 6447632"/>
              <a:gd name="connsiteY101" fmla="*/ 5612539 h 5753325"/>
              <a:gd name="connsiteX102" fmla="*/ 751230 w 6447632"/>
              <a:gd name="connsiteY102" fmla="*/ 5608092 h 5753325"/>
              <a:gd name="connsiteX103" fmla="*/ 748008 w 6447632"/>
              <a:gd name="connsiteY103" fmla="*/ 5605052 h 5753325"/>
              <a:gd name="connsiteX104" fmla="*/ 728871 w 6447632"/>
              <a:gd name="connsiteY104" fmla="*/ 5589469 h 5753325"/>
              <a:gd name="connsiteX105" fmla="*/ 671898 w 6447632"/>
              <a:gd name="connsiteY105" fmla="*/ 5602363 h 5753325"/>
              <a:gd name="connsiteX106" fmla="*/ 615065 w 6447632"/>
              <a:gd name="connsiteY106" fmla="*/ 5580257 h 5753325"/>
              <a:gd name="connsiteX107" fmla="*/ 355785 w 6447632"/>
              <a:gd name="connsiteY107" fmla="*/ 5514383 h 5753325"/>
              <a:gd name="connsiteX108" fmla="*/ 102269 w 6447632"/>
              <a:gd name="connsiteY108" fmla="*/ 5524347 h 5753325"/>
              <a:gd name="connsiteX109" fmla="*/ 13160 w 6447632"/>
              <a:gd name="connsiteY109" fmla="*/ 5514159 h 5753325"/>
              <a:gd name="connsiteX110" fmla="*/ 0 w 6447632"/>
              <a:gd name="connsiteY110" fmla="*/ 5511735 h 5753325"/>
              <a:gd name="connsiteX111" fmla="*/ 0 w 6447632"/>
              <a:gd name="connsiteY111" fmla="*/ 0 h 5753325"/>
              <a:gd name="connsiteX0" fmla="*/ 0 w 6443456"/>
              <a:gd name="connsiteY0" fmla="*/ 0 h 5753325"/>
              <a:gd name="connsiteX1" fmla="*/ 6438980 w 6443456"/>
              <a:gd name="connsiteY1" fmla="*/ 0 h 5753325"/>
              <a:gd name="connsiteX2" fmla="*/ 6439047 w 6443456"/>
              <a:gd name="connsiteY2" fmla="*/ 147 h 5753325"/>
              <a:gd name="connsiteX3" fmla="*/ 6443456 w 6443456"/>
              <a:gd name="connsiteY3" fmla="*/ 130105 h 5753325"/>
              <a:gd name="connsiteX4" fmla="*/ 6422751 w 6443456"/>
              <a:gd name="connsiteY4" fmla="*/ 174163 h 5753325"/>
              <a:gd name="connsiteX5" fmla="*/ 6396598 w 6443456"/>
              <a:gd name="connsiteY5" fmla="*/ 274847 h 5753325"/>
              <a:gd name="connsiteX6" fmla="*/ 6337615 w 6443456"/>
              <a:gd name="connsiteY6" fmla="*/ 471794 h 5753325"/>
              <a:gd name="connsiteX7" fmla="*/ 6304423 w 6443456"/>
              <a:gd name="connsiteY7" fmla="*/ 582623 h 5753325"/>
              <a:gd name="connsiteX8" fmla="*/ 6303977 w 6443456"/>
              <a:gd name="connsiteY8" fmla="*/ 664291 h 5753325"/>
              <a:gd name="connsiteX9" fmla="*/ 6299372 w 6443456"/>
              <a:gd name="connsiteY9" fmla="*/ 697330 h 5753325"/>
              <a:gd name="connsiteX10" fmla="*/ 6309888 w 6443456"/>
              <a:gd name="connsiteY10" fmla="*/ 754001 h 5753325"/>
              <a:gd name="connsiteX11" fmla="*/ 6339879 w 6443456"/>
              <a:gd name="connsiteY11" fmla="*/ 811136 h 5753325"/>
              <a:gd name="connsiteX12" fmla="*/ 6330065 w 6443456"/>
              <a:gd name="connsiteY12" fmla="*/ 893399 h 5753325"/>
              <a:gd name="connsiteX13" fmla="*/ 6328618 w 6443456"/>
              <a:gd name="connsiteY13" fmla="*/ 1009766 h 5753325"/>
              <a:gd name="connsiteX14" fmla="*/ 6320797 w 6443456"/>
              <a:gd name="connsiteY14" fmla="*/ 1146964 h 5753325"/>
              <a:gd name="connsiteX15" fmla="*/ 6334400 w 6443456"/>
              <a:gd name="connsiteY15" fmla="*/ 1280757 h 5753325"/>
              <a:gd name="connsiteX16" fmla="*/ 6356023 w 6443456"/>
              <a:gd name="connsiteY16" fmla="*/ 1356227 h 5753325"/>
              <a:gd name="connsiteX17" fmla="*/ 6356157 w 6443456"/>
              <a:gd name="connsiteY17" fmla="*/ 1361967 h 5753325"/>
              <a:gd name="connsiteX18" fmla="*/ 6350613 w 6443456"/>
              <a:gd name="connsiteY18" fmla="*/ 1393569 h 5753325"/>
              <a:gd name="connsiteX19" fmla="*/ 6357062 w 6443456"/>
              <a:gd name="connsiteY19" fmla="*/ 1444071 h 5753325"/>
              <a:gd name="connsiteX20" fmla="*/ 6364832 w 6443456"/>
              <a:gd name="connsiteY20" fmla="*/ 1478763 h 5753325"/>
              <a:gd name="connsiteX21" fmla="*/ 6369745 w 6443456"/>
              <a:gd name="connsiteY21" fmla="*/ 1495680 h 5753325"/>
              <a:gd name="connsiteX22" fmla="*/ 6370898 w 6443456"/>
              <a:gd name="connsiteY22" fmla="*/ 1513331 h 5753325"/>
              <a:gd name="connsiteX23" fmla="*/ 6339773 w 6443456"/>
              <a:gd name="connsiteY23" fmla="*/ 1527414 h 5753325"/>
              <a:gd name="connsiteX24" fmla="*/ 6321854 w 6443456"/>
              <a:gd name="connsiteY24" fmla="*/ 1635366 h 5753325"/>
              <a:gd name="connsiteX25" fmla="*/ 6299489 w 6443456"/>
              <a:gd name="connsiteY25" fmla="*/ 1784860 h 5753325"/>
              <a:gd name="connsiteX26" fmla="*/ 6267878 w 6443456"/>
              <a:gd name="connsiteY26" fmla="*/ 1858572 h 5753325"/>
              <a:gd name="connsiteX27" fmla="*/ 6251146 w 6443456"/>
              <a:gd name="connsiteY27" fmla="*/ 1926167 h 5753325"/>
              <a:gd name="connsiteX28" fmla="*/ 6210686 w 6443456"/>
              <a:gd name="connsiteY28" fmla="*/ 2014834 h 5753325"/>
              <a:gd name="connsiteX29" fmla="*/ 6106652 w 6443456"/>
              <a:gd name="connsiteY29" fmla="*/ 2150572 h 5753325"/>
              <a:gd name="connsiteX30" fmla="*/ 6097813 w 6443456"/>
              <a:gd name="connsiteY30" fmla="*/ 2172208 h 5753325"/>
              <a:gd name="connsiteX31" fmla="*/ 6095990 w 6443456"/>
              <a:gd name="connsiteY31" fmla="*/ 2181185 h 5753325"/>
              <a:gd name="connsiteX32" fmla="*/ 6090126 w 6443456"/>
              <a:gd name="connsiteY32" fmla="*/ 2192533 h 5753325"/>
              <a:gd name="connsiteX33" fmla="*/ 6089503 w 6443456"/>
              <a:gd name="connsiteY33" fmla="*/ 2192543 h 5753325"/>
              <a:gd name="connsiteX34" fmla="*/ 6084946 w 6443456"/>
              <a:gd name="connsiteY34" fmla="*/ 2203694 h 5753325"/>
              <a:gd name="connsiteX35" fmla="*/ 5987861 w 6443456"/>
              <a:gd name="connsiteY35" fmla="*/ 2304868 h 5753325"/>
              <a:gd name="connsiteX36" fmla="*/ 5973439 w 6443456"/>
              <a:gd name="connsiteY36" fmla="*/ 2385635 h 5753325"/>
              <a:gd name="connsiteX37" fmla="*/ 5916727 w 6443456"/>
              <a:gd name="connsiteY37" fmla="*/ 2458777 h 5753325"/>
              <a:gd name="connsiteX38" fmla="*/ 5856524 w 6443456"/>
              <a:gd name="connsiteY38" fmla="*/ 2583281 h 5753325"/>
              <a:gd name="connsiteX39" fmla="*/ 5838091 w 6443456"/>
              <a:gd name="connsiteY39" fmla="*/ 2753474 h 5753325"/>
              <a:gd name="connsiteX40" fmla="*/ 5744296 w 6443456"/>
              <a:gd name="connsiteY40" fmla="*/ 2893276 h 5753325"/>
              <a:gd name="connsiteX41" fmla="*/ 5682522 w 6443456"/>
              <a:gd name="connsiteY41" fmla="*/ 3044368 h 5753325"/>
              <a:gd name="connsiteX42" fmla="*/ 5557886 w 6443456"/>
              <a:gd name="connsiteY42" fmla="*/ 3304853 h 5753325"/>
              <a:gd name="connsiteX43" fmla="*/ 5483942 w 6443456"/>
              <a:gd name="connsiteY43" fmla="*/ 3416604 h 5753325"/>
              <a:gd name="connsiteX44" fmla="*/ 5461007 w 6443456"/>
              <a:gd name="connsiteY44" fmla="*/ 3503742 h 5753325"/>
              <a:gd name="connsiteX45" fmla="*/ 5437889 w 6443456"/>
              <a:gd name="connsiteY45" fmla="*/ 3559927 h 5753325"/>
              <a:gd name="connsiteX46" fmla="*/ 5432770 w 6443456"/>
              <a:gd name="connsiteY46" fmla="*/ 3562948 h 5753325"/>
              <a:gd name="connsiteX47" fmla="*/ 5406795 w 6443456"/>
              <a:gd name="connsiteY47" fmla="*/ 3578594 h 5753325"/>
              <a:gd name="connsiteX48" fmla="*/ 5381495 w 6443456"/>
              <a:gd name="connsiteY48" fmla="*/ 3599883 h 5753325"/>
              <a:gd name="connsiteX49" fmla="*/ 5363689 w 6443456"/>
              <a:gd name="connsiteY49" fmla="*/ 3633299 h 5753325"/>
              <a:gd name="connsiteX50" fmla="*/ 5291870 w 6443456"/>
              <a:gd name="connsiteY50" fmla="*/ 3799039 h 5753325"/>
              <a:gd name="connsiteX51" fmla="*/ 5241600 w 6443456"/>
              <a:gd name="connsiteY51" fmla="*/ 3894238 h 5753325"/>
              <a:gd name="connsiteX52" fmla="*/ 5211041 w 6443456"/>
              <a:gd name="connsiteY52" fmla="*/ 3924184 h 5753325"/>
              <a:gd name="connsiteX53" fmla="*/ 5176073 w 6443456"/>
              <a:gd name="connsiteY53" fmla="*/ 3970179 h 5753325"/>
              <a:gd name="connsiteX54" fmla="*/ 5172826 w 6443456"/>
              <a:gd name="connsiteY54" fmla="*/ 3991773 h 5753325"/>
              <a:gd name="connsiteX55" fmla="*/ 5157053 w 6443456"/>
              <a:gd name="connsiteY55" fmla="*/ 3997708 h 5753325"/>
              <a:gd name="connsiteX56" fmla="*/ 5127922 w 6443456"/>
              <a:gd name="connsiteY56" fmla="*/ 4022660 h 5753325"/>
              <a:gd name="connsiteX57" fmla="*/ 5020872 w 6443456"/>
              <a:gd name="connsiteY57" fmla="*/ 4075951 h 5753325"/>
              <a:gd name="connsiteX58" fmla="*/ 4991410 w 6443456"/>
              <a:gd name="connsiteY58" fmla="*/ 4087598 h 5753325"/>
              <a:gd name="connsiteX59" fmla="*/ 4930112 w 6443456"/>
              <a:gd name="connsiteY59" fmla="*/ 4138459 h 5753325"/>
              <a:gd name="connsiteX60" fmla="*/ 4834224 w 6443456"/>
              <a:gd name="connsiteY60" fmla="*/ 4231643 h 5753325"/>
              <a:gd name="connsiteX61" fmla="*/ 4812599 w 6443456"/>
              <a:gd name="connsiteY61" fmla="*/ 4249449 h 5753325"/>
              <a:gd name="connsiteX62" fmla="*/ 4789188 w 6443456"/>
              <a:gd name="connsiteY62" fmla="*/ 4256678 h 5753325"/>
              <a:gd name="connsiteX63" fmla="*/ 4779554 w 6443456"/>
              <a:gd name="connsiteY63" fmla="*/ 4251313 h 5753325"/>
              <a:gd name="connsiteX64" fmla="*/ 4766885 w 6443456"/>
              <a:gd name="connsiteY64" fmla="*/ 4259812 h 5753325"/>
              <a:gd name="connsiteX65" fmla="*/ 4762510 w 6443456"/>
              <a:gd name="connsiteY65" fmla="*/ 4260383 h 5753325"/>
              <a:gd name="connsiteX66" fmla="*/ 4738416 w 6443456"/>
              <a:gd name="connsiteY66" fmla="*/ 4265355 h 5753325"/>
              <a:gd name="connsiteX67" fmla="*/ 4712007 w 6443456"/>
              <a:gd name="connsiteY67" fmla="*/ 4317892 h 5753325"/>
              <a:gd name="connsiteX68" fmla="*/ 4658930 w 6443456"/>
              <a:gd name="connsiteY68" fmla="*/ 4348041 h 5753325"/>
              <a:gd name="connsiteX69" fmla="*/ 4443526 w 6443456"/>
              <a:gd name="connsiteY69" fmla="*/ 4507851 h 5753325"/>
              <a:gd name="connsiteX70" fmla="*/ 4289766 w 6443456"/>
              <a:gd name="connsiteY70" fmla="*/ 4711450 h 5753325"/>
              <a:gd name="connsiteX71" fmla="*/ 4150870 w 6443456"/>
              <a:gd name="connsiteY71" fmla="*/ 4818480 h 5753325"/>
              <a:gd name="connsiteX72" fmla="*/ 4006639 w 6443456"/>
              <a:gd name="connsiteY72" fmla="*/ 4933815 h 5753325"/>
              <a:gd name="connsiteX73" fmla="*/ 3298210 w 6443456"/>
              <a:gd name="connsiteY73" fmla="*/ 5070790 h 5753325"/>
              <a:gd name="connsiteX74" fmla="*/ 2947678 w 6443456"/>
              <a:gd name="connsiteY74" fmla="*/ 5117869 h 5753325"/>
              <a:gd name="connsiteX75" fmla="*/ 2822169 w 6443456"/>
              <a:gd name="connsiteY75" fmla="*/ 5129396 h 5753325"/>
              <a:gd name="connsiteX76" fmla="*/ 2538773 w 6443456"/>
              <a:gd name="connsiteY76" fmla="*/ 5313397 h 5753325"/>
              <a:gd name="connsiteX77" fmla="*/ 2014500 w 6443456"/>
              <a:gd name="connsiteY77" fmla="*/ 5519744 h 5753325"/>
              <a:gd name="connsiteX78" fmla="*/ 1934391 w 6443456"/>
              <a:gd name="connsiteY78" fmla="*/ 5591335 h 5753325"/>
              <a:gd name="connsiteX79" fmla="*/ 1892550 w 6443456"/>
              <a:gd name="connsiteY79" fmla="*/ 5649708 h 5753325"/>
              <a:gd name="connsiteX80" fmla="*/ 1854769 w 6443456"/>
              <a:gd name="connsiteY80" fmla="*/ 5647691 h 5753325"/>
              <a:gd name="connsiteX81" fmla="*/ 1809461 w 6443456"/>
              <a:gd name="connsiteY81" fmla="*/ 5648628 h 5753325"/>
              <a:gd name="connsiteX82" fmla="*/ 1745150 w 6443456"/>
              <a:gd name="connsiteY82" fmla="*/ 5693879 h 5753325"/>
              <a:gd name="connsiteX83" fmla="*/ 1713375 w 6443456"/>
              <a:gd name="connsiteY83" fmla="*/ 5684672 h 5753325"/>
              <a:gd name="connsiteX84" fmla="*/ 1707808 w 6443456"/>
              <a:gd name="connsiteY84" fmla="*/ 5682611 h 5753325"/>
              <a:gd name="connsiteX85" fmla="*/ 1679313 w 6443456"/>
              <a:gd name="connsiteY85" fmla="*/ 5672360 h 5753325"/>
              <a:gd name="connsiteX86" fmla="*/ 1646933 w 6443456"/>
              <a:gd name="connsiteY86" fmla="*/ 5666227 h 5753325"/>
              <a:gd name="connsiteX87" fmla="*/ 1610055 w 6443456"/>
              <a:gd name="connsiteY87" fmla="*/ 5673643 h 5753325"/>
              <a:gd name="connsiteX88" fmla="*/ 1437641 w 6443456"/>
              <a:gd name="connsiteY88" fmla="*/ 5723266 h 5753325"/>
              <a:gd name="connsiteX89" fmla="*/ 1332869 w 6443456"/>
              <a:gd name="connsiteY89" fmla="*/ 5744752 h 5753325"/>
              <a:gd name="connsiteX90" fmla="*/ 1290525 w 6443456"/>
              <a:gd name="connsiteY90" fmla="*/ 5740036 h 5753325"/>
              <a:gd name="connsiteX91" fmla="*/ 1233107 w 6443456"/>
              <a:gd name="connsiteY91" fmla="*/ 5742106 h 5753325"/>
              <a:gd name="connsiteX92" fmla="*/ 1214532 w 6443456"/>
              <a:gd name="connsiteY92" fmla="*/ 5753325 h 5753325"/>
              <a:gd name="connsiteX93" fmla="*/ 1199955 w 6443456"/>
              <a:gd name="connsiteY93" fmla="*/ 5744831 h 5753325"/>
              <a:gd name="connsiteX94" fmla="*/ 1162337 w 6443456"/>
              <a:gd name="connsiteY94" fmla="*/ 5738048 h 5753325"/>
              <a:gd name="connsiteX95" fmla="*/ 1053457 w 6443456"/>
              <a:gd name="connsiteY95" fmla="*/ 5688676 h 5753325"/>
              <a:gd name="connsiteX96" fmla="*/ 1025798 w 6443456"/>
              <a:gd name="connsiteY96" fmla="*/ 5673166 h 5753325"/>
              <a:gd name="connsiteX97" fmla="*/ 947900 w 6443456"/>
              <a:gd name="connsiteY97" fmla="*/ 5657848 h 5753325"/>
              <a:gd name="connsiteX98" fmla="*/ 815627 w 6443456"/>
              <a:gd name="connsiteY98" fmla="*/ 5642557 h 5753325"/>
              <a:gd name="connsiteX99" fmla="*/ 788251 w 6443456"/>
              <a:gd name="connsiteY99" fmla="*/ 5637065 h 5753325"/>
              <a:gd name="connsiteX100" fmla="*/ 767822 w 6443456"/>
              <a:gd name="connsiteY100" fmla="*/ 5623450 h 5753325"/>
              <a:gd name="connsiteX101" fmla="*/ 765791 w 6443456"/>
              <a:gd name="connsiteY101" fmla="*/ 5612539 h 5753325"/>
              <a:gd name="connsiteX102" fmla="*/ 751230 w 6443456"/>
              <a:gd name="connsiteY102" fmla="*/ 5608092 h 5753325"/>
              <a:gd name="connsiteX103" fmla="*/ 748008 w 6443456"/>
              <a:gd name="connsiteY103" fmla="*/ 5605052 h 5753325"/>
              <a:gd name="connsiteX104" fmla="*/ 728871 w 6443456"/>
              <a:gd name="connsiteY104" fmla="*/ 5589469 h 5753325"/>
              <a:gd name="connsiteX105" fmla="*/ 671898 w 6443456"/>
              <a:gd name="connsiteY105" fmla="*/ 5602363 h 5753325"/>
              <a:gd name="connsiteX106" fmla="*/ 615065 w 6443456"/>
              <a:gd name="connsiteY106" fmla="*/ 5580257 h 5753325"/>
              <a:gd name="connsiteX107" fmla="*/ 355785 w 6443456"/>
              <a:gd name="connsiteY107" fmla="*/ 5514383 h 5753325"/>
              <a:gd name="connsiteX108" fmla="*/ 102269 w 6443456"/>
              <a:gd name="connsiteY108" fmla="*/ 5524347 h 5753325"/>
              <a:gd name="connsiteX109" fmla="*/ 13160 w 6443456"/>
              <a:gd name="connsiteY109" fmla="*/ 5514159 h 5753325"/>
              <a:gd name="connsiteX110" fmla="*/ 0 w 6443456"/>
              <a:gd name="connsiteY110" fmla="*/ 5511735 h 5753325"/>
              <a:gd name="connsiteX111" fmla="*/ 0 w 6443456"/>
              <a:gd name="connsiteY111" fmla="*/ 0 h 5753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6443456" h="5753325">
                <a:moveTo>
                  <a:pt x="0" y="0"/>
                </a:moveTo>
                <a:lnTo>
                  <a:pt x="6438980" y="0"/>
                </a:lnTo>
                <a:cubicBezTo>
                  <a:pt x="6439002" y="49"/>
                  <a:pt x="6439025" y="98"/>
                  <a:pt x="6439047" y="147"/>
                </a:cubicBezTo>
                <a:lnTo>
                  <a:pt x="6443456" y="130105"/>
                </a:lnTo>
                <a:cubicBezTo>
                  <a:pt x="6430828" y="154008"/>
                  <a:pt x="6411458" y="168030"/>
                  <a:pt x="6422751" y="174163"/>
                </a:cubicBezTo>
                <a:cubicBezTo>
                  <a:pt x="6418487" y="214830"/>
                  <a:pt x="6390727" y="235497"/>
                  <a:pt x="6396598" y="274847"/>
                </a:cubicBezTo>
                <a:cubicBezTo>
                  <a:pt x="6403386" y="335822"/>
                  <a:pt x="6333127" y="414969"/>
                  <a:pt x="6337615" y="471794"/>
                </a:cubicBezTo>
                <a:cubicBezTo>
                  <a:pt x="6324407" y="534783"/>
                  <a:pt x="6296331" y="556933"/>
                  <a:pt x="6304423" y="582623"/>
                </a:cubicBezTo>
                <a:cubicBezTo>
                  <a:pt x="6293676" y="611941"/>
                  <a:pt x="6296956" y="631352"/>
                  <a:pt x="6303977" y="664291"/>
                </a:cubicBezTo>
                <a:cubicBezTo>
                  <a:pt x="6302444" y="677879"/>
                  <a:pt x="6301462" y="685268"/>
                  <a:pt x="6299372" y="697330"/>
                </a:cubicBezTo>
                <a:cubicBezTo>
                  <a:pt x="6314387" y="714913"/>
                  <a:pt x="6313827" y="721408"/>
                  <a:pt x="6309888" y="754001"/>
                </a:cubicBezTo>
                <a:cubicBezTo>
                  <a:pt x="6306930" y="769492"/>
                  <a:pt x="6343751" y="814234"/>
                  <a:pt x="6339879" y="811136"/>
                </a:cubicBezTo>
                <a:lnTo>
                  <a:pt x="6330065" y="893399"/>
                </a:lnTo>
                <a:cubicBezTo>
                  <a:pt x="6341065" y="929331"/>
                  <a:pt x="6340586" y="969703"/>
                  <a:pt x="6328618" y="1009766"/>
                </a:cubicBezTo>
                <a:cubicBezTo>
                  <a:pt x="6286987" y="1110847"/>
                  <a:pt x="6336677" y="1067927"/>
                  <a:pt x="6320797" y="1146964"/>
                </a:cubicBezTo>
                <a:cubicBezTo>
                  <a:pt x="6308238" y="1199586"/>
                  <a:pt x="6355190" y="1221191"/>
                  <a:pt x="6334400" y="1280757"/>
                </a:cubicBezTo>
                <a:lnTo>
                  <a:pt x="6356023" y="1356227"/>
                </a:lnTo>
                <a:cubicBezTo>
                  <a:pt x="6356068" y="1358140"/>
                  <a:pt x="6356112" y="1360054"/>
                  <a:pt x="6356157" y="1361967"/>
                </a:cubicBezTo>
                <a:cubicBezTo>
                  <a:pt x="6355533" y="1373512"/>
                  <a:pt x="6353847" y="1384370"/>
                  <a:pt x="6350613" y="1393569"/>
                </a:cubicBezTo>
                <a:cubicBezTo>
                  <a:pt x="6364468" y="1383914"/>
                  <a:pt x="6345614" y="1435855"/>
                  <a:pt x="6357062" y="1444071"/>
                </a:cubicBezTo>
                <a:cubicBezTo>
                  <a:pt x="6366618" y="1448518"/>
                  <a:pt x="6363125" y="1465312"/>
                  <a:pt x="6364832" y="1478763"/>
                </a:cubicBezTo>
                <a:cubicBezTo>
                  <a:pt x="6367033" y="1481449"/>
                  <a:pt x="6368644" y="1487606"/>
                  <a:pt x="6369745" y="1495680"/>
                </a:cubicBezTo>
                <a:cubicBezTo>
                  <a:pt x="6370129" y="1501564"/>
                  <a:pt x="6370514" y="1507447"/>
                  <a:pt x="6370898" y="1513331"/>
                </a:cubicBezTo>
                <a:lnTo>
                  <a:pt x="6339773" y="1527414"/>
                </a:lnTo>
                <a:cubicBezTo>
                  <a:pt x="6334226" y="1566662"/>
                  <a:pt x="6321052" y="1604564"/>
                  <a:pt x="6321854" y="1635366"/>
                </a:cubicBezTo>
                <a:cubicBezTo>
                  <a:pt x="6320655" y="1701187"/>
                  <a:pt x="6292278" y="1721205"/>
                  <a:pt x="6299489" y="1784860"/>
                </a:cubicBezTo>
                <a:cubicBezTo>
                  <a:pt x="6294212" y="1831400"/>
                  <a:pt x="6277478" y="1829559"/>
                  <a:pt x="6267878" y="1858572"/>
                </a:cubicBezTo>
                <a:lnTo>
                  <a:pt x="6251146" y="1926167"/>
                </a:lnTo>
                <a:lnTo>
                  <a:pt x="6210686" y="2014834"/>
                </a:lnTo>
                <a:lnTo>
                  <a:pt x="6106652" y="2150572"/>
                </a:lnTo>
                <a:lnTo>
                  <a:pt x="6097813" y="2172208"/>
                </a:lnTo>
                <a:lnTo>
                  <a:pt x="6095990" y="2181185"/>
                </a:lnTo>
                <a:cubicBezTo>
                  <a:pt x="6094176" y="2187056"/>
                  <a:pt x="6092249" y="2190556"/>
                  <a:pt x="6090126" y="2192533"/>
                </a:cubicBezTo>
                <a:lnTo>
                  <a:pt x="6089503" y="2192543"/>
                </a:lnTo>
                <a:lnTo>
                  <a:pt x="6084946" y="2203694"/>
                </a:lnTo>
                <a:cubicBezTo>
                  <a:pt x="6068006" y="2222414"/>
                  <a:pt x="6006445" y="2274546"/>
                  <a:pt x="5987861" y="2304868"/>
                </a:cubicBezTo>
                <a:lnTo>
                  <a:pt x="5973439" y="2385635"/>
                </a:lnTo>
                <a:lnTo>
                  <a:pt x="5916727" y="2458777"/>
                </a:lnTo>
                <a:cubicBezTo>
                  <a:pt x="5897241" y="2491718"/>
                  <a:pt x="5869630" y="2534165"/>
                  <a:pt x="5856524" y="2583281"/>
                </a:cubicBezTo>
                <a:cubicBezTo>
                  <a:pt x="5857506" y="2592319"/>
                  <a:pt x="5833326" y="2744711"/>
                  <a:pt x="5838091" y="2753474"/>
                </a:cubicBezTo>
                <a:cubicBezTo>
                  <a:pt x="5785248" y="2871502"/>
                  <a:pt x="5778642" y="2803565"/>
                  <a:pt x="5744296" y="2893276"/>
                </a:cubicBezTo>
                <a:cubicBezTo>
                  <a:pt x="5695297" y="2988328"/>
                  <a:pt x="5724634" y="2958553"/>
                  <a:pt x="5682522" y="3044368"/>
                </a:cubicBezTo>
                <a:cubicBezTo>
                  <a:pt x="5632185" y="3125072"/>
                  <a:pt x="5597317" y="3217236"/>
                  <a:pt x="5557886" y="3304853"/>
                </a:cubicBezTo>
                <a:cubicBezTo>
                  <a:pt x="5482395" y="3325072"/>
                  <a:pt x="5519234" y="3371478"/>
                  <a:pt x="5483942" y="3416604"/>
                </a:cubicBezTo>
                <a:cubicBezTo>
                  <a:pt x="5462927" y="3437263"/>
                  <a:pt x="5484515" y="3475608"/>
                  <a:pt x="5461007" y="3503742"/>
                </a:cubicBezTo>
                <a:cubicBezTo>
                  <a:pt x="5452964" y="3510933"/>
                  <a:pt x="5447709" y="3554203"/>
                  <a:pt x="5437889" y="3559927"/>
                </a:cubicBezTo>
                <a:lnTo>
                  <a:pt x="5432770" y="3562948"/>
                </a:lnTo>
                <a:lnTo>
                  <a:pt x="5406795" y="3578594"/>
                </a:lnTo>
                <a:lnTo>
                  <a:pt x="5381495" y="3599883"/>
                </a:lnTo>
                <a:cubicBezTo>
                  <a:pt x="5373777" y="3608845"/>
                  <a:pt x="5367528" y="3619642"/>
                  <a:pt x="5363689" y="3633299"/>
                </a:cubicBezTo>
                <a:cubicBezTo>
                  <a:pt x="5370837" y="3689178"/>
                  <a:pt x="5280250" y="3728687"/>
                  <a:pt x="5291870" y="3799039"/>
                </a:cubicBezTo>
                <a:cubicBezTo>
                  <a:pt x="5291660" y="3823262"/>
                  <a:pt x="5263601" y="3888134"/>
                  <a:pt x="5241600" y="3894238"/>
                </a:cubicBezTo>
                <a:cubicBezTo>
                  <a:pt x="5232312" y="3906493"/>
                  <a:pt x="5231731" y="3924583"/>
                  <a:pt x="5211041" y="3924184"/>
                </a:cubicBezTo>
                <a:cubicBezTo>
                  <a:pt x="5184976" y="3926521"/>
                  <a:pt x="5198956" y="3986438"/>
                  <a:pt x="5176073" y="3970179"/>
                </a:cubicBezTo>
                <a:lnTo>
                  <a:pt x="5172826" y="3991773"/>
                </a:lnTo>
                <a:lnTo>
                  <a:pt x="5157053" y="3997708"/>
                </a:lnTo>
                <a:cubicBezTo>
                  <a:pt x="5140589" y="4003541"/>
                  <a:pt x="5128715" y="4008828"/>
                  <a:pt x="5127922" y="4022660"/>
                </a:cubicBezTo>
                <a:cubicBezTo>
                  <a:pt x="5105225" y="4035701"/>
                  <a:pt x="5043623" y="4065128"/>
                  <a:pt x="5020872" y="4075951"/>
                </a:cubicBezTo>
                <a:cubicBezTo>
                  <a:pt x="5006705" y="4069570"/>
                  <a:pt x="5001251" y="4081880"/>
                  <a:pt x="4991410" y="4087598"/>
                </a:cubicBezTo>
                <a:cubicBezTo>
                  <a:pt x="4974522" y="4085320"/>
                  <a:pt x="4937025" y="4121806"/>
                  <a:pt x="4930112" y="4138459"/>
                </a:cubicBezTo>
                <a:cubicBezTo>
                  <a:pt x="4918473" y="4190437"/>
                  <a:pt x="4844909" y="4190974"/>
                  <a:pt x="4834224" y="4231643"/>
                </a:cubicBezTo>
                <a:cubicBezTo>
                  <a:pt x="4827758" y="4239937"/>
                  <a:pt x="4820427" y="4245543"/>
                  <a:pt x="4812599" y="4249449"/>
                </a:cubicBezTo>
                <a:lnTo>
                  <a:pt x="4789188" y="4256678"/>
                </a:lnTo>
                <a:lnTo>
                  <a:pt x="4779554" y="4251313"/>
                </a:lnTo>
                <a:lnTo>
                  <a:pt x="4766885" y="4259812"/>
                </a:lnTo>
                <a:lnTo>
                  <a:pt x="4762510" y="4260383"/>
                </a:lnTo>
                <a:cubicBezTo>
                  <a:pt x="4754131" y="4261437"/>
                  <a:pt x="4745977" y="4262766"/>
                  <a:pt x="4738416" y="4265355"/>
                </a:cubicBezTo>
                <a:cubicBezTo>
                  <a:pt x="4764694" y="4302719"/>
                  <a:pt x="4678447" y="4293536"/>
                  <a:pt x="4712007" y="4317892"/>
                </a:cubicBezTo>
                <a:cubicBezTo>
                  <a:pt x="4675039" y="4338619"/>
                  <a:pt x="4716682" y="4356361"/>
                  <a:pt x="4658930" y="4348041"/>
                </a:cubicBezTo>
                <a:cubicBezTo>
                  <a:pt x="4614182" y="4379702"/>
                  <a:pt x="4505053" y="4447283"/>
                  <a:pt x="4443526" y="4507851"/>
                </a:cubicBezTo>
                <a:cubicBezTo>
                  <a:pt x="4410144" y="4540439"/>
                  <a:pt x="4338540" y="4659677"/>
                  <a:pt x="4289766" y="4711450"/>
                </a:cubicBezTo>
                <a:cubicBezTo>
                  <a:pt x="4238344" y="4747694"/>
                  <a:pt x="4215457" y="4807131"/>
                  <a:pt x="4150870" y="4818480"/>
                </a:cubicBezTo>
                <a:cubicBezTo>
                  <a:pt x="4103683" y="4855538"/>
                  <a:pt x="4148748" y="4891762"/>
                  <a:pt x="4006639" y="4933815"/>
                </a:cubicBezTo>
                <a:cubicBezTo>
                  <a:pt x="3736045" y="4990755"/>
                  <a:pt x="3474704" y="5040115"/>
                  <a:pt x="3298210" y="5070790"/>
                </a:cubicBezTo>
                <a:cubicBezTo>
                  <a:pt x="3121717" y="5101466"/>
                  <a:pt x="3041810" y="5115566"/>
                  <a:pt x="2947678" y="5117869"/>
                </a:cubicBezTo>
                <a:cubicBezTo>
                  <a:pt x="2853544" y="5120174"/>
                  <a:pt x="2858560" y="5135060"/>
                  <a:pt x="2822169" y="5129396"/>
                </a:cubicBezTo>
                <a:lnTo>
                  <a:pt x="2538773" y="5313397"/>
                </a:lnTo>
                <a:cubicBezTo>
                  <a:pt x="2405817" y="5334661"/>
                  <a:pt x="2144167" y="5431620"/>
                  <a:pt x="2014500" y="5519744"/>
                </a:cubicBezTo>
                <a:cubicBezTo>
                  <a:pt x="1982084" y="5541774"/>
                  <a:pt x="1956346" y="5565847"/>
                  <a:pt x="1934391" y="5591335"/>
                </a:cubicBezTo>
                <a:lnTo>
                  <a:pt x="1892550" y="5649708"/>
                </a:lnTo>
                <a:lnTo>
                  <a:pt x="1854769" y="5647691"/>
                </a:lnTo>
                <a:cubicBezTo>
                  <a:pt x="1838936" y="5647705"/>
                  <a:pt x="1823701" y="5648312"/>
                  <a:pt x="1809461" y="5648628"/>
                </a:cubicBezTo>
                <a:cubicBezTo>
                  <a:pt x="1834147" y="5698228"/>
                  <a:pt x="1737274" y="5633540"/>
                  <a:pt x="1745150" y="5693879"/>
                </a:cubicBezTo>
                <a:cubicBezTo>
                  <a:pt x="1734532" y="5692199"/>
                  <a:pt x="1724002" y="5688669"/>
                  <a:pt x="1713375" y="5684672"/>
                </a:cubicBezTo>
                <a:lnTo>
                  <a:pt x="1707808" y="5682611"/>
                </a:lnTo>
                <a:lnTo>
                  <a:pt x="1679313" y="5672360"/>
                </a:lnTo>
                <a:lnTo>
                  <a:pt x="1646933" y="5666227"/>
                </a:lnTo>
                <a:cubicBezTo>
                  <a:pt x="1635170" y="5665926"/>
                  <a:pt x="1622939" y="5667937"/>
                  <a:pt x="1610055" y="5673643"/>
                </a:cubicBezTo>
                <a:cubicBezTo>
                  <a:pt x="1571890" y="5714775"/>
                  <a:pt x="1484024" y="5669440"/>
                  <a:pt x="1437641" y="5723266"/>
                </a:cubicBezTo>
                <a:cubicBezTo>
                  <a:pt x="1418992" y="5738521"/>
                  <a:pt x="1351540" y="5757985"/>
                  <a:pt x="1332869" y="5744752"/>
                </a:cubicBezTo>
                <a:cubicBezTo>
                  <a:pt x="1317589" y="5745326"/>
                  <a:pt x="1303391" y="5756388"/>
                  <a:pt x="1290525" y="5740036"/>
                </a:cubicBezTo>
                <a:cubicBezTo>
                  <a:pt x="1272146" y="5721242"/>
                  <a:pt x="1235243" y="5770261"/>
                  <a:pt x="1233107" y="5742106"/>
                </a:cubicBezTo>
                <a:lnTo>
                  <a:pt x="1214532" y="5753325"/>
                </a:lnTo>
                <a:lnTo>
                  <a:pt x="1199955" y="5744831"/>
                </a:lnTo>
                <a:cubicBezTo>
                  <a:pt x="1185016" y="5735734"/>
                  <a:pt x="1173414" y="5729861"/>
                  <a:pt x="1162337" y="5738048"/>
                </a:cubicBezTo>
                <a:cubicBezTo>
                  <a:pt x="1137920" y="5728689"/>
                  <a:pt x="1076212" y="5699490"/>
                  <a:pt x="1053457" y="5688676"/>
                </a:cubicBezTo>
                <a:cubicBezTo>
                  <a:pt x="1049315" y="5673592"/>
                  <a:pt x="1036434" y="5677184"/>
                  <a:pt x="1025798" y="5673166"/>
                </a:cubicBezTo>
                <a:cubicBezTo>
                  <a:pt x="1016787" y="5658576"/>
                  <a:pt x="965030" y="5652626"/>
                  <a:pt x="947900" y="5657848"/>
                </a:cubicBezTo>
                <a:cubicBezTo>
                  <a:pt x="900757" y="5681878"/>
                  <a:pt x="853518" y="5624981"/>
                  <a:pt x="815627" y="5642557"/>
                </a:cubicBezTo>
                <a:cubicBezTo>
                  <a:pt x="805172" y="5642805"/>
                  <a:pt x="796221" y="5640669"/>
                  <a:pt x="788251" y="5637065"/>
                </a:cubicBezTo>
                <a:lnTo>
                  <a:pt x="767822" y="5623450"/>
                </a:lnTo>
                <a:lnTo>
                  <a:pt x="765791" y="5612539"/>
                </a:lnTo>
                <a:lnTo>
                  <a:pt x="751230" y="5608092"/>
                </a:lnTo>
                <a:lnTo>
                  <a:pt x="748008" y="5605052"/>
                </a:lnTo>
                <a:cubicBezTo>
                  <a:pt x="741868" y="5599203"/>
                  <a:pt x="735661" y="5593704"/>
                  <a:pt x="728871" y="5589469"/>
                </a:cubicBezTo>
                <a:cubicBezTo>
                  <a:pt x="717035" y="5633700"/>
                  <a:pt x="669153" y="5560747"/>
                  <a:pt x="671898" y="5602363"/>
                </a:cubicBezTo>
                <a:cubicBezTo>
                  <a:pt x="632522" y="5586794"/>
                  <a:pt x="645467" y="5630489"/>
                  <a:pt x="615065" y="5580257"/>
                </a:cubicBezTo>
                <a:cubicBezTo>
                  <a:pt x="562379" y="5565593"/>
                  <a:pt x="441250" y="5523701"/>
                  <a:pt x="355785" y="5514383"/>
                </a:cubicBezTo>
                <a:cubicBezTo>
                  <a:pt x="309622" y="5509152"/>
                  <a:pt x="172894" y="5529342"/>
                  <a:pt x="102269" y="5524347"/>
                </a:cubicBezTo>
                <a:cubicBezTo>
                  <a:pt x="72050" y="5515878"/>
                  <a:pt x="41939" y="5516649"/>
                  <a:pt x="13160" y="5514159"/>
                </a:cubicBezTo>
                <a:lnTo>
                  <a:pt x="0" y="551173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628649" y="1068891"/>
            <a:ext cx="3194798" cy="1985085"/>
          </a:xfrm>
        </p:spPr>
        <p:txBody>
          <a:bodyPr anchor="b">
            <a:normAutofit/>
          </a:bodyPr>
          <a:lstStyle/>
          <a:p>
            <a:pPr>
              <a:lnSpc>
                <a:spcPct val="90000"/>
              </a:lnSpc>
            </a:pPr>
            <a:r>
              <a:rPr lang="en-US" sz="3400" dirty="0">
                <a:latin typeface="Agency FB" panose="020B0503020202020204" pitchFamily="34" charset="0"/>
              </a:rPr>
              <a:t>Deployment and Maintenance Strategy</a:t>
            </a:r>
          </a:p>
        </p:txBody>
      </p:sp>
      <p:sp>
        <p:nvSpPr>
          <p:cNvPr id="16" name="Freeform: Shape 15">
            <a:extLst>
              <a:ext uri="{FF2B5EF4-FFF2-40B4-BE49-F238E27FC236}">
                <a16:creationId xmlns:a16="http://schemas.microsoft.com/office/drawing/2014/main" id="{CF93DC6C-1BFD-4414-BF23-471C8831C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998" y="3440576"/>
            <a:ext cx="3086100" cy="2675059"/>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FFFFF"/>
          </a:solidFill>
          <a:ln>
            <a:noFill/>
          </a:ln>
          <a:effectLst>
            <a:outerShdw blurRad="508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6" name="Picture 5" descr="A diagram of a diagram of a process&#10;&#10;Description automatically generated with medium confidence">
            <a:extLst>
              <a:ext uri="{FF2B5EF4-FFF2-40B4-BE49-F238E27FC236}">
                <a16:creationId xmlns:a16="http://schemas.microsoft.com/office/drawing/2014/main" id="{69FF631C-7821-F673-279D-56F5693C35BE}"/>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87212" y="4238949"/>
            <a:ext cx="2877671" cy="1083922"/>
          </a:xfrm>
          <a:prstGeom prst="rect">
            <a:avLst/>
          </a:prstGeom>
        </p:spPr>
      </p:pic>
      <p:sp>
        <p:nvSpPr>
          <p:cNvPr id="18" name="Rectangle 6">
            <a:extLst>
              <a:ext uri="{FF2B5EF4-FFF2-40B4-BE49-F238E27FC236}">
                <a16:creationId xmlns:a16="http://schemas.microsoft.com/office/drawing/2014/main" id="{001928A5-13A8-4372-8A77-BCAAE5553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85641" y="5840345"/>
            <a:ext cx="1280813" cy="42898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6CE410A-419A-19AA-638B-A93709C5D2C2}"/>
              </a:ext>
            </a:extLst>
          </p:cNvPr>
          <p:cNvGraphicFramePr>
            <a:graphicFrameLocks noGrp="1"/>
          </p:cNvGraphicFramePr>
          <p:nvPr>
            <p:ph idx="1"/>
            <p:extLst>
              <p:ext uri="{D42A27DB-BD31-4B8C-83A1-F6EECF244321}">
                <p14:modId xmlns:p14="http://schemas.microsoft.com/office/powerpoint/2010/main" val="974674975"/>
              </p:ext>
            </p:extLst>
          </p:nvPr>
        </p:nvGraphicFramePr>
        <p:xfrm>
          <a:off x="4939811" y="723153"/>
          <a:ext cx="3416836" cy="539248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descr="A person holding a pen over a graph&#10;&#10;Description automatically generated">
            <a:extLst>
              <a:ext uri="{FF2B5EF4-FFF2-40B4-BE49-F238E27FC236}">
                <a16:creationId xmlns:a16="http://schemas.microsoft.com/office/drawing/2014/main" id="{99001D41-53D8-08F8-B963-4BDA1F253996}"/>
              </a:ext>
            </a:extLst>
          </p:cNvPr>
          <p:cNvPicPr>
            <a:picLocks noChangeAspect="1"/>
          </p:cNvPicPr>
          <p:nvPr/>
        </p:nvPicPr>
        <p:blipFill>
          <a:blip r:embed="rId2">
            <a:duotone>
              <a:prstClr val="black"/>
              <a:schemeClr val="tx2">
                <a:tint val="45000"/>
                <a:satMod val="400000"/>
              </a:schemeClr>
            </a:duotone>
            <a:alphaModFix amt="25000"/>
            <a:extLst>
              <a:ext uri="{837473B0-CC2E-450A-ABE3-18F120FF3D39}">
                <a1611:picAttrSrcUrl xmlns:a1611="http://schemas.microsoft.com/office/drawing/2016/11/main" r:id="rId3"/>
              </a:ext>
            </a:extLst>
          </a:blip>
          <a:srcRect t="17996" b="2894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dirty="0">
                <a:latin typeface="Agency FB" panose="020B0503020202020204" pitchFamily="34" charset="0"/>
              </a:rPr>
              <a:t>Documentation and Reporting</a:t>
            </a:r>
          </a:p>
        </p:txBody>
      </p:sp>
      <p:graphicFrame>
        <p:nvGraphicFramePr>
          <p:cNvPr id="7" name="Content Placeholder 2">
            <a:extLst>
              <a:ext uri="{FF2B5EF4-FFF2-40B4-BE49-F238E27FC236}">
                <a16:creationId xmlns:a16="http://schemas.microsoft.com/office/drawing/2014/main" id="{3B2DC3CC-AA21-371C-317E-F9FEE83035DD}"/>
              </a:ext>
            </a:extLst>
          </p:cNvPr>
          <p:cNvGraphicFramePr>
            <a:graphicFrameLocks noGrp="1"/>
          </p:cNvGraphicFramePr>
          <p:nvPr>
            <p:ph idx="1"/>
            <p:extLst>
              <p:ext uri="{D42A27DB-BD31-4B8C-83A1-F6EECF244321}">
                <p14:modId xmlns:p14="http://schemas.microsoft.com/office/powerpoint/2010/main" val="131894613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556995"/>
            <a:ext cx="7886700" cy="1133693"/>
          </a:xfrm>
        </p:spPr>
        <p:txBody>
          <a:bodyPr>
            <a:normAutofit/>
          </a:bodyPr>
          <a:lstStyle/>
          <a:p>
            <a:pPr>
              <a:lnSpc>
                <a:spcPct val="90000"/>
              </a:lnSpc>
            </a:pPr>
            <a:r>
              <a:rPr lang="en-US" sz="3800"/>
              <a:t>Conclusion and Expected Outcomes</a:t>
            </a:r>
          </a:p>
        </p:txBody>
      </p:sp>
      <p:graphicFrame>
        <p:nvGraphicFramePr>
          <p:cNvPr id="5" name="Content Placeholder 2">
            <a:extLst>
              <a:ext uri="{FF2B5EF4-FFF2-40B4-BE49-F238E27FC236}">
                <a16:creationId xmlns:a16="http://schemas.microsoft.com/office/drawing/2014/main" id="{C9809882-6BA2-D7E5-B983-5F8DAE23EA08}"/>
              </a:ext>
            </a:extLst>
          </p:cNvPr>
          <p:cNvGraphicFramePr>
            <a:graphicFrameLocks noGrp="1"/>
          </p:cNvGraphicFramePr>
          <p:nvPr>
            <p:ph idx="1"/>
            <p:extLst>
              <p:ext uri="{D42A27DB-BD31-4B8C-83A1-F6EECF244321}">
                <p14:modId xmlns:p14="http://schemas.microsoft.com/office/powerpoint/2010/main" val="201914723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hand holding a watch&#10;&#10;Description automatically generated">
            <a:extLst>
              <a:ext uri="{FF2B5EF4-FFF2-40B4-BE49-F238E27FC236}">
                <a16:creationId xmlns:a16="http://schemas.microsoft.com/office/drawing/2014/main" id="{078C8C42-871C-6BE4-31EC-6ED39FD75473}"/>
              </a:ext>
            </a:extLst>
          </p:cNvPr>
          <p:cNvPicPr>
            <a:picLocks noChangeAspect="1"/>
          </p:cNvPicPr>
          <p:nvPr/>
        </p:nvPicPr>
        <p:blipFill>
          <a:blip r:embed="rId2">
            <a:extLst>
              <a:ext uri="{837473B0-CC2E-450A-ABE3-18F120FF3D39}">
                <a1611:picAttrSrcUrl xmlns:a1611="http://schemas.microsoft.com/office/drawing/2016/11/main" r:id="rId3"/>
              </a:ext>
            </a:extLst>
          </a:blip>
          <a:srcRect l="20731" r="23486" b="-1"/>
          <a:stretch/>
        </p:blipFill>
        <p:spPr>
          <a:xfrm>
            <a:off x="-2284" y="0"/>
            <a:ext cx="725221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843764" y="0"/>
            <a:ext cx="530023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648707" y="365125"/>
            <a:ext cx="2866642" cy="1899912"/>
          </a:xfrm>
        </p:spPr>
        <p:txBody>
          <a:bodyPr>
            <a:normAutofit/>
          </a:bodyPr>
          <a:lstStyle/>
          <a:p>
            <a:r>
              <a:rPr lang="en-US" sz="3500" dirty="0">
                <a:latin typeface="Agency FB" panose="020B0503020202020204" pitchFamily="34" charset="0"/>
              </a:rPr>
              <a:t>Introduction</a:t>
            </a:r>
          </a:p>
        </p:txBody>
      </p:sp>
      <p:sp>
        <p:nvSpPr>
          <p:cNvPr id="3" name="Content Placeholder 2"/>
          <p:cNvSpPr>
            <a:spLocks noGrp="1"/>
          </p:cNvSpPr>
          <p:nvPr>
            <p:ph idx="1"/>
          </p:nvPr>
        </p:nvSpPr>
        <p:spPr>
          <a:xfrm>
            <a:off x="5648707" y="2434201"/>
            <a:ext cx="2866642" cy="3742762"/>
          </a:xfrm>
        </p:spPr>
        <p:txBody>
          <a:bodyPr>
            <a:normAutofit/>
          </a:bodyPr>
          <a:lstStyle/>
          <a:p>
            <a:pPr marL="0" indent="0" algn="just">
              <a:buNone/>
            </a:pPr>
            <a:r>
              <a:rPr lang="en-US" sz="1700" dirty="0">
                <a:latin typeface="Agency FB" panose="020B0503020202020204" pitchFamily="34" charset="0"/>
              </a:rPr>
              <a:t>This Self-Budgeting Application project aims to provide users with robust tools for managing personal finances through income and expense tracking, budget setting, and financial reporting. The transition to Scrum facilitates iterative development, user feedback, and adaptable planning.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A dart hitting the center of a target&#10;&#10;Description automatically generated">
            <a:extLst>
              <a:ext uri="{FF2B5EF4-FFF2-40B4-BE49-F238E27FC236}">
                <a16:creationId xmlns:a16="http://schemas.microsoft.com/office/drawing/2014/main" id="{779A9736-EFB3-B44B-B64F-183A3C486EFF}"/>
              </a:ext>
            </a:extLst>
          </p:cNvPr>
          <p:cNvPicPr>
            <a:picLocks noChangeAspect="1"/>
          </p:cNvPicPr>
          <p:nvPr/>
        </p:nvPicPr>
        <p:blipFill>
          <a:blip r:embed="rId2">
            <a:alphaModFix amt="35000"/>
            <a:extLst>
              <a:ext uri="{837473B0-CC2E-450A-ABE3-18F120FF3D39}">
                <a1611:picAttrSrcUrl xmlns:a1611="http://schemas.microsoft.com/office/drawing/2016/11/main" r:id="rId3"/>
              </a:ext>
            </a:extLst>
          </a:blip>
          <a:srcRect l="25000"/>
          <a:stretch/>
        </p:blipFill>
        <p:spPr>
          <a:xfrm>
            <a:off x="20" y="1"/>
            <a:ext cx="9143980" cy="6857999"/>
          </a:xfrm>
          <a:prstGeom prst="rect">
            <a:avLst/>
          </a:prstGeom>
        </p:spPr>
      </p:pic>
      <p:sp>
        <p:nvSpPr>
          <p:cNvPr id="2" name="Title 1"/>
          <p:cNvSpPr>
            <a:spLocks noGrp="1"/>
          </p:cNvSpPr>
          <p:nvPr>
            <p:ph type="title"/>
          </p:nvPr>
        </p:nvSpPr>
        <p:spPr>
          <a:xfrm>
            <a:off x="628649" y="1065862"/>
            <a:ext cx="4539716" cy="4726276"/>
          </a:xfrm>
        </p:spPr>
        <p:txBody>
          <a:bodyPr>
            <a:normAutofit/>
          </a:bodyPr>
          <a:lstStyle/>
          <a:p>
            <a:pPr algn="r"/>
            <a:r>
              <a:rPr lang="en-US" sz="7000">
                <a:ln w="22225">
                  <a:solidFill>
                    <a:srgbClr val="FFFFFF"/>
                  </a:solidFill>
                </a:ln>
                <a:noFill/>
                <a:latin typeface="Agency FB" panose="020B0503020202020204" pitchFamily="34" charset="0"/>
              </a:rPr>
              <a:t>Project Goals and Objectives</a:t>
            </a:r>
          </a:p>
        </p:txBody>
      </p:sp>
      <p:cxnSp>
        <p:nvCxnSpPr>
          <p:cNvPr id="31" name="Straight Connector 30">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09674"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B2AB529-3C8C-B9B1-D002-F9ACD4C31D3A}"/>
              </a:ext>
            </a:extLst>
          </p:cNvPr>
          <p:cNvGraphicFramePr>
            <a:graphicFrameLocks noGrp="1"/>
          </p:cNvGraphicFramePr>
          <p:nvPr>
            <p:ph idx="1"/>
            <p:extLst>
              <p:ext uri="{D42A27DB-BD31-4B8C-83A1-F6EECF244321}">
                <p14:modId xmlns:p14="http://schemas.microsoft.com/office/powerpoint/2010/main" val="3552332136"/>
              </p:ext>
            </p:extLst>
          </p:nvPr>
        </p:nvGraphicFramePr>
        <p:xfrm>
          <a:off x="5650980" y="1065862"/>
          <a:ext cx="2895002" cy="472627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F36CA75-CFBF-4844-B719-8FE9EBADA9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3D4A84B9-E564-4DD0-97F8-DBF1C460C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02382E0-0A09-46AE-B955-B911CAFE7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DE75D4A-0965-4973-BE75-DECCAC9A96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28" name="Picture 27">
            <a:extLst>
              <a:ext uri="{FF2B5EF4-FFF2-40B4-BE49-F238E27FC236}">
                <a16:creationId xmlns:a16="http://schemas.microsoft.com/office/drawing/2014/main" id="{4A599609-F5C2-4A0B-A992-913F814A6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40000"/>
            <a:extLst>
              <a:ext uri="{28A0092B-C50C-407E-A947-70E740481C1C}">
                <a14:useLocalDpi xmlns:a14="http://schemas.microsoft.com/office/drawing/2010/main" val="0"/>
              </a:ext>
            </a:extLst>
          </a:blip>
          <a:stretch>
            <a:fillRect/>
          </a:stretch>
        </p:blipFill>
        <p:spPr>
          <a:xfrm>
            <a:off x="4060" y="0"/>
            <a:ext cx="9135879" cy="6858000"/>
          </a:xfrm>
          <a:prstGeom prst="rect">
            <a:avLst/>
          </a:prstGeom>
        </p:spPr>
      </p:pic>
      <p:pic>
        <p:nvPicPr>
          <p:cNvPr id="5" name="Picture 4" descr="A white board with sticky notes&#10;&#10;Description automatically generated">
            <a:extLst>
              <a:ext uri="{FF2B5EF4-FFF2-40B4-BE49-F238E27FC236}">
                <a16:creationId xmlns:a16="http://schemas.microsoft.com/office/drawing/2014/main" id="{0B436B0D-84A8-58AD-0657-653BA9884456}"/>
              </a:ext>
            </a:extLst>
          </p:cNvPr>
          <p:cNvPicPr>
            <a:picLocks noChangeAspect="1"/>
          </p:cNvPicPr>
          <p:nvPr/>
        </p:nvPicPr>
        <p:blipFill>
          <a:blip r:embed="rId3">
            <a:alphaModFix amt="60000"/>
            <a:extLst>
              <a:ext uri="{837473B0-CC2E-450A-ABE3-18F120FF3D39}">
                <a1611:picAttrSrcUrl xmlns:a1611="http://schemas.microsoft.com/office/drawing/2016/11/main" r:id="rId4"/>
              </a:ext>
            </a:extLst>
          </a:blip>
          <a:srcRect l="5938" r="10750"/>
          <a:stretch/>
        </p:blipFill>
        <p:spPr>
          <a:xfrm>
            <a:off x="20" y="10"/>
            <a:ext cx="9141694" cy="6857990"/>
          </a:xfrm>
          <a:prstGeom prst="rect">
            <a:avLst/>
          </a:prstGeom>
        </p:spPr>
      </p:pic>
      <p:sp>
        <p:nvSpPr>
          <p:cNvPr id="2" name="Title 1"/>
          <p:cNvSpPr>
            <a:spLocks noGrp="1"/>
          </p:cNvSpPr>
          <p:nvPr>
            <p:ph type="title"/>
          </p:nvPr>
        </p:nvSpPr>
        <p:spPr>
          <a:xfrm>
            <a:off x="893973" y="552807"/>
            <a:ext cx="7351391" cy="2790331"/>
          </a:xfrm>
        </p:spPr>
        <p:txBody>
          <a:bodyPr anchor="b">
            <a:normAutofit/>
          </a:bodyPr>
          <a:lstStyle/>
          <a:p>
            <a:r>
              <a:rPr lang="en-US" sz="4200" dirty="0">
                <a:solidFill>
                  <a:srgbClr val="FFFFFF"/>
                </a:solidFill>
                <a:latin typeface="Agency FB" panose="020B0503020202020204" pitchFamily="34" charset="0"/>
              </a:rPr>
              <a:t>Scrum Framework Overview</a:t>
            </a:r>
          </a:p>
        </p:txBody>
      </p:sp>
      <p:sp>
        <p:nvSpPr>
          <p:cNvPr id="3" name="Content Placeholder 2"/>
          <p:cNvSpPr>
            <a:spLocks noGrp="1"/>
          </p:cNvSpPr>
          <p:nvPr>
            <p:ph idx="1"/>
          </p:nvPr>
        </p:nvSpPr>
        <p:spPr>
          <a:xfrm>
            <a:off x="893974" y="3510476"/>
            <a:ext cx="7351391" cy="2614231"/>
          </a:xfrm>
        </p:spPr>
        <p:txBody>
          <a:bodyPr anchor="t">
            <a:normAutofit/>
          </a:bodyPr>
          <a:lstStyle/>
          <a:p>
            <a:pPr marL="0" indent="0" algn="ctr">
              <a:buNone/>
            </a:pPr>
            <a:r>
              <a:rPr lang="en-US" sz="1600" dirty="0">
                <a:solidFill>
                  <a:srgbClr val="FFFFFF"/>
                </a:solidFill>
                <a:latin typeface="Agency FB" panose="020B0503020202020204" pitchFamily="34" charset="0"/>
              </a:rPr>
              <a:t>Scrum provides an iterative approach, ideal for developing core budgeting features that require feedback-driven improvement. The flexibility of Scrum allows early delivery of functional budgeting increments and ongoing adjustments.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EC98E4A-AA3C-9C42-5490-302F6AE7151F}"/>
              </a:ext>
            </a:extLst>
          </p:cNvPr>
          <p:cNvPicPr>
            <a:picLocks noChangeAspect="1"/>
          </p:cNvPicPr>
          <p:nvPr/>
        </p:nvPicPr>
        <p:blipFill>
          <a:blip r:embed="rId2">
            <a:alphaModFix amt="35000"/>
          </a:blip>
          <a:srcRect r="10999" b="-1"/>
          <a:stretch/>
        </p:blipFill>
        <p:spPr>
          <a:xfrm>
            <a:off x="20"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pPr>
              <a:lnSpc>
                <a:spcPct val="90000"/>
              </a:lnSpc>
            </a:pPr>
            <a:r>
              <a:rPr lang="en-US" dirty="0">
                <a:solidFill>
                  <a:srgbClr val="FFFFFF"/>
                </a:solidFill>
                <a:latin typeface="Agency FB" panose="020B0503020202020204" pitchFamily="34" charset="0"/>
              </a:rPr>
              <a:t>Roles and Responsibilities in Scrum</a:t>
            </a:r>
          </a:p>
        </p:txBody>
      </p:sp>
      <p:graphicFrame>
        <p:nvGraphicFramePr>
          <p:cNvPr id="5" name="Content Placeholder 2">
            <a:extLst>
              <a:ext uri="{FF2B5EF4-FFF2-40B4-BE49-F238E27FC236}">
                <a16:creationId xmlns:a16="http://schemas.microsoft.com/office/drawing/2014/main" id="{2FC8028A-1B9C-6B04-6328-41616022156E}"/>
              </a:ext>
            </a:extLst>
          </p:cNvPr>
          <p:cNvGraphicFramePr>
            <a:graphicFrameLocks noGrp="1"/>
          </p:cNvGraphicFramePr>
          <p:nvPr>
            <p:ph idx="1"/>
            <p:extLst>
              <p:ext uri="{D42A27DB-BD31-4B8C-83A1-F6EECF244321}">
                <p14:modId xmlns:p14="http://schemas.microsoft.com/office/powerpoint/2010/main" val="213686270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 close-up of a notepad&#10;&#10;Description automatically generated">
            <a:extLst>
              <a:ext uri="{FF2B5EF4-FFF2-40B4-BE49-F238E27FC236}">
                <a16:creationId xmlns:a16="http://schemas.microsoft.com/office/drawing/2014/main" id="{3E0A1DEC-DADB-179A-58C8-77F69AC3FEE5}"/>
              </a:ext>
            </a:extLst>
          </p:cNvPr>
          <p:cNvPicPr>
            <a:picLocks noChangeAspect="1"/>
          </p:cNvPicPr>
          <p:nvPr/>
        </p:nvPicPr>
        <p:blipFill>
          <a:blip r:embed="rId2">
            <a:duotone>
              <a:schemeClr val="bg2">
                <a:shade val="45000"/>
                <a:satMod val="135000"/>
              </a:schemeClr>
              <a:prstClr val="white"/>
            </a:duotone>
            <a:extLst>
              <a:ext uri="{837473B0-CC2E-450A-ABE3-18F120FF3D39}">
                <a1611:picAttrSrcUrl xmlns:a1611="http://schemas.microsoft.com/office/drawing/2016/11/main" r:id="rId3"/>
              </a:ext>
            </a:extLst>
          </a:blip>
          <a:srcRect l="1808" r="26071" b="9092"/>
          <a:stretch/>
        </p:blipFill>
        <p:spPr>
          <a:xfrm>
            <a:off x="20" y="10"/>
            <a:ext cx="9143980" cy="6857990"/>
          </a:xfrm>
          <a:prstGeom prst="rect">
            <a:avLst/>
          </a:prstGeom>
        </p:spPr>
      </p:pic>
      <p:sp>
        <p:nvSpPr>
          <p:cNvPr id="43" name="Rectangle 4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dirty="0"/>
              <a:t>User Stories and Product Backlog</a:t>
            </a:r>
          </a:p>
        </p:txBody>
      </p:sp>
      <p:graphicFrame>
        <p:nvGraphicFramePr>
          <p:cNvPr id="12" name="Content Placeholder 2">
            <a:extLst>
              <a:ext uri="{FF2B5EF4-FFF2-40B4-BE49-F238E27FC236}">
                <a16:creationId xmlns:a16="http://schemas.microsoft.com/office/drawing/2014/main" id="{8CBB7FE1-EB03-0B8C-9365-49C53A441071}"/>
              </a:ext>
            </a:extLst>
          </p:cNvPr>
          <p:cNvGraphicFramePr>
            <a:graphicFrameLocks noGrp="1"/>
          </p:cNvGraphicFramePr>
          <p:nvPr>
            <p:ph idx="1"/>
            <p:extLst>
              <p:ext uri="{D42A27DB-BD31-4B8C-83A1-F6EECF244321}">
                <p14:modId xmlns:p14="http://schemas.microsoft.com/office/powerpoint/2010/main" val="355611601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dirty="0">
                <a:latin typeface="Agency FB" panose="020B0503020202020204" pitchFamily="34" charset="0"/>
              </a:rPr>
              <a:t>Detailed Sprint Breakdown - Sprints 1 &amp; 2</a:t>
            </a:r>
          </a:p>
        </p:txBody>
      </p:sp>
      <p:graphicFrame>
        <p:nvGraphicFramePr>
          <p:cNvPr id="5" name="Content Placeholder 2">
            <a:extLst>
              <a:ext uri="{FF2B5EF4-FFF2-40B4-BE49-F238E27FC236}">
                <a16:creationId xmlns:a16="http://schemas.microsoft.com/office/drawing/2014/main" id="{3056DF4E-1BC1-C756-9346-451A71F2D66F}"/>
              </a:ext>
            </a:extLst>
          </p:cNvPr>
          <p:cNvGraphicFramePr>
            <a:graphicFrameLocks noGrp="1"/>
          </p:cNvGraphicFramePr>
          <p:nvPr>
            <p:ph idx="1"/>
            <p:extLst>
              <p:ext uri="{D42A27DB-BD31-4B8C-83A1-F6EECF244321}">
                <p14:modId xmlns:p14="http://schemas.microsoft.com/office/powerpoint/2010/main" val="1371173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close-up of a notepad&#10;&#10;Description automatically generated">
            <a:extLst>
              <a:ext uri="{FF2B5EF4-FFF2-40B4-BE49-F238E27FC236}">
                <a16:creationId xmlns:a16="http://schemas.microsoft.com/office/drawing/2014/main" id="{839EB4A2-95DB-3B07-E959-9C96ABFDA51D}"/>
              </a:ext>
            </a:extLst>
          </p:cNvPr>
          <p:cNvPicPr>
            <a:picLocks noChangeAspect="1"/>
          </p:cNvPicPr>
          <p:nvPr/>
        </p:nvPicPr>
        <p:blipFill>
          <a:blip r:embed="rId2">
            <a:duotone>
              <a:schemeClr val="bg2">
                <a:shade val="45000"/>
                <a:satMod val="135000"/>
              </a:schemeClr>
              <a:prstClr val="white"/>
            </a:duotone>
            <a:extLst>
              <a:ext uri="{837473B0-CC2E-450A-ABE3-18F120FF3D39}">
                <a1611:picAttrSrcUrl xmlns:a1611="http://schemas.microsoft.com/office/drawing/2016/11/main" r:id="rId3"/>
              </a:ext>
            </a:extLst>
          </a:blip>
          <a:srcRect l="1808" r="26071" b="9092"/>
          <a:stretch/>
        </p:blipFill>
        <p:spPr>
          <a:xfrm>
            <a:off x="20" y="10"/>
            <a:ext cx="9143980" cy="6857990"/>
          </a:xfrm>
          <a:prstGeom prst="rect">
            <a:avLst/>
          </a:prstGeom>
        </p:spPr>
      </p:pic>
      <p:sp>
        <p:nvSpPr>
          <p:cNvPr id="25" name="Rectangle 24">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US" dirty="0">
                <a:latin typeface="Agency FB" panose="020B0503020202020204" pitchFamily="34" charset="0"/>
              </a:rPr>
              <a:t>Detailed Sprint Breakdown - Sprints 3 &amp; 4</a:t>
            </a:r>
            <a:endParaRPr lang="en-US">
              <a:latin typeface="Agency FB" panose="020B0503020202020204" pitchFamily="34" charset="0"/>
            </a:endParaRPr>
          </a:p>
        </p:txBody>
      </p:sp>
      <p:graphicFrame>
        <p:nvGraphicFramePr>
          <p:cNvPr id="5" name="Content Placeholder 2">
            <a:extLst>
              <a:ext uri="{FF2B5EF4-FFF2-40B4-BE49-F238E27FC236}">
                <a16:creationId xmlns:a16="http://schemas.microsoft.com/office/drawing/2014/main" id="{B4E98A41-F9D7-34D8-EB50-EE521664F7AB}"/>
              </a:ext>
            </a:extLst>
          </p:cNvPr>
          <p:cNvGraphicFramePr>
            <a:graphicFrameLocks noGrp="1"/>
          </p:cNvGraphicFramePr>
          <p:nvPr>
            <p:ph idx="1"/>
            <p:extLst>
              <p:ext uri="{D42A27DB-BD31-4B8C-83A1-F6EECF244321}">
                <p14:modId xmlns:p14="http://schemas.microsoft.com/office/powerpoint/2010/main" val="310822135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8F90786E-B72D-4C32-BDCE-A170B0078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5E46F2E7-848F-4A6C-A098-4764FDEA7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8" name="Picture 7">
            <a:extLst>
              <a:ext uri="{FF2B5EF4-FFF2-40B4-BE49-F238E27FC236}">
                <a16:creationId xmlns:a16="http://schemas.microsoft.com/office/drawing/2014/main" id="{A0794E79-A4EE-699A-740D-78558C975276}"/>
              </a:ext>
            </a:extLst>
          </p:cNvPr>
          <p:cNvPicPr>
            <a:picLocks noChangeAspect="1"/>
          </p:cNvPicPr>
          <p:nvPr/>
        </p:nvPicPr>
        <p:blipFill>
          <a:blip r:embed="rId2">
            <a:alphaModFix amt="60000"/>
            <a:extLst>
              <a:ext uri="{837473B0-CC2E-450A-ABE3-18F120FF3D39}">
                <a1611:picAttrSrcUrl xmlns:a1611="http://schemas.microsoft.com/office/drawing/2016/11/main" r:id="rId3"/>
              </a:ext>
            </a:extLst>
          </a:blip>
          <a:srcRect t="185" b="6936"/>
          <a:stretch/>
        </p:blipFill>
        <p:spPr>
          <a:xfrm>
            <a:off x="20" y="10"/>
            <a:ext cx="9143980" cy="6857990"/>
          </a:xfrm>
          <a:prstGeom prst="rect">
            <a:avLst/>
          </a:prstGeom>
        </p:spPr>
      </p:pic>
      <p:sp>
        <p:nvSpPr>
          <p:cNvPr id="2" name="Title 1"/>
          <p:cNvSpPr>
            <a:spLocks noGrp="1"/>
          </p:cNvSpPr>
          <p:nvPr>
            <p:ph type="title"/>
          </p:nvPr>
        </p:nvSpPr>
        <p:spPr>
          <a:xfrm>
            <a:off x="628649" y="1671570"/>
            <a:ext cx="3866446" cy="4072044"/>
          </a:xfrm>
        </p:spPr>
        <p:txBody>
          <a:bodyPr anchor="t">
            <a:normAutofit/>
          </a:bodyPr>
          <a:lstStyle/>
          <a:p>
            <a:r>
              <a:rPr lang="en-US" dirty="0">
                <a:solidFill>
                  <a:srgbClr val="FFFFFF"/>
                </a:solidFill>
                <a:latin typeface="Agency FB" panose="020B0503020202020204" pitchFamily="34" charset="0"/>
              </a:rPr>
              <a:t>Sprint Workflow for Self-Budgeting App</a:t>
            </a:r>
          </a:p>
        </p:txBody>
      </p:sp>
      <p:graphicFrame>
        <p:nvGraphicFramePr>
          <p:cNvPr id="5" name="Content Placeholder 2">
            <a:extLst>
              <a:ext uri="{FF2B5EF4-FFF2-40B4-BE49-F238E27FC236}">
                <a16:creationId xmlns:a16="http://schemas.microsoft.com/office/drawing/2014/main" id="{C3E29D59-CB16-F437-3718-B42E2587E7FC}"/>
              </a:ext>
            </a:extLst>
          </p:cNvPr>
          <p:cNvGraphicFramePr>
            <a:graphicFrameLocks noGrp="1"/>
          </p:cNvGraphicFramePr>
          <p:nvPr>
            <p:ph idx="1"/>
            <p:extLst>
              <p:ext uri="{D42A27DB-BD31-4B8C-83A1-F6EECF244321}">
                <p14:modId xmlns:p14="http://schemas.microsoft.com/office/powerpoint/2010/main" val="544378090"/>
              </p:ext>
            </p:extLst>
          </p:nvPr>
        </p:nvGraphicFramePr>
        <p:xfrm>
          <a:off x="4639489" y="1671566"/>
          <a:ext cx="3878146" cy="40720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50</TotalTime>
  <Words>590</Words>
  <Application>Microsoft Office PowerPoint</Application>
  <PresentationFormat>On-screen Show (4:3)</PresentationFormat>
  <Paragraphs>60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Agency FB</vt:lpstr>
      <vt:lpstr>Arial</vt:lpstr>
      <vt:lpstr>Calibri</vt:lpstr>
      <vt:lpstr>Wingdings</vt:lpstr>
      <vt:lpstr>Office Theme</vt:lpstr>
      <vt:lpstr>Self-Budgeting Application  Scrum Project Plan</vt:lpstr>
      <vt:lpstr>Introduction</vt:lpstr>
      <vt:lpstr>Project Goals and Objectives</vt:lpstr>
      <vt:lpstr>Scrum Framework Overview</vt:lpstr>
      <vt:lpstr>Roles and Responsibilities in Scrum</vt:lpstr>
      <vt:lpstr>User Stories and Product Backlog</vt:lpstr>
      <vt:lpstr>Detailed Sprint Breakdown - Sprints 1 &amp; 2</vt:lpstr>
      <vt:lpstr>Detailed Sprint Breakdown - Sprints 3 &amp; 4</vt:lpstr>
      <vt:lpstr>Sprint Workflow for Self-Budgeting App</vt:lpstr>
      <vt:lpstr>Task Estimation and Burndown Chart</vt:lpstr>
      <vt:lpstr>Quality Assurance for Financial Accuracy</vt:lpstr>
      <vt:lpstr>Deployment and Maintenance Strategy</vt:lpstr>
      <vt:lpstr>Documentation and Reporting</vt:lpstr>
      <vt:lpstr>Conclusion and Expected Outcomes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Chaitanya Durgesh Nynavarapu</dc:creator>
  <cp:keywords/>
  <dc:description>generated using python-pptx</dc:description>
  <cp:lastModifiedBy>Chaitanya Durgesh Nynavarapu</cp:lastModifiedBy>
  <cp:revision>2</cp:revision>
  <dcterms:created xsi:type="dcterms:W3CDTF">2013-01-27T09:14:16Z</dcterms:created>
  <dcterms:modified xsi:type="dcterms:W3CDTF">2024-10-26T19:11:09Z</dcterms:modified>
  <cp:category/>
</cp:coreProperties>
</file>