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106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CF13B1-9272-4D07-B1B2-48380BE32D61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4BF09E13-1A18-4CA0-B43B-39A07019741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>
              <a:latin typeface="Times New Roman" panose="02020603050405020304" pitchFamily="18" charset="0"/>
              <a:cs typeface="Times New Roman" panose="02020603050405020304" pitchFamily="18" charset="0"/>
            </a:rPr>
            <a:t>In Phase 1, Waterfall methodology was used with stages for Requirements, Design, Implementation, Testing, and Documentation.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319FE61-AE42-40D6-A6FA-B5BC1C128B89}" type="parTrans" cxnId="{C4B2EA3E-931B-4C2F-BFB3-FB19883E83B3}">
      <dgm:prSet/>
      <dgm:spPr/>
      <dgm:t>
        <a:bodyPr/>
        <a:lstStyle/>
        <a:p>
          <a:endParaRPr lang="en-US"/>
        </a:p>
      </dgm:t>
    </dgm:pt>
    <dgm:pt modelId="{22683EEF-F0F7-4301-88CD-54356F39BFFB}" type="sibTrans" cxnId="{C4B2EA3E-931B-4C2F-BFB3-FB19883E83B3}">
      <dgm:prSet/>
      <dgm:spPr/>
      <dgm:t>
        <a:bodyPr/>
        <a:lstStyle/>
        <a:p>
          <a:endParaRPr lang="en-US"/>
        </a:p>
      </dgm:t>
    </dgm:pt>
    <dgm:pt modelId="{F1019B80-5BCD-4D76-A0B2-3089DCAFF13F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Key areas identified for adaptation: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FE8229-391C-452C-B7C6-58D33E8D3254}" type="parTrans" cxnId="{F27D5512-BAD8-40D8-AA11-7EFD81696CA7}">
      <dgm:prSet/>
      <dgm:spPr/>
      <dgm:t>
        <a:bodyPr/>
        <a:lstStyle/>
        <a:p>
          <a:endParaRPr lang="en-US"/>
        </a:p>
      </dgm:t>
    </dgm:pt>
    <dgm:pt modelId="{5029FCA5-DD3E-499F-A528-EFC3B0BED977}" type="sibTrans" cxnId="{F27D5512-BAD8-40D8-AA11-7EFD81696CA7}">
      <dgm:prSet/>
      <dgm:spPr/>
      <dgm:t>
        <a:bodyPr/>
        <a:lstStyle/>
        <a:p>
          <a:endParaRPr lang="en-US"/>
        </a:p>
      </dgm:t>
    </dgm:pt>
    <dgm:pt modelId="{32FA53CE-9218-4EE8-9375-643871781A28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Increased flexibility.</a:t>
          </a:r>
        </a:p>
      </dgm:t>
    </dgm:pt>
    <dgm:pt modelId="{E64ED0ED-8455-4CDE-A03A-FB274D7790BC}" type="parTrans" cxnId="{30B16F6D-FF17-4D21-9B7E-A7DD7102B609}">
      <dgm:prSet/>
      <dgm:spPr/>
      <dgm:t>
        <a:bodyPr/>
        <a:lstStyle/>
        <a:p>
          <a:endParaRPr lang="en-US"/>
        </a:p>
      </dgm:t>
    </dgm:pt>
    <dgm:pt modelId="{51DE603B-DE61-4F14-906D-E8393963FBDC}" type="sibTrans" cxnId="{30B16F6D-FF17-4D21-9B7E-A7DD7102B609}">
      <dgm:prSet/>
      <dgm:spPr/>
      <dgm:t>
        <a:bodyPr/>
        <a:lstStyle/>
        <a:p>
          <a:endParaRPr lang="en-US"/>
        </a:p>
      </dgm:t>
    </dgm:pt>
    <dgm:pt modelId="{04A2E76F-FD7D-45A9-8465-A6263345AF69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Improved user feedback loops.</a:t>
          </a:r>
        </a:p>
      </dgm:t>
    </dgm:pt>
    <dgm:pt modelId="{12FFA0CC-CC6B-4794-98BB-093677C6541E}" type="parTrans" cxnId="{45F238AF-147F-41AB-B927-64C7D998692D}">
      <dgm:prSet/>
      <dgm:spPr/>
      <dgm:t>
        <a:bodyPr/>
        <a:lstStyle/>
        <a:p>
          <a:endParaRPr lang="en-US"/>
        </a:p>
      </dgm:t>
    </dgm:pt>
    <dgm:pt modelId="{253A76B2-BCC0-40DD-81D8-F920FC8A45CD}" type="sibTrans" cxnId="{45F238AF-147F-41AB-B927-64C7D998692D}">
      <dgm:prSet/>
      <dgm:spPr/>
      <dgm:t>
        <a:bodyPr/>
        <a:lstStyle/>
        <a:p>
          <a:endParaRPr lang="en-US"/>
        </a:p>
      </dgm:t>
    </dgm:pt>
    <dgm:pt modelId="{407CCB0C-D40E-4EC0-9B17-D02038E0B716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Iterative progress and refinement.</a:t>
          </a:r>
        </a:p>
      </dgm:t>
    </dgm:pt>
    <dgm:pt modelId="{49F0F646-5D19-4057-8493-B98CFA489690}" type="parTrans" cxnId="{26C6A1A3-E23C-46B0-B229-E7EE27BE1332}">
      <dgm:prSet/>
      <dgm:spPr/>
      <dgm:t>
        <a:bodyPr/>
        <a:lstStyle/>
        <a:p>
          <a:endParaRPr lang="en-US"/>
        </a:p>
      </dgm:t>
    </dgm:pt>
    <dgm:pt modelId="{24ED7B2B-F036-439B-A0A0-0FF2B031DC1C}" type="sibTrans" cxnId="{26C6A1A3-E23C-46B0-B229-E7EE27BE1332}">
      <dgm:prSet/>
      <dgm:spPr/>
      <dgm:t>
        <a:bodyPr/>
        <a:lstStyle/>
        <a:p>
          <a:endParaRPr lang="en-US"/>
        </a:p>
      </dgm:t>
    </dgm:pt>
    <dgm:pt modelId="{D9D160EB-24FB-4C2F-9039-2043509136C0}" type="pres">
      <dgm:prSet presAssocID="{D5CF13B1-9272-4D07-B1B2-48380BE32D61}" presName="root" presStyleCnt="0">
        <dgm:presLayoutVars>
          <dgm:dir/>
          <dgm:resizeHandles val="exact"/>
        </dgm:presLayoutVars>
      </dgm:prSet>
      <dgm:spPr/>
    </dgm:pt>
    <dgm:pt modelId="{7B196E91-ACFA-4D30-BB10-4D5BA6546113}" type="pres">
      <dgm:prSet presAssocID="{4BF09E13-1A18-4CA0-B43B-39A070197418}" presName="compNode" presStyleCnt="0"/>
      <dgm:spPr/>
    </dgm:pt>
    <dgm:pt modelId="{6C5927C7-0A33-4F94-88B2-F6B753E65402}" type="pres">
      <dgm:prSet presAssocID="{4BF09E13-1A18-4CA0-B43B-39A07019741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fall scene"/>
        </a:ext>
      </dgm:extLst>
    </dgm:pt>
    <dgm:pt modelId="{CEA583CA-7798-483B-B81D-53A3BBE7EF63}" type="pres">
      <dgm:prSet presAssocID="{4BF09E13-1A18-4CA0-B43B-39A070197418}" presName="iconSpace" presStyleCnt="0"/>
      <dgm:spPr/>
    </dgm:pt>
    <dgm:pt modelId="{948F8842-4797-4EAD-8082-6F8319247801}" type="pres">
      <dgm:prSet presAssocID="{4BF09E13-1A18-4CA0-B43B-39A070197418}" presName="parTx" presStyleLbl="revTx" presStyleIdx="0" presStyleCnt="4" custScaleY="201632" custLinFactNeighborX="509" custLinFactNeighborY="58920">
        <dgm:presLayoutVars>
          <dgm:chMax val="0"/>
          <dgm:chPref val="0"/>
        </dgm:presLayoutVars>
      </dgm:prSet>
      <dgm:spPr/>
    </dgm:pt>
    <dgm:pt modelId="{2AE44490-DDF9-418A-9661-80A460F7B933}" type="pres">
      <dgm:prSet presAssocID="{4BF09E13-1A18-4CA0-B43B-39A070197418}" presName="txSpace" presStyleCnt="0"/>
      <dgm:spPr/>
    </dgm:pt>
    <dgm:pt modelId="{DD3D5AA5-827F-48B9-A031-C2426EAF8198}" type="pres">
      <dgm:prSet presAssocID="{4BF09E13-1A18-4CA0-B43B-39A070197418}" presName="desTx" presStyleLbl="revTx" presStyleIdx="1" presStyleCnt="4">
        <dgm:presLayoutVars/>
      </dgm:prSet>
      <dgm:spPr/>
    </dgm:pt>
    <dgm:pt modelId="{76335AC9-6283-4EDF-B77E-A0C6CD2514F5}" type="pres">
      <dgm:prSet presAssocID="{22683EEF-F0F7-4301-88CD-54356F39BFFB}" presName="sibTrans" presStyleCnt="0"/>
      <dgm:spPr/>
    </dgm:pt>
    <dgm:pt modelId="{A655C805-C6C8-4E2F-8A37-A81C72540A68}" type="pres">
      <dgm:prSet presAssocID="{F1019B80-5BCD-4D76-A0B2-3089DCAFF13F}" presName="compNode" presStyleCnt="0"/>
      <dgm:spPr/>
    </dgm:pt>
    <dgm:pt modelId="{378AA279-E0CA-4B45-95C3-DF5F9F46FC2A}" type="pres">
      <dgm:prSet presAssocID="{F1019B80-5BCD-4D76-A0B2-3089DCAFF13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3DEE785E-D00A-42C3-81B2-13388F8155BD}" type="pres">
      <dgm:prSet presAssocID="{F1019B80-5BCD-4D76-A0B2-3089DCAFF13F}" presName="iconSpace" presStyleCnt="0"/>
      <dgm:spPr/>
    </dgm:pt>
    <dgm:pt modelId="{46B1BEEC-EB90-4CEE-9896-77FD83BEE743}" type="pres">
      <dgm:prSet presAssocID="{F1019B80-5BCD-4D76-A0B2-3089DCAFF13F}" presName="parTx" presStyleLbl="revTx" presStyleIdx="2" presStyleCnt="4" custLinFactNeighborX="65" custLinFactNeighborY="-29123">
        <dgm:presLayoutVars>
          <dgm:chMax val="0"/>
          <dgm:chPref val="0"/>
        </dgm:presLayoutVars>
      </dgm:prSet>
      <dgm:spPr/>
    </dgm:pt>
    <dgm:pt modelId="{30352C8B-02AC-4B08-A870-E028E7E3B705}" type="pres">
      <dgm:prSet presAssocID="{F1019B80-5BCD-4D76-A0B2-3089DCAFF13F}" presName="txSpace" presStyleCnt="0"/>
      <dgm:spPr/>
    </dgm:pt>
    <dgm:pt modelId="{D9ADC7E8-5C3A-4885-92B4-FBEEB89024CD}" type="pres">
      <dgm:prSet presAssocID="{F1019B80-5BCD-4D76-A0B2-3089DCAFF13F}" presName="desTx" presStyleLbl="revTx" presStyleIdx="3" presStyleCnt="4" custLinFactNeighborX="65" custLinFactNeighborY="-49852">
        <dgm:presLayoutVars/>
      </dgm:prSet>
      <dgm:spPr/>
    </dgm:pt>
  </dgm:ptLst>
  <dgm:cxnLst>
    <dgm:cxn modelId="{F27D5512-BAD8-40D8-AA11-7EFD81696CA7}" srcId="{D5CF13B1-9272-4D07-B1B2-48380BE32D61}" destId="{F1019B80-5BCD-4D76-A0B2-3089DCAFF13F}" srcOrd="1" destOrd="0" parTransId="{50FE8229-391C-452C-B7C6-58D33E8D3254}" sibTransId="{5029FCA5-DD3E-499F-A528-EFC3B0BED977}"/>
    <dgm:cxn modelId="{AA04CF16-27BD-4A55-8C32-CC9714C67275}" type="presOf" srcId="{04A2E76F-FD7D-45A9-8465-A6263345AF69}" destId="{D9ADC7E8-5C3A-4885-92B4-FBEEB89024CD}" srcOrd="0" destOrd="1" presId="urn:microsoft.com/office/officeart/2018/2/layout/IconLabelDescriptionList"/>
    <dgm:cxn modelId="{D0540B18-B2DC-4FAE-BA3C-6C03B042AE97}" type="presOf" srcId="{4BF09E13-1A18-4CA0-B43B-39A070197418}" destId="{948F8842-4797-4EAD-8082-6F8319247801}" srcOrd="0" destOrd="0" presId="urn:microsoft.com/office/officeart/2018/2/layout/IconLabelDescriptionList"/>
    <dgm:cxn modelId="{C4B2EA3E-931B-4C2F-BFB3-FB19883E83B3}" srcId="{D5CF13B1-9272-4D07-B1B2-48380BE32D61}" destId="{4BF09E13-1A18-4CA0-B43B-39A070197418}" srcOrd="0" destOrd="0" parTransId="{4319FE61-AE42-40D6-A6FA-B5BC1C128B89}" sibTransId="{22683EEF-F0F7-4301-88CD-54356F39BFFB}"/>
    <dgm:cxn modelId="{30B16F6D-FF17-4D21-9B7E-A7DD7102B609}" srcId="{F1019B80-5BCD-4D76-A0B2-3089DCAFF13F}" destId="{32FA53CE-9218-4EE8-9375-643871781A28}" srcOrd="0" destOrd="0" parTransId="{E64ED0ED-8455-4CDE-A03A-FB274D7790BC}" sibTransId="{51DE603B-DE61-4F14-906D-E8393963FBDC}"/>
    <dgm:cxn modelId="{86545050-684F-4A1B-AC0A-9CDDDE81AB4E}" type="presOf" srcId="{D5CF13B1-9272-4D07-B1B2-48380BE32D61}" destId="{D9D160EB-24FB-4C2F-9039-2043509136C0}" srcOrd="0" destOrd="0" presId="urn:microsoft.com/office/officeart/2018/2/layout/IconLabelDescriptionList"/>
    <dgm:cxn modelId="{A300E895-FC55-4D82-B577-405E844ED22C}" type="presOf" srcId="{407CCB0C-D40E-4EC0-9B17-D02038E0B716}" destId="{D9ADC7E8-5C3A-4885-92B4-FBEEB89024CD}" srcOrd="0" destOrd="2" presId="urn:microsoft.com/office/officeart/2018/2/layout/IconLabelDescriptionList"/>
    <dgm:cxn modelId="{26C6A1A3-E23C-46B0-B229-E7EE27BE1332}" srcId="{F1019B80-5BCD-4D76-A0B2-3089DCAFF13F}" destId="{407CCB0C-D40E-4EC0-9B17-D02038E0B716}" srcOrd="2" destOrd="0" parTransId="{49F0F646-5D19-4057-8493-B98CFA489690}" sibTransId="{24ED7B2B-F036-439B-A0A0-0FF2B031DC1C}"/>
    <dgm:cxn modelId="{BD6665AE-EF8E-49EF-9E22-F5865EA4AAAE}" type="presOf" srcId="{F1019B80-5BCD-4D76-A0B2-3089DCAFF13F}" destId="{46B1BEEC-EB90-4CEE-9896-77FD83BEE743}" srcOrd="0" destOrd="0" presId="urn:microsoft.com/office/officeart/2018/2/layout/IconLabelDescriptionList"/>
    <dgm:cxn modelId="{45F238AF-147F-41AB-B927-64C7D998692D}" srcId="{F1019B80-5BCD-4D76-A0B2-3089DCAFF13F}" destId="{04A2E76F-FD7D-45A9-8465-A6263345AF69}" srcOrd="1" destOrd="0" parTransId="{12FFA0CC-CC6B-4794-98BB-093677C6541E}" sibTransId="{253A76B2-BCC0-40DD-81D8-F920FC8A45CD}"/>
    <dgm:cxn modelId="{669580CE-18C5-41FA-8A43-CDCC266EFE0B}" type="presOf" srcId="{32FA53CE-9218-4EE8-9375-643871781A28}" destId="{D9ADC7E8-5C3A-4885-92B4-FBEEB89024CD}" srcOrd="0" destOrd="0" presId="urn:microsoft.com/office/officeart/2018/2/layout/IconLabelDescriptionList"/>
    <dgm:cxn modelId="{EBFFD942-8FFB-4962-8EBA-075DADF6E453}" type="presParOf" srcId="{D9D160EB-24FB-4C2F-9039-2043509136C0}" destId="{7B196E91-ACFA-4D30-BB10-4D5BA6546113}" srcOrd="0" destOrd="0" presId="urn:microsoft.com/office/officeart/2018/2/layout/IconLabelDescriptionList"/>
    <dgm:cxn modelId="{EBAA88E2-891E-4543-B75A-A87B95B3FB31}" type="presParOf" srcId="{7B196E91-ACFA-4D30-BB10-4D5BA6546113}" destId="{6C5927C7-0A33-4F94-88B2-F6B753E65402}" srcOrd="0" destOrd="0" presId="urn:microsoft.com/office/officeart/2018/2/layout/IconLabelDescriptionList"/>
    <dgm:cxn modelId="{63A19DC3-CBA6-4675-99A7-64CA2860425D}" type="presParOf" srcId="{7B196E91-ACFA-4D30-BB10-4D5BA6546113}" destId="{CEA583CA-7798-483B-B81D-53A3BBE7EF63}" srcOrd="1" destOrd="0" presId="urn:microsoft.com/office/officeart/2018/2/layout/IconLabelDescriptionList"/>
    <dgm:cxn modelId="{D16F67F9-C1F5-454B-ABDE-7EA71BF57114}" type="presParOf" srcId="{7B196E91-ACFA-4D30-BB10-4D5BA6546113}" destId="{948F8842-4797-4EAD-8082-6F8319247801}" srcOrd="2" destOrd="0" presId="urn:microsoft.com/office/officeart/2018/2/layout/IconLabelDescriptionList"/>
    <dgm:cxn modelId="{40F3010A-0DED-4147-84D1-3DBE2C2C9600}" type="presParOf" srcId="{7B196E91-ACFA-4D30-BB10-4D5BA6546113}" destId="{2AE44490-DDF9-418A-9661-80A460F7B933}" srcOrd="3" destOrd="0" presId="urn:microsoft.com/office/officeart/2018/2/layout/IconLabelDescriptionList"/>
    <dgm:cxn modelId="{D9B559F6-B636-4B53-BAE4-A8C77F1EC64A}" type="presParOf" srcId="{7B196E91-ACFA-4D30-BB10-4D5BA6546113}" destId="{DD3D5AA5-827F-48B9-A031-C2426EAF8198}" srcOrd="4" destOrd="0" presId="urn:microsoft.com/office/officeart/2018/2/layout/IconLabelDescriptionList"/>
    <dgm:cxn modelId="{916254AE-478F-43F9-93A0-145593931186}" type="presParOf" srcId="{D9D160EB-24FB-4C2F-9039-2043509136C0}" destId="{76335AC9-6283-4EDF-B77E-A0C6CD2514F5}" srcOrd="1" destOrd="0" presId="urn:microsoft.com/office/officeart/2018/2/layout/IconLabelDescriptionList"/>
    <dgm:cxn modelId="{27315FB0-DBBD-4A9C-878C-E6B3670569F1}" type="presParOf" srcId="{D9D160EB-24FB-4C2F-9039-2043509136C0}" destId="{A655C805-C6C8-4E2F-8A37-A81C72540A68}" srcOrd="2" destOrd="0" presId="urn:microsoft.com/office/officeart/2018/2/layout/IconLabelDescriptionList"/>
    <dgm:cxn modelId="{0009701F-90B4-463F-BC83-729CC091EC24}" type="presParOf" srcId="{A655C805-C6C8-4E2F-8A37-A81C72540A68}" destId="{378AA279-E0CA-4B45-95C3-DF5F9F46FC2A}" srcOrd="0" destOrd="0" presId="urn:microsoft.com/office/officeart/2018/2/layout/IconLabelDescriptionList"/>
    <dgm:cxn modelId="{6BE30299-805C-4181-B61D-8624634FB669}" type="presParOf" srcId="{A655C805-C6C8-4E2F-8A37-A81C72540A68}" destId="{3DEE785E-D00A-42C3-81B2-13388F8155BD}" srcOrd="1" destOrd="0" presId="urn:microsoft.com/office/officeart/2018/2/layout/IconLabelDescriptionList"/>
    <dgm:cxn modelId="{EE5BEEC7-8716-4B68-8840-441FA1BABB7E}" type="presParOf" srcId="{A655C805-C6C8-4E2F-8A37-A81C72540A68}" destId="{46B1BEEC-EB90-4CEE-9896-77FD83BEE743}" srcOrd="2" destOrd="0" presId="urn:microsoft.com/office/officeart/2018/2/layout/IconLabelDescriptionList"/>
    <dgm:cxn modelId="{100E9DC9-7C2B-43AC-848F-AF22861458B1}" type="presParOf" srcId="{A655C805-C6C8-4E2F-8A37-A81C72540A68}" destId="{30352C8B-02AC-4B08-A870-E028E7E3B705}" srcOrd="3" destOrd="0" presId="urn:microsoft.com/office/officeart/2018/2/layout/IconLabelDescriptionList"/>
    <dgm:cxn modelId="{DB843BDF-FB7E-435E-800A-FD4181E307FD}" type="presParOf" srcId="{A655C805-C6C8-4E2F-8A37-A81C72540A68}" destId="{D9ADC7E8-5C3A-4885-92B4-FBEEB89024C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0915D0-7D60-4056-954E-3DA2E66462B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F7109F-46DA-4757-AE52-1CB67AD29C99}">
      <dgm:prSet custT="1"/>
      <dgm:spPr/>
      <dgm:t>
        <a:bodyPr/>
        <a:lstStyle/>
        <a:p>
          <a:pPr>
            <a:defRPr b="1"/>
          </a:pPr>
          <a:r>
            <a:rPr lang="en-US" sz="1400" b="0">
              <a:latin typeface="Times New Roman" panose="02020603050405020304" pitchFamily="18" charset="0"/>
              <a:cs typeface="Times New Roman" panose="02020603050405020304" pitchFamily="18" charset="0"/>
            </a:rPr>
            <a:t>The Scrum board has columns for:</a:t>
          </a:r>
          <a:endParaRPr lang="en-US" sz="14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7134FA7-FB80-4670-AEFB-C77645B3A588}" type="parTrans" cxnId="{D8B8EA66-6A6D-45D9-9A91-35A7637C676F}">
      <dgm:prSet/>
      <dgm:spPr/>
      <dgm:t>
        <a:bodyPr/>
        <a:lstStyle/>
        <a:p>
          <a:endParaRPr lang="en-US"/>
        </a:p>
      </dgm:t>
    </dgm:pt>
    <dgm:pt modelId="{40A5F43C-2B58-4E3F-B4F3-AF97B04181ED}" type="sibTrans" cxnId="{D8B8EA66-6A6D-45D9-9A91-35A7637C676F}">
      <dgm:prSet/>
      <dgm:spPr/>
      <dgm:t>
        <a:bodyPr/>
        <a:lstStyle/>
        <a:p>
          <a:endParaRPr lang="en-US"/>
        </a:p>
      </dgm:t>
    </dgm:pt>
    <dgm:pt modelId="{5C2A8B12-1138-4F18-BCBC-A330A03D15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To Do</a:t>
          </a:r>
        </a:p>
      </dgm:t>
    </dgm:pt>
    <dgm:pt modelId="{CC08C0C8-8E39-4161-88D3-9FE3D6C90631}" type="parTrans" cxnId="{C0EE48D5-ADF2-4880-B10C-67C305EE1A6F}">
      <dgm:prSet/>
      <dgm:spPr/>
      <dgm:t>
        <a:bodyPr/>
        <a:lstStyle/>
        <a:p>
          <a:endParaRPr lang="en-US"/>
        </a:p>
      </dgm:t>
    </dgm:pt>
    <dgm:pt modelId="{5D88302E-4175-4084-BB99-05F0188D5B83}" type="sibTrans" cxnId="{C0EE48D5-ADF2-4880-B10C-67C305EE1A6F}">
      <dgm:prSet/>
      <dgm:spPr/>
      <dgm:t>
        <a:bodyPr/>
        <a:lstStyle/>
        <a:p>
          <a:endParaRPr lang="en-US"/>
        </a:p>
      </dgm:t>
    </dgm:pt>
    <dgm:pt modelId="{60DB26C0-D996-4281-8C0C-68092DCB19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In Progress</a:t>
          </a:r>
        </a:p>
      </dgm:t>
    </dgm:pt>
    <dgm:pt modelId="{BBA40017-7414-4AED-B65C-F89A18D795C6}" type="parTrans" cxnId="{8E6014B8-C727-4E23-A542-1C086629DEBA}">
      <dgm:prSet/>
      <dgm:spPr/>
      <dgm:t>
        <a:bodyPr/>
        <a:lstStyle/>
        <a:p>
          <a:endParaRPr lang="en-US"/>
        </a:p>
      </dgm:t>
    </dgm:pt>
    <dgm:pt modelId="{8974790A-FEB6-4359-AA2E-B8CEE8C05DA2}" type="sibTrans" cxnId="{8E6014B8-C727-4E23-A542-1C086629DEBA}">
      <dgm:prSet/>
      <dgm:spPr/>
      <dgm:t>
        <a:bodyPr/>
        <a:lstStyle/>
        <a:p>
          <a:endParaRPr lang="en-US"/>
        </a:p>
      </dgm:t>
    </dgm:pt>
    <dgm:pt modelId="{AD504DCC-E0A2-47E4-95AA-F11406AB0F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Testing</a:t>
          </a:r>
        </a:p>
      </dgm:t>
    </dgm:pt>
    <dgm:pt modelId="{B63ED1FE-C40B-432A-BF62-AB1341C77926}" type="parTrans" cxnId="{EE612824-3556-4775-9BA6-B3FBA8C37D15}">
      <dgm:prSet/>
      <dgm:spPr/>
      <dgm:t>
        <a:bodyPr/>
        <a:lstStyle/>
        <a:p>
          <a:endParaRPr lang="en-US"/>
        </a:p>
      </dgm:t>
    </dgm:pt>
    <dgm:pt modelId="{E860EB0A-0FB3-48BA-A539-4FC81ABD725D}" type="sibTrans" cxnId="{EE612824-3556-4775-9BA6-B3FBA8C37D15}">
      <dgm:prSet/>
      <dgm:spPr/>
      <dgm:t>
        <a:bodyPr/>
        <a:lstStyle/>
        <a:p>
          <a:endParaRPr lang="en-US"/>
        </a:p>
      </dgm:t>
    </dgm:pt>
    <dgm:pt modelId="{F26FFEBF-6DA4-4CE5-8335-A7D0743DBA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Done</a:t>
          </a:r>
        </a:p>
      </dgm:t>
    </dgm:pt>
    <dgm:pt modelId="{334CC09E-99B2-41BA-876B-2DBF4594524E}" type="parTrans" cxnId="{AA8C091E-DB59-44D3-85C6-DCC1200B8E76}">
      <dgm:prSet/>
      <dgm:spPr/>
      <dgm:t>
        <a:bodyPr/>
        <a:lstStyle/>
        <a:p>
          <a:endParaRPr lang="en-US"/>
        </a:p>
      </dgm:t>
    </dgm:pt>
    <dgm:pt modelId="{0E930DC5-AE54-45BC-9DFC-8E3AA5498EBE}" type="sibTrans" cxnId="{AA8C091E-DB59-44D3-85C6-DCC1200B8E76}">
      <dgm:prSet/>
      <dgm:spPr/>
      <dgm:t>
        <a:bodyPr/>
        <a:lstStyle/>
        <a:p>
          <a:endParaRPr lang="en-US"/>
        </a:p>
      </dgm:t>
    </dgm:pt>
    <dgm:pt modelId="{5C5D2CE6-A1F6-4BBD-9DCE-857BB85AD54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>
              <a:latin typeface="Times New Roman" panose="02020603050405020304" pitchFamily="18" charset="0"/>
              <a:cs typeface="Times New Roman" panose="02020603050405020304" pitchFamily="18" charset="0"/>
            </a:rPr>
            <a:t>The board visualizes task progress throughout each sprint.</a:t>
          </a:r>
        </a:p>
      </dgm:t>
    </dgm:pt>
    <dgm:pt modelId="{EDCE7947-EB26-4288-9041-0CA72F2BC0E5}" type="parTrans" cxnId="{FBBD5A05-4413-4D3B-B69E-67034588CA96}">
      <dgm:prSet/>
      <dgm:spPr/>
      <dgm:t>
        <a:bodyPr/>
        <a:lstStyle/>
        <a:p>
          <a:endParaRPr lang="en-US"/>
        </a:p>
      </dgm:t>
    </dgm:pt>
    <dgm:pt modelId="{905B543A-1A2C-477E-B5C0-F0D6DAF71414}" type="sibTrans" cxnId="{FBBD5A05-4413-4D3B-B69E-67034588CA96}">
      <dgm:prSet/>
      <dgm:spPr/>
      <dgm:t>
        <a:bodyPr/>
        <a:lstStyle/>
        <a:p>
          <a:endParaRPr lang="en-US"/>
        </a:p>
      </dgm:t>
    </dgm:pt>
    <dgm:pt modelId="{9AC4E91F-7B41-4219-82AB-0DC8034B016A}" type="pres">
      <dgm:prSet presAssocID="{C90915D0-7D60-4056-954E-3DA2E66462B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174527B-A3F7-4F71-A20C-E055D4F4C48E}" type="pres">
      <dgm:prSet presAssocID="{34F7109F-46DA-4757-AE52-1CB67AD29C99}" presName="hierRoot1" presStyleCnt="0"/>
      <dgm:spPr/>
    </dgm:pt>
    <dgm:pt modelId="{5CBF3675-1130-4E9D-B403-EEE72DABD812}" type="pres">
      <dgm:prSet presAssocID="{34F7109F-46DA-4757-AE52-1CB67AD29C99}" presName="composite" presStyleCnt="0"/>
      <dgm:spPr/>
    </dgm:pt>
    <dgm:pt modelId="{233DA5A2-FD27-4BF9-9CC2-0E71A6898FCC}" type="pres">
      <dgm:prSet presAssocID="{34F7109F-46DA-4757-AE52-1CB67AD29C99}" presName="background" presStyleLbl="node0" presStyleIdx="0" presStyleCnt="2"/>
      <dgm:spPr/>
    </dgm:pt>
    <dgm:pt modelId="{013C9609-D57D-4BD3-A335-DA514A7895D4}" type="pres">
      <dgm:prSet presAssocID="{34F7109F-46DA-4757-AE52-1CB67AD29C99}" presName="text" presStyleLbl="fgAcc0" presStyleIdx="0" presStyleCnt="2">
        <dgm:presLayoutVars>
          <dgm:chPref val="3"/>
        </dgm:presLayoutVars>
      </dgm:prSet>
      <dgm:spPr/>
    </dgm:pt>
    <dgm:pt modelId="{9EBA69F0-DC74-4CC5-94E2-657EE221BD77}" type="pres">
      <dgm:prSet presAssocID="{34F7109F-46DA-4757-AE52-1CB67AD29C99}" presName="hierChild2" presStyleCnt="0"/>
      <dgm:spPr/>
    </dgm:pt>
    <dgm:pt modelId="{D2D57264-1B1B-4DFB-B8C3-2A77C5BD3A1C}" type="pres">
      <dgm:prSet presAssocID="{CC08C0C8-8E39-4161-88D3-9FE3D6C90631}" presName="Name10" presStyleLbl="parChTrans1D2" presStyleIdx="0" presStyleCnt="4"/>
      <dgm:spPr/>
    </dgm:pt>
    <dgm:pt modelId="{0DCD3ACB-89C2-41E9-9846-A7179297494A}" type="pres">
      <dgm:prSet presAssocID="{5C2A8B12-1138-4F18-BCBC-A330A03D1599}" presName="hierRoot2" presStyleCnt="0"/>
      <dgm:spPr/>
    </dgm:pt>
    <dgm:pt modelId="{C7902364-AB6C-4572-86B7-B9CDBAB52A6D}" type="pres">
      <dgm:prSet presAssocID="{5C2A8B12-1138-4F18-BCBC-A330A03D1599}" presName="composite2" presStyleCnt="0"/>
      <dgm:spPr/>
    </dgm:pt>
    <dgm:pt modelId="{612F6AFF-6850-4E4B-9333-8B990043D358}" type="pres">
      <dgm:prSet presAssocID="{5C2A8B12-1138-4F18-BCBC-A330A03D1599}" presName="background2" presStyleLbl="node2" presStyleIdx="0" presStyleCnt="4"/>
      <dgm:spPr/>
    </dgm:pt>
    <dgm:pt modelId="{0CB7839A-8439-41DA-B78F-37B0938B152F}" type="pres">
      <dgm:prSet presAssocID="{5C2A8B12-1138-4F18-BCBC-A330A03D1599}" presName="text2" presStyleLbl="fgAcc2" presStyleIdx="0" presStyleCnt="4">
        <dgm:presLayoutVars>
          <dgm:chPref val="3"/>
        </dgm:presLayoutVars>
      </dgm:prSet>
      <dgm:spPr/>
    </dgm:pt>
    <dgm:pt modelId="{FA82132F-2CBE-4859-B6DA-D0B32854F59A}" type="pres">
      <dgm:prSet presAssocID="{5C2A8B12-1138-4F18-BCBC-A330A03D1599}" presName="hierChild3" presStyleCnt="0"/>
      <dgm:spPr/>
    </dgm:pt>
    <dgm:pt modelId="{3DF171EF-107B-4858-8F5B-A53010D67797}" type="pres">
      <dgm:prSet presAssocID="{BBA40017-7414-4AED-B65C-F89A18D795C6}" presName="Name10" presStyleLbl="parChTrans1D2" presStyleIdx="1" presStyleCnt="4"/>
      <dgm:spPr/>
    </dgm:pt>
    <dgm:pt modelId="{9D8CF0EF-F845-484B-8654-8FBC38C02E3C}" type="pres">
      <dgm:prSet presAssocID="{60DB26C0-D996-4281-8C0C-68092DCB19D1}" presName="hierRoot2" presStyleCnt="0"/>
      <dgm:spPr/>
    </dgm:pt>
    <dgm:pt modelId="{DAF99592-3C4B-41FD-8326-3A48D5DFF87B}" type="pres">
      <dgm:prSet presAssocID="{60DB26C0-D996-4281-8C0C-68092DCB19D1}" presName="composite2" presStyleCnt="0"/>
      <dgm:spPr/>
    </dgm:pt>
    <dgm:pt modelId="{9EBB14FE-F662-4788-9846-74C88E4AF0DA}" type="pres">
      <dgm:prSet presAssocID="{60DB26C0-D996-4281-8C0C-68092DCB19D1}" presName="background2" presStyleLbl="node2" presStyleIdx="1" presStyleCnt="4"/>
      <dgm:spPr/>
    </dgm:pt>
    <dgm:pt modelId="{A59300F8-C7DB-409A-8618-AEBE3EA3556C}" type="pres">
      <dgm:prSet presAssocID="{60DB26C0-D996-4281-8C0C-68092DCB19D1}" presName="text2" presStyleLbl="fgAcc2" presStyleIdx="1" presStyleCnt="4">
        <dgm:presLayoutVars>
          <dgm:chPref val="3"/>
        </dgm:presLayoutVars>
      </dgm:prSet>
      <dgm:spPr/>
    </dgm:pt>
    <dgm:pt modelId="{4C470CD9-F2B2-4D14-A107-29D0DCBB471A}" type="pres">
      <dgm:prSet presAssocID="{60DB26C0-D996-4281-8C0C-68092DCB19D1}" presName="hierChild3" presStyleCnt="0"/>
      <dgm:spPr/>
    </dgm:pt>
    <dgm:pt modelId="{06F72825-7B10-485D-9F12-27ECDD9D121E}" type="pres">
      <dgm:prSet presAssocID="{B63ED1FE-C40B-432A-BF62-AB1341C77926}" presName="Name10" presStyleLbl="parChTrans1D2" presStyleIdx="2" presStyleCnt="4"/>
      <dgm:spPr/>
    </dgm:pt>
    <dgm:pt modelId="{C791C507-BC1C-491F-BA9D-1A46CAC6FA1C}" type="pres">
      <dgm:prSet presAssocID="{AD504DCC-E0A2-47E4-95AA-F11406AB0F65}" presName="hierRoot2" presStyleCnt="0"/>
      <dgm:spPr/>
    </dgm:pt>
    <dgm:pt modelId="{78E9BA7F-2536-430C-9473-E7544B15CA89}" type="pres">
      <dgm:prSet presAssocID="{AD504DCC-E0A2-47E4-95AA-F11406AB0F65}" presName="composite2" presStyleCnt="0"/>
      <dgm:spPr/>
    </dgm:pt>
    <dgm:pt modelId="{009C0884-74E2-4879-B4F0-2BE4E96C4860}" type="pres">
      <dgm:prSet presAssocID="{AD504DCC-E0A2-47E4-95AA-F11406AB0F65}" presName="background2" presStyleLbl="node2" presStyleIdx="2" presStyleCnt="4"/>
      <dgm:spPr/>
    </dgm:pt>
    <dgm:pt modelId="{216E0F7E-BAF8-413F-8EAA-B0984C72E18A}" type="pres">
      <dgm:prSet presAssocID="{AD504DCC-E0A2-47E4-95AA-F11406AB0F65}" presName="text2" presStyleLbl="fgAcc2" presStyleIdx="2" presStyleCnt="4">
        <dgm:presLayoutVars>
          <dgm:chPref val="3"/>
        </dgm:presLayoutVars>
      </dgm:prSet>
      <dgm:spPr/>
    </dgm:pt>
    <dgm:pt modelId="{8784CB29-42F4-4F1F-950C-B4838DBE908C}" type="pres">
      <dgm:prSet presAssocID="{AD504DCC-E0A2-47E4-95AA-F11406AB0F65}" presName="hierChild3" presStyleCnt="0"/>
      <dgm:spPr/>
    </dgm:pt>
    <dgm:pt modelId="{4D46BFFB-2DDE-4748-8A11-E436FD508AE2}" type="pres">
      <dgm:prSet presAssocID="{334CC09E-99B2-41BA-876B-2DBF4594524E}" presName="Name10" presStyleLbl="parChTrans1D2" presStyleIdx="3" presStyleCnt="4"/>
      <dgm:spPr/>
    </dgm:pt>
    <dgm:pt modelId="{A581F20F-6FD4-40E3-993F-AA1369E6D7C2}" type="pres">
      <dgm:prSet presAssocID="{F26FFEBF-6DA4-4CE5-8335-A7D0743DBA55}" presName="hierRoot2" presStyleCnt="0"/>
      <dgm:spPr/>
    </dgm:pt>
    <dgm:pt modelId="{2567C9C0-2797-41DE-B47B-C1402CB42EF7}" type="pres">
      <dgm:prSet presAssocID="{F26FFEBF-6DA4-4CE5-8335-A7D0743DBA55}" presName="composite2" presStyleCnt="0"/>
      <dgm:spPr/>
    </dgm:pt>
    <dgm:pt modelId="{FE11DCA2-64A6-46BC-945E-4B48458FABEF}" type="pres">
      <dgm:prSet presAssocID="{F26FFEBF-6DA4-4CE5-8335-A7D0743DBA55}" presName="background2" presStyleLbl="node2" presStyleIdx="3" presStyleCnt="4"/>
      <dgm:spPr/>
    </dgm:pt>
    <dgm:pt modelId="{A729DB46-7B1C-4362-A911-061630A9A88D}" type="pres">
      <dgm:prSet presAssocID="{F26FFEBF-6DA4-4CE5-8335-A7D0743DBA55}" presName="text2" presStyleLbl="fgAcc2" presStyleIdx="3" presStyleCnt="4">
        <dgm:presLayoutVars>
          <dgm:chPref val="3"/>
        </dgm:presLayoutVars>
      </dgm:prSet>
      <dgm:spPr/>
    </dgm:pt>
    <dgm:pt modelId="{C8FCA952-4C4E-4385-89CF-69BBC0479AF9}" type="pres">
      <dgm:prSet presAssocID="{F26FFEBF-6DA4-4CE5-8335-A7D0743DBA55}" presName="hierChild3" presStyleCnt="0"/>
      <dgm:spPr/>
    </dgm:pt>
    <dgm:pt modelId="{7411E245-1811-4564-A533-59E60507D49E}" type="pres">
      <dgm:prSet presAssocID="{5C5D2CE6-A1F6-4BBD-9DCE-857BB85AD54F}" presName="hierRoot1" presStyleCnt="0"/>
      <dgm:spPr/>
    </dgm:pt>
    <dgm:pt modelId="{0730CA3C-632F-445A-87D6-41A7814FB717}" type="pres">
      <dgm:prSet presAssocID="{5C5D2CE6-A1F6-4BBD-9DCE-857BB85AD54F}" presName="composite" presStyleCnt="0"/>
      <dgm:spPr/>
    </dgm:pt>
    <dgm:pt modelId="{D7AA853D-39A1-4B11-8FDB-A7B2957BEF85}" type="pres">
      <dgm:prSet presAssocID="{5C5D2CE6-A1F6-4BBD-9DCE-857BB85AD54F}" presName="background" presStyleLbl="node0" presStyleIdx="1" presStyleCnt="2"/>
      <dgm:spPr/>
    </dgm:pt>
    <dgm:pt modelId="{1075636D-D4EF-4B5F-A532-9F202E7E37AE}" type="pres">
      <dgm:prSet presAssocID="{5C5D2CE6-A1F6-4BBD-9DCE-857BB85AD54F}" presName="text" presStyleLbl="fgAcc0" presStyleIdx="1" presStyleCnt="2">
        <dgm:presLayoutVars>
          <dgm:chPref val="3"/>
        </dgm:presLayoutVars>
      </dgm:prSet>
      <dgm:spPr/>
    </dgm:pt>
    <dgm:pt modelId="{D183F48B-90ED-41A4-9535-8BAF38B7FBCA}" type="pres">
      <dgm:prSet presAssocID="{5C5D2CE6-A1F6-4BBD-9DCE-857BB85AD54F}" presName="hierChild2" presStyleCnt="0"/>
      <dgm:spPr/>
    </dgm:pt>
  </dgm:ptLst>
  <dgm:cxnLst>
    <dgm:cxn modelId="{FBBD5A05-4413-4D3B-B69E-67034588CA96}" srcId="{C90915D0-7D60-4056-954E-3DA2E66462B4}" destId="{5C5D2CE6-A1F6-4BBD-9DCE-857BB85AD54F}" srcOrd="1" destOrd="0" parTransId="{EDCE7947-EB26-4288-9041-0CA72F2BC0E5}" sibTransId="{905B543A-1A2C-477E-B5C0-F0D6DAF71414}"/>
    <dgm:cxn modelId="{1E565F12-9045-4B66-8B16-618A49B0FA76}" type="presOf" srcId="{5C2A8B12-1138-4F18-BCBC-A330A03D1599}" destId="{0CB7839A-8439-41DA-B78F-37B0938B152F}" srcOrd="0" destOrd="0" presId="urn:microsoft.com/office/officeart/2005/8/layout/hierarchy1"/>
    <dgm:cxn modelId="{AA8C091E-DB59-44D3-85C6-DCC1200B8E76}" srcId="{34F7109F-46DA-4757-AE52-1CB67AD29C99}" destId="{F26FFEBF-6DA4-4CE5-8335-A7D0743DBA55}" srcOrd="3" destOrd="0" parTransId="{334CC09E-99B2-41BA-876B-2DBF4594524E}" sibTransId="{0E930DC5-AE54-45BC-9DFC-8E3AA5498EBE}"/>
    <dgm:cxn modelId="{EE612824-3556-4775-9BA6-B3FBA8C37D15}" srcId="{34F7109F-46DA-4757-AE52-1CB67AD29C99}" destId="{AD504DCC-E0A2-47E4-95AA-F11406AB0F65}" srcOrd="2" destOrd="0" parTransId="{B63ED1FE-C40B-432A-BF62-AB1341C77926}" sibTransId="{E860EB0A-0FB3-48BA-A539-4FC81ABD725D}"/>
    <dgm:cxn modelId="{D8B8EA66-6A6D-45D9-9A91-35A7637C676F}" srcId="{C90915D0-7D60-4056-954E-3DA2E66462B4}" destId="{34F7109F-46DA-4757-AE52-1CB67AD29C99}" srcOrd="0" destOrd="0" parTransId="{C7134FA7-FB80-4670-AEFB-C77645B3A588}" sibTransId="{40A5F43C-2B58-4E3F-B4F3-AF97B04181ED}"/>
    <dgm:cxn modelId="{48E8A568-9282-4C46-9919-B4EAAD03646B}" type="presOf" srcId="{34F7109F-46DA-4757-AE52-1CB67AD29C99}" destId="{013C9609-D57D-4BD3-A335-DA514A7895D4}" srcOrd="0" destOrd="0" presId="urn:microsoft.com/office/officeart/2005/8/layout/hierarchy1"/>
    <dgm:cxn modelId="{DCE21D6D-DD07-450A-A551-6E88F4BFEC95}" type="presOf" srcId="{AD504DCC-E0A2-47E4-95AA-F11406AB0F65}" destId="{216E0F7E-BAF8-413F-8EAA-B0984C72E18A}" srcOrd="0" destOrd="0" presId="urn:microsoft.com/office/officeart/2005/8/layout/hierarchy1"/>
    <dgm:cxn modelId="{961F319D-873B-4D25-9BD5-F2321ECA0204}" type="presOf" srcId="{60DB26C0-D996-4281-8C0C-68092DCB19D1}" destId="{A59300F8-C7DB-409A-8618-AEBE3EA3556C}" srcOrd="0" destOrd="0" presId="urn:microsoft.com/office/officeart/2005/8/layout/hierarchy1"/>
    <dgm:cxn modelId="{5A44939D-C56B-45C9-B80F-2FDEAA2D5090}" type="presOf" srcId="{CC08C0C8-8E39-4161-88D3-9FE3D6C90631}" destId="{D2D57264-1B1B-4DFB-B8C3-2A77C5BD3A1C}" srcOrd="0" destOrd="0" presId="urn:microsoft.com/office/officeart/2005/8/layout/hierarchy1"/>
    <dgm:cxn modelId="{1604129F-5715-4622-BCC3-ACA2F496F977}" type="presOf" srcId="{BBA40017-7414-4AED-B65C-F89A18D795C6}" destId="{3DF171EF-107B-4858-8F5B-A53010D67797}" srcOrd="0" destOrd="0" presId="urn:microsoft.com/office/officeart/2005/8/layout/hierarchy1"/>
    <dgm:cxn modelId="{17261CA6-1B87-4CFB-A692-27A60DACEC65}" type="presOf" srcId="{F26FFEBF-6DA4-4CE5-8335-A7D0743DBA55}" destId="{A729DB46-7B1C-4362-A911-061630A9A88D}" srcOrd="0" destOrd="0" presId="urn:microsoft.com/office/officeart/2005/8/layout/hierarchy1"/>
    <dgm:cxn modelId="{CD96E8A9-EB7C-450C-8824-8CA4470DC187}" type="presOf" srcId="{334CC09E-99B2-41BA-876B-2DBF4594524E}" destId="{4D46BFFB-2DDE-4748-8A11-E436FD508AE2}" srcOrd="0" destOrd="0" presId="urn:microsoft.com/office/officeart/2005/8/layout/hierarchy1"/>
    <dgm:cxn modelId="{8E6014B8-C727-4E23-A542-1C086629DEBA}" srcId="{34F7109F-46DA-4757-AE52-1CB67AD29C99}" destId="{60DB26C0-D996-4281-8C0C-68092DCB19D1}" srcOrd="1" destOrd="0" parTransId="{BBA40017-7414-4AED-B65C-F89A18D795C6}" sibTransId="{8974790A-FEB6-4359-AA2E-B8CEE8C05DA2}"/>
    <dgm:cxn modelId="{C0EE48D5-ADF2-4880-B10C-67C305EE1A6F}" srcId="{34F7109F-46DA-4757-AE52-1CB67AD29C99}" destId="{5C2A8B12-1138-4F18-BCBC-A330A03D1599}" srcOrd="0" destOrd="0" parTransId="{CC08C0C8-8E39-4161-88D3-9FE3D6C90631}" sibTransId="{5D88302E-4175-4084-BB99-05F0188D5B83}"/>
    <dgm:cxn modelId="{BC5D28E2-B58E-4D2F-8C17-2E9148103672}" type="presOf" srcId="{B63ED1FE-C40B-432A-BF62-AB1341C77926}" destId="{06F72825-7B10-485D-9F12-27ECDD9D121E}" srcOrd="0" destOrd="0" presId="urn:microsoft.com/office/officeart/2005/8/layout/hierarchy1"/>
    <dgm:cxn modelId="{25195AEC-7B89-461E-B75D-3E5ACBCA4173}" type="presOf" srcId="{5C5D2CE6-A1F6-4BBD-9DCE-857BB85AD54F}" destId="{1075636D-D4EF-4B5F-A532-9F202E7E37AE}" srcOrd="0" destOrd="0" presId="urn:microsoft.com/office/officeart/2005/8/layout/hierarchy1"/>
    <dgm:cxn modelId="{4DACECF2-5D68-47E6-857A-671C3C5DD85C}" type="presOf" srcId="{C90915D0-7D60-4056-954E-3DA2E66462B4}" destId="{9AC4E91F-7B41-4219-82AB-0DC8034B016A}" srcOrd="0" destOrd="0" presId="urn:microsoft.com/office/officeart/2005/8/layout/hierarchy1"/>
    <dgm:cxn modelId="{049A1981-BF7C-4FE5-8AC7-363D78484543}" type="presParOf" srcId="{9AC4E91F-7B41-4219-82AB-0DC8034B016A}" destId="{1174527B-A3F7-4F71-A20C-E055D4F4C48E}" srcOrd="0" destOrd="0" presId="urn:microsoft.com/office/officeart/2005/8/layout/hierarchy1"/>
    <dgm:cxn modelId="{51B6DED6-55DB-4903-AC9F-28FB10DE5D5B}" type="presParOf" srcId="{1174527B-A3F7-4F71-A20C-E055D4F4C48E}" destId="{5CBF3675-1130-4E9D-B403-EEE72DABD812}" srcOrd="0" destOrd="0" presId="urn:microsoft.com/office/officeart/2005/8/layout/hierarchy1"/>
    <dgm:cxn modelId="{9F59BA15-2753-4673-AFC3-1BB9BF950AF5}" type="presParOf" srcId="{5CBF3675-1130-4E9D-B403-EEE72DABD812}" destId="{233DA5A2-FD27-4BF9-9CC2-0E71A6898FCC}" srcOrd="0" destOrd="0" presId="urn:microsoft.com/office/officeart/2005/8/layout/hierarchy1"/>
    <dgm:cxn modelId="{42EA5830-3E86-487D-B4D3-4D02759D5B25}" type="presParOf" srcId="{5CBF3675-1130-4E9D-B403-EEE72DABD812}" destId="{013C9609-D57D-4BD3-A335-DA514A7895D4}" srcOrd="1" destOrd="0" presId="urn:microsoft.com/office/officeart/2005/8/layout/hierarchy1"/>
    <dgm:cxn modelId="{DF7C23D1-CB72-4A52-BF90-ECBC5193DA01}" type="presParOf" srcId="{1174527B-A3F7-4F71-A20C-E055D4F4C48E}" destId="{9EBA69F0-DC74-4CC5-94E2-657EE221BD77}" srcOrd="1" destOrd="0" presId="urn:microsoft.com/office/officeart/2005/8/layout/hierarchy1"/>
    <dgm:cxn modelId="{865E3B6D-93BF-48C2-8DDC-C4576FFEFBC3}" type="presParOf" srcId="{9EBA69F0-DC74-4CC5-94E2-657EE221BD77}" destId="{D2D57264-1B1B-4DFB-B8C3-2A77C5BD3A1C}" srcOrd="0" destOrd="0" presId="urn:microsoft.com/office/officeart/2005/8/layout/hierarchy1"/>
    <dgm:cxn modelId="{5DEA5038-7FE0-4E07-997D-1B203C1102F2}" type="presParOf" srcId="{9EBA69F0-DC74-4CC5-94E2-657EE221BD77}" destId="{0DCD3ACB-89C2-41E9-9846-A7179297494A}" srcOrd="1" destOrd="0" presId="urn:microsoft.com/office/officeart/2005/8/layout/hierarchy1"/>
    <dgm:cxn modelId="{0CA952FF-FF90-4F49-8F58-4C6DC7116022}" type="presParOf" srcId="{0DCD3ACB-89C2-41E9-9846-A7179297494A}" destId="{C7902364-AB6C-4572-86B7-B9CDBAB52A6D}" srcOrd="0" destOrd="0" presId="urn:microsoft.com/office/officeart/2005/8/layout/hierarchy1"/>
    <dgm:cxn modelId="{AD25299A-0174-41EE-915E-B5FA2515ADD0}" type="presParOf" srcId="{C7902364-AB6C-4572-86B7-B9CDBAB52A6D}" destId="{612F6AFF-6850-4E4B-9333-8B990043D358}" srcOrd="0" destOrd="0" presId="urn:microsoft.com/office/officeart/2005/8/layout/hierarchy1"/>
    <dgm:cxn modelId="{ED48A045-ADDD-44C5-B464-CEE1CA0AA35A}" type="presParOf" srcId="{C7902364-AB6C-4572-86B7-B9CDBAB52A6D}" destId="{0CB7839A-8439-41DA-B78F-37B0938B152F}" srcOrd="1" destOrd="0" presId="urn:microsoft.com/office/officeart/2005/8/layout/hierarchy1"/>
    <dgm:cxn modelId="{376ACA9D-D10B-4D69-8AB7-25B13F6B2CA3}" type="presParOf" srcId="{0DCD3ACB-89C2-41E9-9846-A7179297494A}" destId="{FA82132F-2CBE-4859-B6DA-D0B32854F59A}" srcOrd="1" destOrd="0" presId="urn:microsoft.com/office/officeart/2005/8/layout/hierarchy1"/>
    <dgm:cxn modelId="{6AE4254D-B6B0-4F34-8216-A701B1D3B28C}" type="presParOf" srcId="{9EBA69F0-DC74-4CC5-94E2-657EE221BD77}" destId="{3DF171EF-107B-4858-8F5B-A53010D67797}" srcOrd="2" destOrd="0" presId="urn:microsoft.com/office/officeart/2005/8/layout/hierarchy1"/>
    <dgm:cxn modelId="{9977A0A6-38A2-4B64-B3D4-2B9530541A74}" type="presParOf" srcId="{9EBA69F0-DC74-4CC5-94E2-657EE221BD77}" destId="{9D8CF0EF-F845-484B-8654-8FBC38C02E3C}" srcOrd="3" destOrd="0" presId="urn:microsoft.com/office/officeart/2005/8/layout/hierarchy1"/>
    <dgm:cxn modelId="{36F931DD-2961-42B8-BC0B-A90C2E918946}" type="presParOf" srcId="{9D8CF0EF-F845-484B-8654-8FBC38C02E3C}" destId="{DAF99592-3C4B-41FD-8326-3A48D5DFF87B}" srcOrd="0" destOrd="0" presId="urn:microsoft.com/office/officeart/2005/8/layout/hierarchy1"/>
    <dgm:cxn modelId="{15350C3B-9E4F-4134-ABE8-8AAAB77B79B9}" type="presParOf" srcId="{DAF99592-3C4B-41FD-8326-3A48D5DFF87B}" destId="{9EBB14FE-F662-4788-9846-74C88E4AF0DA}" srcOrd="0" destOrd="0" presId="urn:microsoft.com/office/officeart/2005/8/layout/hierarchy1"/>
    <dgm:cxn modelId="{BA3707D3-AC56-4B68-9492-BB38EFACD1D9}" type="presParOf" srcId="{DAF99592-3C4B-41FD-8326-3A48D5DFF87B}" destId="{A59300F8-C7DB-409A-8618-AEBE3EA3556C}" srcOrd="1" destOrd="0" presId="urn:microsoft.com/office/officeart/2005/8/layout/hierarchy1"/>
    <dgm:cxn modelId="{EBD25051-C403-466B-B244-1DB143FAFA4F}" type="presParOf" srcId="{9D8CF0EF-F845-484B-8654-8FBC38C02E3C}" destId="{4C470CD9-F2B2-4D14-A107-29D0DCBB471A}" srcOrd="1" destOrd="0" presId="urn:microsoft.com/office/officeart/2005/8/layout/hierarchy1"/>
    <dgm:cxn modelId="{2F600577-4F95-4477-89BE-2E74A4B8AC42}" type="presParOf" srcId="{9EBA69F0-DC74-4CC5-94E2-657EE221BD77}" destId="{06F72825-7B10-485D-9F12-27ECDD9D121E}" srcOrd="4" destOrd="0" presId="urn:microsoft.com/office/officeart/2005/8/layout/hierarchy1"/>
    <dgm:cxn modelId="{14662BC4-E05F-4721-A4CD-75999E5AAC42}" type="presParOf" srcId="{9EBA69F0-DC74-4CC5-94E2-657EE221BD77}" destId="{C791C507-BC1C-491F-BA9D-1A46CAC6FA1C}" srcOrd="5" destOrd="0" presId="urn:microsoft.com/office/officeart/2005/8/layout/hierarchy1"/>
    <dgm:cxn modelId="{E1189B39-150D-4263-87EE-ED031FADF61C}" type="presParOf" srcId="{C791C507-BC1C-491F-BA9D-1A46CAC6FA1C}" destId="{78E9BA7F-2536-430C-9473-E7544B15CA89}" srcOrd="0" destOrd="0" presId="urn:microsoft.com/office/officeart/2005/8/layout/hierarchy1"/>
    <dgm:cxn modelId="{347BED95-8FA7-42D4-9AF4-1EC45022B7A1}" type="presParOf" srcId="{78E9BA7F-2536-430C-9473-E7544B15CA89}" destId="{009C0884-74E2-4879-B4F0-2BE4E96C4860}" srcOrd="0" destOrd="0" presId="urn:microsoft.com/office/officeart/2005/8/layout/hierarchy1"/>
    <dgm:cxn modelId="{43830C68-18C3-49AC-8BD7-6320282A25DD}" type="presParOf" srcId="{78E9BA7F-2536-430C-9473-E7544B15CA89}" destId="{216E0F7E-BAF8-413F-8EAA-B0984C72E18A}" srcOrd="1" destOrd="0" presId="urn:microsoft.com/office/officeart/2005/8/layout/hierarchy1"/>
    <dgm:cxn modelId="{CD84F88B-89A0-4AB5-A82D-8883988724F4}" type="presParOf" srcId="{C791C507-BC1C-491F-BA9D-1A46CAC6FA1C}" destId="{8784CB29-42F4-4F1F-950C-B4838DBE908C}" srcOrd="1" destOrd="0" presId="urn:microsoft.com/office/officeart/2005/8/layout/hierarchy1"/>
    <dgm:cxn modelId="{C19B73EC-E60D-42C2-9417-0A44079998B2}" type="presParOf" srcId="{9EBA69F0-DC74-4CC5-94E2-657EE221BD77}" destId="{4D46BFFB-2DDE-4748-8A11-E436FD508AE2}" srcOrd="6" destOrd="0" presId="urn:microsoft.com/office/officeart/2005/8/layout/hierarchy1"/>
    <dgm:cxn modelId="{85AEDCE2-3758-4076-BEB8-5FC6DE6B4C5E}" type="presParOf" srcId="{9EBA69F0-DC74-4CC5-94E2-657EE221BD77}" destId="{A581F20F-6FD4-40E3-993F-AA1369E6D7C2}" srcOrd="7" destOrd="0" presId="urn:microsoft.com/office/officeart/2005/8/layout/hierarchy1"/>
    <dgm:cxn modelId="{64993F3D-F06A-447D-B425-B000078E3E97}" type="presParOf" srcId="{A581F20F-6FD4-40E3-993F-AA1369E6D7C2}" destId="{2567C9C0-2797-41DE-B47B-C1402CB42EF7}" srcOrd="0" destOrd="0" presId="urn:microsoft.com/office/officeart/2005/8/layout/hierarchy1"/>
    <dgm:cxn modelId="{05574C17-DD72-4C73-B7C9-CCEEF4F6786F}" type="presParOf" srcId="{2567C9C0-2797-41DE-B47B-C1402CB42EF7}" destId="{FE11DCA2-64A6-46BC-945E-4B48458FABEF}" srcOrd="0" destOrd="0" presId="urn:microsoft.com/office/officeart/2005/8/layout/hierarchy1"/>
    <dgm:cxn modelId="{FAD786C4-C9F1-457B-9C6E-53B98070EE50}" type="presParOf" srcId="{2567C9C0-2797-41DE-B47B-C1402CB42EF7}" destId="{A729DB46-7B1C-4362-A911-061630A9A88D}" srcOrd="1" destOrd="0" presId="urn:microsoft.com/office/officeart/2005/8/layout/hierarchy1"/>
    <dgm:cxn modelId="{F8334119-CDE3-4CF0-AC61-1022E86DE647}" type="presParOf" srcId="{A581F20F-6FD4-40E3-993F-AA1369E6D7C2}" destId="{C8FCA952-4C4E-4385-89CF-69BBC0479AF9}" srcOrd="1" destOrd="0" presId="urn:microsoft.com/office/officeart/2005/8/layout/hierarchy1"/>
    <dgm:cxn modelId="{08C7E66F-09DC-4397-98C4-FBC70D320F84}" type="presParOf" srcId="{9AC4E91F-7B41-4219-82AB-0DC8034B016A}" destId="{7411E245-1811-4564-A533-59E60507D49E}" srcOrd="1" destOrd="0" presId="urn:microsoft.com/office/officeart/2005/8/layout/hierarchy1"/>
    <dgm:cxn modelId="{EDE0B43A-3181-4FD3-AFE2-3FC92368F476}" type="presParOf" srcId="{7411E245-1811-4564-A533-59E60507D49E}" destId="{0730CA3C-632F-445A-87D6-41A7814FB717}" srcOrd="0" destOrd="0" presId="urn:microsoft.com/office/officeart/2005/8/layout/hierarchy1"/>
    <dgm:cxn modelId="{735ED16D-5BCA-41E6-95E5-7AA086B3FF1C}" type="presParOf" srcId="{0730CA3C-632F-445A-87D6-41A7814FB717}" destId="{D7AA853D-39A1-4B11-8FDB-A7B2957BEF85}" srcOrd="0" destOrd="0" presId="urn:microsoft.com/office/officeart/2005/8/layout/hierarchy1"/>
    <dgm:cxn modelId="{C0114184-7D3E-484E-AD4C-C6A8D9762209}" type="presParOf" srcId="{0730CA3C-632F-445A-87D6-41A7814FB717}" destId="{1075636D-D4EF-4B5F-A532-9F202E7E37AE}" srcOrd="1" destOrd="0" presId="urn:microsoft.com/office/officeart/2005/8/layout/hierarchy1"/>
    <dgm:cxn modelId="{A6F71737-426A-4290-B9BB-E69A8037CCBF}" type="presParOf" srcId="{7411E245-1811-4564-A533-59E60507D49E}" destId="{D183F48B-90ED-41A4-9535-8BAF38B7FBC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927C7-0A33-4F94-88B2-F6B753E65402}">
      <dsp:nvSpPr>
        <dsp:cNvPr id="0" name=""/>
        <dsp:cNvSpPr/>
      </dsp:nvSpPr>
      <dsp:spPr>
        <a:xfrm>
          <a:off x="2351" y="736821"/>
          <a:ext cx="1268367" cy="1268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F8842-4797-4EAD-8082-6F8319247801}">
      <dsp:nvSpPr>
        <dsp:cNvPr id="0" name=""/>
        <dsp:cNvSpPr/>
      </dsp:nvSpPr>
      <dsp:spPr>
        <a:xfrm>
          <a:off x="20797" y="2173247"/>
          <a:ext cx="3623906" cy="1096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In Phase 1, Waterfall methodology was used with stages for Requirements, Design, Implementation, Testing, and Documentation.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797" y="2173247"/>
        <a:ext cx="3623906" cy="1096043"/>
      </dsp:txXfrm>
    </dsp:sp>
    <dsp:sp modelId="{DD3D5AA5-827F-48B9-A031-C2426EAF8198}">
      <dsp:nvSpPr>
        <dsp:cNvPr id="0" name=""/>
        <dsp:cNvSpPr/>
      </dsp:nvSpPr>
      <dsp:spPr>
        <a:xfrm>
          <a:off x="2351" y="2730459"/>
          <a:ext cx="3623906" cy="89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8AA279-E0CA-4B45-95C3-DF5F9F46FC2A}">
      <dsp:nvSpPr>
        <dsp:cNvPr id="0" name=""/>
        <dsp:cNvSpPr/>
      </dsp:nvSpPr>
      <dsp:spPr>
        <a:xfrm>
          <a:off x="4260441" y="736821"/>
          <a:ext cx="1268367" cy="1268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1BEEC-EB90-4CEE-9896-77FD83BEE743}">
      <dsp:nvSpPr>
        <dsp:cNvPr id="0" name=""/>
        <dsp:cNvSpPr/>
      </dsp:nvSpPr>
      <dsp:spPr>
        <a:xfrm>
          <a:off x="4262793" y="1970887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Key areas identified for adaptation: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62793" y="1970887"/>
        <a:ext cx="3623906" cy="543585"/>
      </dsp:txXfrm>
    </dsp:sp>
    <dsp:sp modelId="{D9ADC7E8-5C3A-4885-92B4-FBEEB89024CD}">
      <dsp:nvSpPr>
        <dsp:cNvPr id="0" name=""/>
        <dsp:cNvSpPr/>
      </dsp:nvSpPr>
      <dsp:spPr>
        <a:xfrm>
          <a:off x="4262793" y="2286655"/>
          <a:ext cx="3623906" cy="89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Increased flexibility.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Improved user feedback loops.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Iterative progress and refinement.</a:t>
          </a:r>
        </a:p>
      </dsp:txBody>
      <dsp:txXfrm>
        <a:off x="4262793" y="2286655"/>
        <a:ext cx="3623906" cy="8902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6BFFB-2DDE-4748-8A11-E436FD508AE2}">
      <dsp:nvSpPr>
        <dsp:cNvPr id="0" name=""/>
        <dsp:cNvSpPr/>
      </dsp:nvSpPr>
      <dsp:spPr>
        <a:xfrm>
          <a:off x="3801458" y="1282247"/>
          <a:ext cx="2985068" cy="4735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703"/>
              </a:lnTo>
              <a:lnTo>
                <a:pt x="2985068" y="322703"/>
              </a:lnTo>
              <a:lnTo>
                <a:pt x="2985068" y="47354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F72825-7B10-485D-9F12-27ECDD9D121E}">
      <dsp:nvSpPr>
        <dsp:cNvPr id="0" name=""/>
        <dsp:cNvSpPr/>
      </dsp:nvSpPr>
      <dsp:spPr>
        <a:xfrm>
          <a:off x="3801458" y="1282247"/>
          <a:ext cx="995022" cy="4735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703"/>
              </a:lnTo>
              <a:lnTo>
                <a:pt x="995022" y="322703"/>
              </a:lnTo>
              <a:lnTo>
                <a:pt x="995022" y="47354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F171EF-107B-4858-8F5B-A53010D67797}">
      <dsp:nvSpPr>
        <dsp:cNvPr id="0" name=""/>
        <dsp:cNvSpPr/>
      </dsp:nvSpPr>
      <dsp:spPr>
        <a:xfrm>
          <a:off x="2806435" y="1282247"/>
          <a:ext cx="995022" cy="473540"/>
        </a:xfrm>
        <a:custGeom>
          <a:avLst/>
          <a:gdLst/>
          <a:ahLst/>
          <a:cxnLst/>
          <a:rect l="0" t="0" r="0" b="0"/>
          <a:pathLst>
            <a:path>
              <a:moveTo>
                <a:pt x="995022" y="0"/>
              </a:moveTo>
              <a:lnTo>
                <a:pt x="995022" y="322703"/>
              </a:lnTo>
              <a:lnTo>
                <a:pt x="0" y="322703"/>
              </a:lnTo>
              <a:lnTo>
                <a:pt x="0" y="47354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D57264-1B1B-4DFB-B8C3-2A77C5BD3A1C}">
      <dsp:nvSpPr>
        <dsp:cNvPr id="0" name=""/>
        <dsp:cNvSpPr/>
      </dsp:nvSpPr>
      <dsp:spPr>
        <a:xfrm>
          <a:off x="816389" y="1282247"/>
          <a:ext cx="2985068" cy="473540"/>
        </a:xfrm>
        <a:custGeom>
          <a:avLst/>
          <a:gdLst/>
          <a:ahLst/>
          <a:cxnLst/>
          <a:rect l="0" t="0" r="0" b="0"/>
          <a:pathLst>
            <a:path>
              <a:moveTo>
                <a:pt x="2985068" y="0"/>
              </a:moveTo>
              <a:lnTo>
                <a:pt x="2985068" y="322703"/>
              </a:lnTo>
              <a:lnTo>
                <a:pt x="0" y="322703"/>
              </a:lnTo>
              <a:lnTo>
                <a:pt x="0" y="47354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DA5A2-FD27-4BF9-9CC2-0E71A6898FCC}">
      <dsp:nvSpPr>
        <dsp:cNvPr id="0" name=""/>
        <dsp:cNvSpPr/>
      </dsp:nvSpPr>
      <dsp:spPr>
        <a:xfrm>
          <a:off x="2987348" y="248327"/>
          <a:ext cx="1628219" cy="10339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C9609-D57D-4BD3-A335-DA514A7895D4}">
      <dsp:nvSpPr>
        <dsp:cNvPr id="0" name=""/>
        <dsp:cNvSpPr/>
      </dsp:nvSpPr>
      <dsp:spPr>
        <a:xfrm>
          <a:off x="3168262" y="420195"/>
          <a:ext cx="1628219" cy="1033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The Scrum board has columns for:</a:t>
          </a:r>
          <a:endParaRPr lang="en-US" sz="14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98544" y="450477"/>
        <a:ext cx="1567655" cy="973355"/>
      </dsp:txXfrm>
    </dsp:sp>
    <dsp:sp modelId="{612F6AFF-6850-4E4B-9333-8B990043D358}">
      <dsp:nvSpPr>
        <dsp:cNvPr id="0" name=""/>
        <dsp:cNvSpPr/>
      </dsp:nvSpPr>
      <dsp:spPr>
        <a:xfrm>
          <a:off x="2280" y="1755787"/>
          <a:ext cx="1628219" cy="10339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B7839A-8439-41DA-B78F-37B0938B152F}">
      <dsp:nvSpPr>
        <dsp:cNvPr id="0" name=""/>
        <dsp:cNvSpPr/>
      </dsp:nvSpPr>
      <dsp:spPr>
        <a:xfrm>
          <a:off x="183193" y="1927654"/>
          <a:ext cx="1628219" cy="1033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To Do</a:t>
          </a:r>
        </a:p>
      </dsp:txBody>
      <dsp:txXfrm>
        <a:off x="213475" y="1957936"/>
        <a:ext cx="1567655" cy="973355"/>
      </dsp:txXfrm>
    </dsp:sp>
    <dsp:sp modelId="{9EBB14FE-F662-4788-9846-74C88E4AF0DA}">
      <dsp:nvSpPr>
        <dsp:cNvPr id="0" name=""/>
        <dsp:cNvSpPr/>
      </dsp:nvSpPr>
      <dsp:spPr>
        <a:xfrm>
          <a:off x="1992326" y="1755787"/>
          <a:ext cx="1628219" cy="10339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9300F8-C7DB-409A-8618-AEBE3EA3556C}">
      <dsp:nvSpPr>
        <dsp:cNvPr id="0" name=""/>
        <dsp:cNvSpPr/>
      </dsp:nvSpPr>
      <dsp:spPr>
        <a:xfrm>
          <a:off x="2173239" y="1927654"/>
          <a:ext cx="1628219" cy="1033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In Progress</a:t>
          </a:r>
        </a:p>
      </dsp:txBody>
      <dsp:txXfrm>
        <a:off x="2203521" y="1957936"/>
        <a:ext cx="1567655" cy="973355"/>
      </dsp:txXfrm>
    </dsp:sp>
    <dsp:sp modelId="{009C0884-74E2-4879-B4F0-2BE4E96C4860}">
      <dsp:nvSpPr>
        <dsp:cNvPr id="0" name=""/>
        <dsp:cNvSpPr/>
      </dsp:nvSpPr>
      <dsp:spPr>
        <a:xfrm>
          <a:off x="3982371" y="1755787"/>
          <a:ext cx="1628219" cy="10339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6E0F7E-BAF8-413F-8EAA-B0984C72E18A}">
      <dsp:nvSpPr>
        <dsp:cNvPr id="0" name=""/>
        <dsp:cNvSpPr/>
      </dsp:nvSpPr>
      <dsp:spPr>
        <a:xfrm>
          <a:off x="4163284" y="1927654"/>
          <a:ext cx="1628219" cy="1033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Testing</a:t>
          </a:r>
        </a:p>
      </dsp:txBody>
      <dsp:txXfrm>
        <a:off x="4193566" y="1957936"/>
        <a:ext cx="1567655" cy="973355"/>
      </dsp:txXfrm>
    </dsp:sp>
    <dsp:sp modelId="{FE11DCA2-64A6-46BC-945E-4B48458FABEF}">
      <dsp:nvSpPr>
        <dsp:cNvPr id="0" name=""/>
        <dsp:cNvSpPr/>
      </dsp:nvSpPr>
      <dsp:spPr>
        <a:xfrm>
          <a:off x="5972417" y="1755787"/>
          <a:ext cx="1628219" cy="10339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29DB46-7B1C-4362-A911-061630A9A88D}">
      <dsp:nvSpPr>
        <dsp:cNvPr id="0" name=""/>
        <dsp:cNvSpPr/>
      </dsp:nvSpPr>
      <dsp:spPr>
        <a:xfrm>
          <a:off x="6153330" y="1927654"/>
          <a:ext cx="1628219" cy="1033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Done</a:t>
          </a:r>
        </a:p>
      </dsp:txBody>
      <dsp:txXfrm>
        <a:off x="6183612" y="1957936"/>
        <a:ext cx="1567655" cy="973355"/>
      </dsp:txXfrm>
    </dsp:sp>
    <dsp:sp modelId="{D7AA853D-39A1-4B11-8FDB-A7B2957BEF85}">
      <dsp:nvSpPr>
        <dsp:cNvPr id="0" name=""/>
        <dsp:cNvSpPr/>
      </dsp:nvSpPr>
      <dsp:spPr>
        <a:xfrm>
          <a:off x="4977394" y="248327"/>
          <a:ext cx="1628219" cy="10339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75636D-D4EF-4B5F-A532-9F202E7E37AE}">
      <dsp:nvSpPr>
        <dsp:cNvPr id="0" name=""/>
        <dsp:cNvSpPr/>
      </dsp:nvSpPr>
      <dsp:spPr>
        <a:xfrm>
          <a:off x="5158307" y="420195"/>
          <a:ext cx="1628219" cy="1033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The board visualizes task progress throughout each sprint.</a:t>
          </a:r>
        </a:p>
      </dsp:txBody>
      <dsp:txXfrm>
        <a:off x="5188589" y="450477"/>
        <a:ext cx="1567655" cy="973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256" y="1594707"/>
            <a:ext cx="8739738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Self-Budgeting Application</a:t>
            </a:r>
            <a:br>
              <a:rPr lang="en-US" sz="32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Transition from Waterfall to Scrum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509575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4419" y="3329677"/>
            <a:ext cx="7375161" cy="245726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Chaitanya Durgesh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Nynavarapu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A20561894</a:t>
            </a:r>
          </a:p>
          <a:p>
            <a:pPr marL="0"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Niranajaan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Veeraraghavan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Munuswamy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A20552057</a:t>
            </a:r>
          </a:p>
          <a:p>
            <a:pPr marL="0"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Dresha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Reddy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Bommana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A20546970</a:t>
            </a:r>
          </a:p>
          <a:p>
            <a:pPr marL="0"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Ashish Reddy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Thumu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- 20560560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319752" y="4030420"/>
            <a:ext cx="3878664" cy="1776494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629757" cy="1554480"/>
          </a:xfrm>
        </p:spPr>
        <p:txBody>
          <a:bodyPr anchor="ctr">
            <a:normAutofit/>
          </a:bodyPr>
          <a:lstStyle/>
          <a:p>
            <a:r>
              <a:rPr lang="en-US" sz="4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Designing the Scrum Board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63A8E28-DA19-1FD5-0F27-B9D065A0ED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6442206"/>
              </p:ext>
            </p:extLst>
          </p:nvPr>
        </p:nvGraphicFramePr>
        <p:xfrm>
          <a:off x="678451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197" y="2228802"/>
            <a:ext cx="3733482" cy="1016220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Definition of Done :</a:t>
            </a:r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13136915-76E2-9528-B39E-8F63ABE82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534" y="2230670"/>
            <a:ext cx="2746373" cy="27463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7930" y="2421682"/>
            <a:ext cx="3733184" cy="3639289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Criteria for 'Done':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meets standards and passes 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Integrated with other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updated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Ensures consistency and completion across sprints.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976" y="52996"/>
            <a:ext cx="4446455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1243013"/>
            <a:ext cx="289179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CI/CD Plan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73011" y="5285"/>
            <a:ext cx="5470989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4609" y="1032987"/>
            <a:ext cx="3689331" cy="4792027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CI/CD plan supports iterative development: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Integration: Regularly merging and testing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Deployment: Automating releases based on approvals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Enables seamless deployment of incremental budgeting features.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632" y="1245717"/>
            <a:ext cx="3733482" cy="145405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Report: Waterfall vs. Scrum</a:t>
            </a:r>
          </a:p>
        </p:txBody>
      </p:sp>
      <p:pic>
        <p:nvPicPr>
          <p:cNvPr id="7" name="Graphic 6" descr="Arrow Circle">
            <a:extLst>
              <a:ext uri="{FF2B5EF4-FFF2-40B4-BE49-F238E27FC236}">
                <a16:creationId xmlns:a16="http://schemas.microsoft.com/office/drawing/2014/main" id="{73EED439-23DC-1523-D681-4942F7173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534" y="2230670"/>
            <a:ext cx="2746373" cy="27463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7930" y="2421682"/>
            <a:ext cx="3733184" cy="3639289"/>
          </a:xfrm>
        </p:spPr>
        <p:txBody>
          <a:bodyPr anchor="ctr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Waterfall vs. Scrum for Self-Budgeting Application: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Scrum provides flexibility, early feedback, and adaptability.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Waterfall limits iterative refinement.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Scrum aligns with the needs of iterative financial management.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976" y="52996"/>
            <a:ext cx="4446455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60045"/>
            <a:ext cx="4694659" cy="573405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99"/>
          <a:stretch/>
        </p:blipFill>
        <p:spPr>
          <a:xfrm>
            <a:off x="-1" y="857250"/>
            <a:ext cx="9144001" cy="5734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578" y="1257300"/>
            <a:ext cx="3988849" cy="1381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Metrics and Reporting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525" y="1468363"/>
            <a:ext cx="4180922" cy="4515805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7" name="Graphic 6" descr="Gauge">
            <a:extLst>
              <a:ext uri="{FF2B5EF4-FFF2-40B4-BE49-F238E27FC236}">
                <a16:creationId xmlns:a16="http://schemas.microsoft.com/office/drawing/2014/main" id="{9760081C-9157-B225-E169-1AFA0E717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490" y="2079067"/>
            <a:ext cx="3026740" cy="302674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0579" y="2377440"/>
            <a:ext cx="4003614" cy="349700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Performance Indicators (KPIs):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Velocity: Measures team productivity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Defect Density: Ensures quality control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Feedback: Tracks user satisfaction and app functionality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Tracking these metrics supports continuous improvement.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8452002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E5A3D-600A-8290-9E77-4E5F75EA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509587"/>
            <a:ext cx="5736930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7C0964-4E8D-4680-75F1-798002C45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829" y="2072640"/>
            <a:ext cx="6767435" cy="4128135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0316" y="6277971"/>
            <a:ext cx="5163684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25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60045"/>
            <a:ext cx="4694659" cy="573405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99"/>
          <a:stretch/>
        </p:blipFill>
        <p:spPr>
          <a:xfrm>
            <a:off x="-1" y="857250"/>
            <a:ext cx="9144001" cy="5734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578" y="1257300"/>
            <a:ext cx="3988849" cy="13811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525" y="1468363"/>
            <a:ext cx="4180922" cy="4515805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7" name="Graphic 6" descr="Backlog">
            <a:extLst>
              <a:ext uri="{FF2B5EF4-FFF2-40B4-BE49-F238E27FC236}">
                <a16:creationId xmlns:a16="http://schemas.microsoft.com/office/drawing/2014/main" id="{7D61B739-003D-4EAA-B620-829C75A32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490" y="2079067"/>
            <a:ext cx="3026740" cy="302674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0579" y="2396691"/>
            <a:ext cx="4003614" cy="3477757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Scrum’s iterative and flexible nature benefits budgeting app development by allowing: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 feedback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planning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Incremental delivery of critical budgeting features.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 include improved flexibility, better feedback integration, and enhanced user satisfaction.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3672" y="-8167"/>
            <a:ext cx="3625552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9814" y="1636982"/>
            <a:ext cx="5518279" cy="18373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Transition: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7809" y="2979336"/>
            <a:ext cx="4282290" cy="2430864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Self-Budgeting Application helps users track income, expenses, set budgets, and create financial reports. Transitioning from Waterfall to Scrum allows for continuous feedback and iterative development, providing greater flexibility.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6793706" y="4146310"/>
            <a:ext cx="23568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of Phase 1 Waterfall Plan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62ED930A-9FA2-4393-4DBD-7EF886B095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7237947"/>
              </p:ext>
            </p:extLst>
          </p:nvPr>
        </p:nvGraphicFramePr>
        <p:xfrm>
          <a:off x="601458" y="153817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Scrum Team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150" y="804672"/>
            <a:ext cx="3915918" cy="523036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Owner: Manages backlog and sets priorities.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Scrum Master: Facilitates Scrum events, ensures process adherence.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Team: Developers, QA Engineers, UI/UX Designers.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DevOps Engineer: Ensures smooth deployment.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roles support iterative budgeting feature delivery and feedback integration.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60045"/>
            <a:ext cx="4694659" cy="573405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99"/>
          <a:stretch/>
        </p:blipFill>
        <p:spPr>
          <a:xfrm>
            <a:off x="-1" y="857250"/>
            <a:ext cx="9144001" cy="5734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578" y="1690437"/>
            <a:ext cx="3988849" cy="1381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Developing the Product Backlog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525" y="1468363"/>
            <a:ext cx="4180922" cy="4515805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7" name="Graphic 16" descr="Waterfall scene">
            <a:extLst>
              <a:ext uri="{FF2B5EF4-FFF2-40B4-BE49-F238E27FC236}">
                <a16:creationId xmlns:a16="http://schemas.microsoft.com/office/drawing/2014/main" id="{054EAF38-E5DB-7A3D-DA63-164293050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490" y="2079067"/>
            <a:ext cx="3026740" cy="302674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0579" y="2947260"/>
            <a:ext cx="4003614" cy="292718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Converted Waterfall requirements to user stories: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'Track daily expenses by category to monitor spending.'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'Set monthly budgets and receive alerts when nearing limits.'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Stories are prioritized based on business value and user impact.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8430" y="1409347"/>
            <a:ext cx="3733482" cy="145405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Planning and Initial Sprints</a:t>
            </a:r>
          </a:p>
        </p:txBody>
      </p:sp>
      <p:pic>
        <p:nvPicPr>
          <p:cNvPr id="20" name="Graphic 19" descr="Run">
            <a:extLst>
              <a:ext uri="{FF2B5EF4-FFF2-40B4-BE49-F238E27FC236}">
                <a16:creationId xmlns:a16="http://schemas.microsoft.com/office/drawing/2014/main" id="{7F5990BA-1486-E0F7-1AB7-CB1487816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534" y="2230670"/>
            <a:ext cx="2746373" cy="27463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7930" y="2421682"/>
            <a:ext cx="3733184" cy="3639289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Length: 2 weeks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Goals: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1: Income tracking setup and initial UI.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2: Expense tracking and category features.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3: Budget setting, notifications for budget limits.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4: Testing, feedback incorporation, documentation.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976" y="52996"/>
            <a:ext cx="4446455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3672" y="-8167"/>
            <a:ext cx="3625552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95" y="1516034"/>
            <a:ext cx="5852779" cy="1720429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 of Scrum Events </a:t>
            </a:r>
            <a:r>
              <a:rPr lang="en-US" sz="3400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7809" y="2979335"/>
            <a:ext cx="4757884" cy="2887403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Scrum Events: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Planning: Define goals and sprint backlog.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Daily Scrums: Progress updates and addressing blockers.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Review: Present increments and gather feedback.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Retrospective: Reflect on improvements for the next sprint</a:t>
            </a:r>
            <a:r>
              <a:rPr lang="en-US" sz="2000" dirty="0">
                <a:solidFill>
                  <a:schemeClr val="tx2"/>
                </a:solidFill>
              </a:rPr>
              <a:t>.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6793706" y="4146310"/>
            <a:ext cx="23568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Defining </a:t>
            </a: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ea typeface="Cascadia Code" panose="020B0609020000020004" pitchFamily="49" charset="0"/>
                <a:cs typeface="Times New Roman" panose="02020603050405020304" pitchFamily="18" charset="0"/>
              </a:rPr>
              <a:t>Scrum</a:t>
            </a:r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 Artifacts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150" y="804672"/>
            <a:ext cx="3915918" cy="523036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Scrum Artifacts for Self-Budgeting Application: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Backlog: List of all budgeting-related features.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Backlog: Items selected for the current Sprint.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Increment: Budgeting features completed each Sprint.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1243013"/>
            <a:ext cx="2891790" cy="4371974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Estimation Techniques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73011" y="5285"/>
            <a:ext cx="5470989" cy="6858000"/>
            <a:chOff x="4897348" y="-5799"/>
            <a:chExt cx="7294653" cy="68580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4609" y="1032987"/>
            <a:ext cx="3689331" cy="4792027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Estimation using story points: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Story points based on complexity and effort required.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 are sized relative to one another, enabling consistent planning across sprints.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Effort  =  Work / Productivity Rate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594</Words>
  <Application>Microsoft Office PowerPoint</Application>
  <PresentationFormat>On-screen Show (4:3)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Wingdings</vt:lpstr>
      <vt:lpstr>Office Theme</vt:lpstr>
      <vt:lpstr>Self-Budgeting Application  Transition from Waterfall to Scrum</vt:lpstr>
      <vt:lpstr>Introduction to Transition:</vt:lpstr>
      <vt:lpstr>Review of Phase 1 Waterfall Plan</vt:lpstr>
      <vt:lpstr>Scrum Team Structure</vt:lpstr>
      <vt:lpstr>Developing the Product Backlog</vt:lpstr>
      <vt:lpstr>Sprint Planning and Initial Sprints</vt:lpstr>
      <vt:lpstr>Outline of Scrum Events :</vt:lpstr>
      <vt:lpstr>Defining Scrum Artifacts</vt:lpstr>
      <vt:lpstr>Estimation Techniques</vt:lpstr>
      <vt:lpstr>Designing the Scrum Board</vt:lpstr>
      <vt:lpstr> Definition of Done :</vt:lpstr>
      <vt:lpstr>Developing a CI/CD Plan</vt:lpstr>
      <vt:lpstr>Analysis Report: Waterfall vs. Scrum</vt:lpstr>
      <vt:lpstr>Metrics and Reporting</vt:lpstr>
      <vt:lpstr>Output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Chaitanya Durgesh Nynavarapu</dc:creator>
  <cp:keywords/>
  <dc:description>generated using python-pptx</dc:description>
  <cp:lastModifiedBy>Chaitanya Durgesh Nynavarapu</cp:lastModifiedBy>
  <cp:revision>6</cp:revision>
  <dcterms:created xsi:type="dcterms:W3CDTF">2013-01-27T09:14:16Z</dcterms:created>
  <dcterms:modified xsi:type="dcterms:W3CDTF">2024-10-31T22:51:28Z</dcterms:modified>
  <cp:category/>
</cp:coreProperties>
</file>