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DNYA JUWALE" userId="7611ceb2603d46fb" providerId="LiveId" clId="{0E928D25-3BA9-4A56-B70F-A89B04C7D705}"/>
    <pc:docChg chg="undo custSel addSld delSld modSld">
      <pc:chgData name="PRADNYA JUWALE" userId="7611ceb2603d46fb" providerId="LiveId" clId="{0E928D25-3BA9-4A56-B70F-A89B04C7D705}" dt="2025-08-07T12:52:37.211" v="1183" actId="207"/>
      <pc:docMkLst>
        <pc:docMk/>
      </pc:docMkLst>
      <pc:sldChg chg="addSp delSp modSp new mod">
        <pc:chgData name="PRADNYA JUWALE" userId="7611ceb2603d46fb" providerId="LiveId" clId="{0E928D25-3BA9-4A56-B70F-A89B04C7D705}" dt="2025-08-07T12:52:01.624" v="1176" actId="207"/>
        <pc:sldMkLst>
          <pc:docMk/>
          <pc:sldMk cId="3576382642" sldId="256"/>
        </pc:sldMkLst>
        <pc:spChg chg="del">
          <ac:chgData name="PRADNYA JUWALE" userId="7611ceb2603d46fb" providerId="LiveId" clId="{0E928D25-3BA9-4A56-B70F-A89B04C7D705}" dt="2025-08-07T12:25:42.128" v="1" actId="478"/>
          <ac:spMkLst>
            <pc:docMk/>
            <pc:sldMk cId="3576382642" sldId="256"/>
            <ac:spMk id="2" creationId="{ACEEBAD9-853E-C6E0-AD5F-2DC9A88AAA68}"/>
          </ac:spMkLst>
        </pc:spChg>
        <pc:spChg chg="del">
          <ac:chgData name="PRADNYA JUWALE" userId="7611ceb2603d46fb" providerId="LiveId" clId="{0E928D25-3BA9-4A56-B70F-A89B04C7D705}" dt="2025-08-07T12:25:43.456" v="2" actId="478"/>
          <ac:spMkLst>
            <pc:docMk/>
            <pc:sldMk cId="3576382642" sldId="256"/>
            <ac:spMk id="3" creationId="{A6028964-EA44-F7FD-FAC2-CA50F826D2A9}"/>
          </ac:spMkLst>
        </pc:spChg>
        <pc:spChg chg="add mod">
          <ac:chgData name="PRADNYA JUWALE" userId="7611ceb2603d46fb" providerId="LiveId" clId="{0E928D25-3BA9-4A56-B70F-A89B04C7D705}" dt="2025-08-07T12:51:12.811" v="1173" actId="1076"/>
          <ac:spMkLst>
            <pc:docMk/>
            <pc:sldMk cId="3576382642" sldId="256"/>
            <ac:spMk id="4" creationId="{8A6F1B91-3E2C-E6C7-85CD-FB60A79459A6}"/>
          </ac:spMkLst>
        </pc:spChg>
        <pc:spChg chg="add mod">
          <ac:chgData name="PRADNYA JUWALE" userId="7611ceb2603d46fb" providerId="LiveId" clId="{0E928D25-3BA9-4A56-B70F-A89B04C7D705}" dt="2025-08-07T12:52:01.624" v="1176" actId="207"/>
          <ac:spMkLst>
            <pc:docMk/>
            <pc:sldMk cId="3576382642" sldId="256"/>
            <ac:spMk id="5" creationId="{E497FF99-E12A-A358-FB91-66948B47B489}"/>
          </ac:spMkLst>
        </pc:spChg>
      </pc:sldChg>
      <pc:sldChg chg="addSp modSp new mod">
        <pc:chgData name="PRADNYA JUWALE" userId="7611ceb2603d46fb" providerId="LiveId" clId="{0E928D25-3BA9-4A56-B70F-A89B04C7D705}" dt="2025-08-07T12:52:06.452" v="1177" actId="207"/>
        <pc:sldMkLst>
          <pc:docMk/>
          <pc:sldMk cId="124462552" sldId="257"/>
        </pc:sldMkLst>
        <pc:spChg chg="add mod">
          <ac:chgData name="PRADNYA JUWALE" userId="7611ceb2603d46fb" providerId="LiveId" clId="{0E928D25-3BA9-4A56-B70F-A89B04C7D705}" dt="2025-08-07T12:52:06.452" v="1177" actId="207"/>
          <ac:spMkLst>
            <pc:docMk/>
            <pc:sldMk cId="124462552" sldId="257"/>
            <ac:spMk id="2" creationId="{62A54D59-1F11-1595-3537-C9B37A600D04}"/>
          </ac:spMkLst>
        </pc:spChg>
        <pc:spChg chg="add mod">
          <ac:chgData name="PRADNYA JUWALE" userId="7611ceb2603d46fb" providerId="LiveId" clId="{0E928D25-3BA9-4A56-B70F-A89B04C7D705}" dt="2025-08-07T12:48:53.508" v="1168" actId="1076"/>
          <ac:spMkLst>
            <pc:docMk/>
            <pc:sldMk cId="124462552" sldId="257"/>
            <ac:spMk id="3" creationId="{F62C0904-6E45-2AFB-55F6-7EF739F71885}"/>
          </ac:spMkLst>
        </pc:spChg>
      </pc:sldChg>
      <pc:sldChg chg="addSp modSp new mod">
        <pc:chgData name="PRADNYA JUWALE" userId="7611ceb2603d46fb" providerId="LiveId" clId="{0E928D25-3BA9-4A56-B70F-A89B04C7D705}" dt="2025-08-07T12:52:12.096" v="1178" actId="207"/>
        <pc:sldMkLst>
          <pc:docMk/>
          <pc:sldMk cId="3523876206" sldId="258"/>
        </pc:sldMkLst>
        <pc:spChg chg="add mod">
          <ac:chgData name="PRADNYA JUWALE" userId="7611ceb2603d46fb" providerId="LiveId" clId="{0E928D25-3BA9-4A56-B70F-A89B04C7D705}" dt="2025-08-07T12:52:12.096" v="1178" actId="207"/>
          <ac:spMkLst>
            <pc:docMk/>
            <pc:sldMk cId="3523876206" sldId="258"/>
            <ac:spMk id="2" creationId="{4C6E2CCD-FE88-AEB0-4E0F-BF35D7160062}"/>
          </ac:spMkLst>
        </pc:spChg>
        <pc:spChg chg="add mod">
          <ac:chgData name="PRADNYA JUWALE" userId="7611ceb2603d46fb" providerId="LiveId" clId="{0E928D25-3BA9-4A56-B70F-A89B04C7D705}" dt="2025-08-07T12:46:07.716" v="1153" actId="1076"/>
          <ac:spMkLst>
            <pc:docMk/>
            <pc:sldMk cId="3523876206" sldId="258"/>
            <ac:spMk id="3" creationId="{C8366D68-855E-5BC5-851D-9AF97B8EC3B5}"/>
          </ac:spMkLst>
        </pc:spChg>
      </pc:sldChg>
      <pc:sldChg chg="addSp modSp new mod">
        <pc:chgData name="PRADNYA JUWALE" userId="7611ceb2603d46fb" providerId="LiveId" clId="{0E928D25-3BA9-4A56-B70F-A89B04C7D705}" dt="2025-08-07T12:52:18.595" v="1179" actId="207"/>
        <pc:sldMkLst>
          <pc:docMk/>
          <pc:sldMk cId="992589455" sldId="259"/>
        </pc:sldMkLst>
        <pc:spChg chg="add mod">
          <ac:chgData name="PRADNYA JUWALE" userId="7611ceb2603d46fb" providerId="LiveId" clId="{0E928D25-3BA9-4A56-B70F-A89B04C7D705}" dt="2025-08-07T12:52:18.595" v="1179" actId="207"/>
          <ac:spMkLst>
            <pc:docMk/>
            <pc:sldMk cId="992589455" sldId="259"/>
            <ac:spMk id="2" creationId="{7ABE6C6C-2485-E1A7-4826-936291BFB90D}"/>
          </ac:spMkLst>
        </pc:spChg>
        <pc:spChg chg="add mod">
          <ac:chgData name="PRADNYA JUWALE" userId="7611ceb2603d46fb" providerId="LiveId" clId="{0E928D25-3BA9-4A56-B70F-A89B04C7D705}" dt="2025-08-07T12:43:25.927" v="1144" actId="1076"/>
          <ac:spMkLst>
            <pc:docMk/>
            <pc:sldMk cId="992589455" sldId="259"/>
            <ac:spMk id="3" creationId="{E1A1752F-391C-BB35-22FB-1D660BD2ABE6}"/>
          </ac:spMkLst>
        </pc:spChg>
      </pc:sldChg>
      <pc:sldChg chg="addSp modSp new mod">
        <pc:chgData name="PRADNYA JUWALE" userId="7611ceb2603d46fb" providerId="LiveId" clId="{0E928D25-3BA9-4A56-B70F-A89B04C7D705}" dt="2025-08-07T12:52:22.859" v="1180" actId="207"/>
        <pc:sldMkLst>
          <pc:docMk/>
          <pc:sldMk cId="3496794003" sldId="260"/>
        </pc:sldMkLst>
        <pc:spChg chg="add mod">
          <ac:chgData name="PRADNYA JUWALE" userId="7611ceb2603d46fb" providerId="LiveId" clId="{0E928D25-3BA9-4A56-B70F-A89B04C7D705}" dt="2025-08-07T12:52:22.859" v="1180" actId="207"/>
          <ac:spMkLst>
            <pc:docMk/>
            <pc:sldMk cId="3496794003" sldId="260"/>
            <ac:spMk id="2" creationId="{F09E414E-1EC7-2E09-D9ED-2BAE6B157B42}"/>
          </ac:spMkLst>
        </pc:spChg>
        <pc:spChg chg="add mod">
          <ac:chgData name="PRADNYA JUWALE" userId="7611ceb2603d46fb" providerId="LiveId" clId="{0E928D25-3BA9-4A56-B70F-A89B04C7D705}" dt="2025-08-07T12:48:04.107" v="1166" actId="1076"/>
          <ac:spMkLst>
            <pc:docMk/>
            <pc:sldMk cId="3496794003" sldId="260"/>
            <ac:spMk id="3" creationId="{83B574B0-3500-ADCF-333E-5FC268EDE759}"/>
          </ac:spMkLst>
        </pc:spChg>
      </pc:sldChg>
      <pc:sldChg chg="addSp modSp new mod">
        <pc:chgData name="PRADNYA JUWALE" userId="7611ceb2603d46fb" providerId="LiveId" clId="{0E928D25-3BA9-4A56-B70F-A89B04C7D705}" dt="2025-08-07T12:52:27.885" v="1181" actId="207"/>
        <pc:sldMkLst>
          <pc:docMk/>
          <pc:sldMk cId="3080737354" sldId="261"/>
        </pc:sldMkLst>
        <pc:spChg chg="add mod">
          <ac:chgData name="PRADNYA JUWALE" userId="7611ceb2603d46fb" providerId="LiveId" clId="{0E928D25-3BA9-4A56-B70F-A89B04C7D705}" dt="2025-08-07T12:52:27.885" v="1181" actId="207"/>
          <ac:spMkLst>
            <pc:docMk/>
            <pc:sldMk cId="3080737354" sldId="261"/>
            <ac:spMk id="2" creationId="{EA8731E6-D33C-50EE-3BB2-E43FE75E8244}"/>
          </ac:spMkLst>
        </pc:spChg>
        <pc:spChg chg="add mod">
          <ac:chgData name="PRADNYA JUWALE" userId="7611ceb2603d46fb" providerId="LiveId" clId="{0E928D25-3BA9-4A56-B70F-A89B04C7D705}" dt="2025-08-07T12:47:48.586" v="1162" actId="1076"/>
          <ac:spMkLst>
            <pc:docMk/>
            <pc:sldMk cId="3080737354" sldId="261"/>
            <ac:spMk id="3" creationId="{2C0DB45B-B53A-BD30-7D84-856CB582E66F}"/>
          </ac:spMkLst>
        </pc:spChg>
      </pc:sldChg>
      <pc:sldChg chg="addSp modSp new mod">
        <pc:chgData name="PRADNYA JUWALE" userId="7611ceb2603d46fb" providerId="LiveId" clId="{0E928D25-3BA9-4A56-B70F-A89B04C7D705}" dt="2025-08-07T12:52:32.806" v="1182" actId="207"/>
        <pc:sldMkLst>
          <pc:docMk/>
          <pc:sldMk cId="2008674985" sldId="262"/>
        </pc:sldMkLst>
        <pc:spChg chg="add mod">
          <ac:chgData name="PRADNYA JUWALE" userId="7611ceb2603d46fb" providerId="LiveId" clId="{0E928D25-3BA9-4A56-B70F-A89B04C7D705}" dt="2025-08-07T12:52:32.806" v="1182" actId="207"/>
          <ac:spMkLst>
            <pc:docMk/>
            <pc:sldMk cId="2008674985" sldId="262"/>
            <ac:spMk id="2" creationId="{B0A01DAB-0663-D7D4-8290-1C6BA280ACBD}"/>
          </ac:spMkLst>
        </pc:spChg>
        <pc:spChg chg="add mod">
          <ac:chgData name="PRADNYA JUWALE" userId="7611ceb2603d46fb" providerId="LiveId" clId="{0E928D25-3BA9-4A56-B70F-A89B04C7D705}" dt="2025-08-07T12:47:36.277" v="1160" actId="1076"/>
          <ac:spMkLst>
            <pc:docMk/>
            <pc:sldMk cId="2008674985" sldId="262"/>
            <ac:spMk id="3" creationId="{1A37D4F9-2539-BAD3-9A0C-6B9818314F53}"/>
          </ac:spMkLst>
        </pc:spChg>
      </pc:sldChg>
      <pc:sldChg chg="addSp modSp new mod">
        <pc:chgData name="PRADNYA JUWALE" userId="7611ceb2603d46fb" providerId="LiveId" clId="{0E928D25-3BA9-4A56-B70F-A89B04C7D705}" dt="2025-08-07T12:52:37.211" v="1183" actId="207"/>
        <pc:sldMkLst>
          <pc:docMk/>
          <pc:sldMk cId="1456846902" sldId="263"/>
        </pc:sldMkLst>
        <pc:spChg chg="add mod">
          <ac:chgData name="PRADNYA JUWALE" userId="7611ceb2603d46fb" providerId="LiveId" clId="{0E928D25-3BA9-4A56-B70F-A89B04C7D705}" dt="2025-08-07T12:52:37.211" v="1183" actId="207"/>
          <ac:spMkLst>
            <pc:docMk/>
            <pc:sldMk cId="1456846902" sldId="263"/>
            <ac:spMk id="2" creationId="{37CBDB06-246C-2460-ADA4-6533DA223814}"/>
          </ac:spMkLst>
        </pc:spChg>
        <pc:spChg chg="add mod">
          <ac:chgData name="PRADNYA JUWALE" userId="7611ceb2603d46fb" providerId="LiveId" clId="{0E928D25-3BA9-4A56-B70F-A89B04C7D705}" dt="2025-08-07T12:46:45.813" v="1156" actId="1076"/>
          <ac:spMkLst>
            <pc:docMk/>
            <pc:sldMk cId="1456846902" sldId="263"/>
            <ac:spMk id="3" creationId="{1ECD5311-0D3B-9050-D580-5FBCB04B679E}"/>
          </ac:spMkLst>
        </pc:spChg>
      </pc:sldChg>
      <pc:sldChg chg="new del">
        <pc:chgData name="PRADNYA JUWALE" userId="7611ceb2603d46fb" providerId="LiveId" clId="{0E928D25-3BA9-4A56-B70F-A89B04C7D705}" dt="2025-08-07T12:31:55.427" v="123" actId="680"/>
        <pc:sldMkLst>
          <pc:docMk/>
          <pc:sldMk cId="2510600464" sldId="264"/>
        </pc:sldMkLst>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6F045AC-6EF7-41B8-96C8-74A1E9445F5E}" type="datetimeFigureOut">
              <a:rPr lang="en-IN" smtClean="0"/>
              <a:t>2025-08-07</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9731A873-B2A5-4063-B124-8821AB9CC44D}" type="slidenum">
              <a:rPr lang="en-IN" smtClean="0"/>
              <a:t>‹#›</a:t>
            </a:fld>
            <a:endParaRPr lang="en-IN"/>
          </a:p>
        </p:txBody>
      </p:sp>
    </p:spTree>
    <p:extLst>
      <p:ext uri="{BB962C8B-B14F-4D97-AF65-F5344CB8AC3E}">
        <p14:creationId xmlns:p14="http://schemas.microsoft.com/office/powerpoint/2010/main" val="1962404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F045AC-6EF7-41B8-96C8-74A1E9445F5E}" type="datetimeFigureOut">
              <a:rPr lang="en-IN" smtClean="0"/>
              <a:t>2025-08-07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31A873-B2A5-4063-B124-8821AB9CC44D}" type="slidenum">
              <a:rPr lang="en-IN" smtClean="0"/>
              <a:t>‹#›</a:t>
            </a:fld>
            <a:endParaRPr lang="en-IN"/>
          </a:p>
        </p:txBody>
      </p:sp>
    </p:spTree>
    <p:extLst>
      <p:ext uri="{BB962C8B-B14F-4D97-AF65-F5344CB8AC3E}">
        <p14:creationId xmlns:p14="http://schemas.microsoft.com/office/powerpoint/2010/main" val="2802350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F045AC-6EF7-41B8-96C8-74A1E9445F5E}" type="datetimeFigureOut">
              <a:rPr lang="en-IN" smtClean="0"/>
              <a:t>2025-08-07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31A873-B2A5-4063-B124-8821AB9CC44D}" type="slidenum">
              <a:rPr lang="en-IN" smtClean="0"/>
              <a:t>‹#›</a:t>
            </a:fld>
            <a:endParaRPr lang="en-IN"/>
          </a:p>
        </p:txBody>
      </p:sp>
    </p:spTree>
    <p:extLst>
      <p:ext uri="{BB962C8B-B14F-4D97-AF65-F5344CB8AC3E}">
        <p14:creationId xmlns:p14="http://schemas.microsoft.com/office/powerpoint/2010/main" val="3869774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F045AC-6EF7-41B8-96C8-74A1E9445F5E}" type="datetimeFigureOut">
              <a:rPr lang="en-IN" smtClean="0"/>
              <a:t>2025-08-07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31A873-B2A5-4063-B124-8821AB9CC44D}"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761263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F045AC-6EF7-41B8-96C8-74A1E9445F5E}" type="datetimeFigureOut">
              <a:rPr lang="en-IN" smtClean="0"/>
              <a:t>2025-08-07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31A873-B2A5-4063-B124-8821AB9CC44D}" type="slidenum">
              <a:rPr lang="en-IN" smtClean="0"/>
              <a:t>‹#›</a:t>
            </a:fld>
            <a:endParaRPr lang="en-IN"/>
          </a:p>
        </p:txBody>
      </p:sp>
    </p:spTree>
    <p:extLst>
      <p:ext uri="{BB962C8B-B14F-4D97-AF65-F5344CB8AC3E}">
        <p14:creationId xmlns:p14="http://schemas.microsoft.com/office/powerpoint/2010/main" val="13430207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F045AC-6EF7-41B8-96C8-74A1E9445F5E}" type="datetimeFigureOut">
              <a:rPr lang="en-IN" smtClean="0"/>
              <a:t>2025-08-07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731A873-B2A5-4063-B124-8821AB9CC44D}" type="slidenum">
              <a:rPr lang="en-IN" smtClean="0"/>
              <a:t>‹#›</a:t>
            </a:fld>
            <a:endParaRPr lang="en-IN"/>
          </a:p>
        </p:txBody>
      </p:sp>
    </p:spTree>
    <p:extLst>
      <p:ext uri="{BB962C8B-B14F-4D97-AF65-F5344CB8AC3E}">
        <p14:creationId xmlns:p14="http://schemas.microsoft.com/office/powerpoint/2010/main" val="26406447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F045AC-6EF7-41B8-96C8-74A1E9445F5E}" type="datetimeFigureOut">
              <a:rPr lang="en-IN" smtClean="0"/>
              <a:t>2025-08-07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731A873-B2A5-4063-B124-8821AB9CC44D}" type="slidenum">
              <a:rPr lang="en-IN" smtClean="0"/>
              <a:t>‹#›</a:t>
            </a:fld>
            <a:endParaRPr lang="en-IN"/>
          </a:p>
        </p:txBody>
      </p:sp>
    </p:spTree>
    <p:extLst>
      <p:ext uri="{BB962C8B-B14F-4D97-AF65-F5344CB8AC3E}">
        <p14:creationId xmlns:p14="http://schemas.microsoft.com/office/powerpoint/2010/main" val="6728794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F045AC-6EF7-41B8-96C8-74A1E9445F5E}" type="datetimeFigureOut">
              <a:rPr lang="en-IN" smtClean="0"/>
              <a:t>2025-08-07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31A873-B2A5-4063-B124-8821AB9CC44D}" type="slidenum">
              <a:rPr lang="en-IN" smtClean="0"/>
              <a:t>‹#›</a:t>
            </a:fld>
            <a:endParaRPr lang="en-IN"/>
          </a:p>
        </p:txBody>
      </p:sp>
    </p:spTree>
    <p:extLst>
      <p:ext uri="{BB962C8B-B14F-4D97-AF65-F5344CB8AC3E}">
        <p14:creationId xmlns:p14="http://schemas.microsoft.com/office/powerpoint/2010/main" val="30515820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F045AC-6EF7-41B8-96C8-74A1E9445F5E}" type="datetimeFigureOut">
              <a:rPr lang="en-IN" smtClean="0"/>
              <a:t>2025-08-07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31A873-B2A5-4063-B124-8821AB9CC44D}" type="slidenum">
              <a:rPr lang="en-IN" smtClean="0"/>
              <a:t>‹#›</a:t>
            </a:fld>
            <a:endParaRPr lang="en-IN"/>
          </a:p>
        </p:txBody>
      </p:sp>
    </p:spTree>
    <p:extLst>
      <p:ext uri="{BB962C8B-B14F-4D97-AF65-F5344CB8AC3E}">
        <p14:creationId xmlns:p14="http://schemas.microsoft.com/office/powerpoint/2010/main" val="1261851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F045AC-6EF7-41B8-96C8-74A1E9445F5E}" type="datetimeFigureOut">
              <a:rPr lang="en-IN" smtClean="0"/>
              <a:t>2025-08-07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31A873-B2A5-4063-B124-8821AB9CC44D}" type="slidenum">
              <a:rPr lang="en-IN" smtClean="0"/>
              <a:t>‹#›</a:t>
            </a:fld>
            <a:endParaRPr lang="en-IN"/>
          </a:p>
        </p:txBody>
      </p:sp>
    </p:spTree>
    <p:extLst>
      <p:ext uri="{BB962C8B-B14F-4D97-AF65-F5344CB8AC3E}">
        <p14:creationId xmlns:p14="http://schemas.microsoft.com/office/powerpoint/2010/main" val="3087230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F045AC-6EF7-41B8-96C8-74A1E9445F5E}" type="datetimeFigureOut">
              <a:rPr lang="en-IN" smtClean="0"/>
              <a:t>2025-08-07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31A873-B2A5-4063-B124-8821AB9CC44D}" type="slidenum">
              <a:rPr lang="en-IN" smtClean="0"/>
              <a:t>‹#›</a:t>
            </a:fld>
            <a:endParaRPr lang="en-IN"/>
          </a:p>
        </p:txBody>
      </p:sp>
    </p:spTree>
    <p:extLst>
      <p:ext uri="{BB962C8B-B14F-4D97-AF65-F5344CB8AC3E}">
        <p14:creationId xmlns:p14="http://schemas.microsoft.com/office/powerpoint/2010/main" val="852246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F045AC-6EF7-41B8-96C8-74A1E9445F5E}" type="datetimeFigureOut">
              <a:rPr lang="en-IN" smtClean="0"/>
              <a:t>2025-08-07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31A873-B2A5-4063-B124-8821AB9CC44D}" type="slidenum">
              <a:rPr lang="en-IN" smtClean="0"/>
              <a:t>‹#›</a:t>
            </a:fld>
            <a:endParaRPr lang="en-IN"/>
          </a:p>
        </p:txBody>
      </p:sp>
    </p:spTree>
    <p:extLst>
      <p:ext uri="{BB962C8B-B14F-4D97-AF65-F5344CB8AC3E}">
        <p14:creationId xmlns:p14="http://schemas.microsoft.com/office/powerpoint/2010/main" val="55875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F045AC-6EF7-41B8-96C8-74A1E9445F5E}" type="datetimeFigureOut">
              <a:rPr lang="en-IN" smtClean="0"/>
              <a:t>2025-08-07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731A873-B2A5-4063-B124-8821AB9CC44D}" type="slidenum">
              <a:rPr lang="en-IN" smtClean="0"/>
              <a:t>‹#›</a:t>
            </a:fld>
            <a:endParaRPr lang="en-IN"/>
          </a:p>
        </p:txBody>
      </p:sp>
    </p:spTree>
    <p:extLst>
      <p:ext uri="{BB962C8B-B14F-4D97-AF65-F5344CB8AC3E}">
        <p14:creationId xmlns:p14="http://schemas.microsoft.com/office/powerpoint/2010/main" val="1454214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F045AC-6EF7-41B8-96C8-74A1E9445F5E}" type="datetimeFigureOut">
              <a:rPr lang="en-IN" smtClean="0"/>
              <a:t>2025-08-07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731A873-B2A5-4063-B124-8821AB9CC44D}" type="slidenum">
              <a:rPr lang="en-IN" smtClean="0"/>
              <a:t>‹#›</a:t>
            </a:fld>
            <a:endParaRPr lang="en-IN"/>
          </a:p>
        </p:txBody>
      </p:sp>
    </p:spTree>
    <p:extLst>
      <p:ext uri="{BB962C8B-B14F-4D97-AF65-F5344CB8AC3E}">
        <p14:creationId xmlns:p14="http://schemas.microsoft.com/office/powerpoint/2010/main" val="1711279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F045AC-6EF7-41B8-96C8-74A1E9445F5E}" type="datetimeFigureOut">
              <a:rPr lang="en-IN" smtClean="0"/>
              <a:t>2025-08-07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731A873-B2A5-4063-B124-8821AB9CC44D}" type="slidenum">
              <a:rPr lang="en-IN" smtClean="0"/>
              <a:t>‹#›</a:t>
            </a:fld>
            <a:endParaRPr lang="en-IN"/>
          </a:p>
        </p:txBody>
      </p:sp>
    </p:spTree>
    <p:extLst>
      <p:ext uri="{BB962C8B-B14F-4D97-AF65-F5344CB8AC3E}">
        <p14:creationId xmlns:p14="http://schemas.microsoft.com/office/powerpoint/2010/main" val="821080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F045AC-6EF7-41B8-96C8-74A1E9445F5E}" type="datetimeFigureOut">
              <a:rPr lang="en-IN" smtClean="0"/>
              <a:t>2025-08-07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31A873-B2A5-4063-B124-8821AB9CC44D}" type="slidenum">
              <a:rPr lang="en-IN" smtClean="0"/>
              <a:t>‹#›</a:t>
            </a:fld>
            <a:endParaRPr lang="en-IN"/>
          </a:p>
        </p:txBody>
      </p:sp>
    </p:spTree>
    <p:extLst>
      <p:ext uri="{BB962C8B-B14F-4D97-AF65-F5344CB8AC3E}">
        <p14:creationId xmlns:p14="http://schemas.microsoft.com/office/powerpoint/2010/main" val="3162102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F045AC-6EF7-41B8-96C8-74A1E9445F5E}" type="datetimeFigureOut">
              <a:rPr lang="en-IN" smtClean="0"/>
              <a:t>2025-08-07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31A873-B2A5-4063-B124-8821AB9CC44D}" type="slidenum">
              <a:rPr lang="en-IN" smtClean="0"/>
              <a:t>‹#›</a:t>
            </a:fld>
            <a:endParaRPr lang="en-IN"/>
          </a:p>
        </p:txBody>
      </p:sp>
    </p:spTree>
    <p:extLst>
      <p:ext uri="{BB962C8B-B14F-4D97-AF65-F5344CB8AC3E}">
        <p14:creationId xmlns:p14="http://schemas.microsoft.com/office/powerpoint/2010/main" val="3068289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F045AC-6EF7-41B8-96C8-74A1E9445F5E}" type="datetimeFigureOut">
              <a:rPr lang="en-IN" smtClean="0"/>
              <a:t>2025-08-07</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731A873-B2A5-4063-B124-8821AB9CC44D}" type="slidenum">
              <a:rPr lang="en-IN" smtClean="0"/>
              <a:t>‹#›</a:t>
            </a:fld>
            <a:endParaRPr lang="en-IN"/>
          </a:p>
        </p:txBody>
      </p:sp>
    </p:spTree>
    <p:extLst>
      <p:ext uri="{BB962C8B-B14F-4D97-AF65-F5344CB8AC3E}">
        <p14:creationId xmlns:p14="http://schemas.microsoft.com/office/powerpoint/2010/main" val="386906167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A6F1B91-3E2C-E6C7-85CD-FB60A79459A6}"/>
              </a:ext>
            </a:extLst>
          </p:cNvPr>
          <p:cNvSpPr>
            <a:spLocks noGrp="1"/>
          </p:cNvSpPr>
          <p:nvPr>
            <p:ph type="ctrTitle"/>
          </p:nvPr>
        </p:nvSpPr>
        <p:spPr>
          <a:xfrm>
            <a:off x="3682390" y="945081"/>
            <a:ext cx="6593681" cy="2387600"/>
          </a:xfrm>
        </p:spPr>
        <p:txBody>
          <a:bodyPr>
            <a:normAutofit/>
          </a:bodyPr>
          <a:lstStyle/>
          <a:p>
            <a:r>
              <a:rPr lang="en-IN" b="1" dirty="0">
                <a:latin typeface="Times New Roman" panose="02020603050405020304" pitchFamily="18" charset="0"/>
                <a:cs typeface="Times New Roman" panose="02020603050405020304" pitchFamily="18" charset="0"/>
              </a:rPr>
              <a:t>U.S. Airline Performance &amp; Delay Analysis</a:t>
            </a:r>
            <a:endParaRPr dirty="0">
              <a:latin typeface="Times New Roman" panose="02020603050405020304" pitchFamily="18" charset="0"/>
              <a:cs typeface="Times New Roman" panose="02020603050405020304" pitchFamily="18" charset="0"/>
            </a:endParaRPr>
          </a:p>
        </p:txBody>
      </p:sp>
      <p:sp>
        <p:nvSpPr>
          <p:cNvPr id="5" name="Subtitle 2">
            <a:extLst>
              <a:ext uri="{FF2B5EF4-FFF2-40B4-BE49-F238E27FC236}">
                <a16:creationId xmlns:a16="http://schemas.microsoft.com/office/drawing/2014/main" id="{E497FF99-E12A-A358-FB91-66948B47B489}"/>
              </a:ext>
            </a:extLst>
          </p:cNvPr>
          <p:cNvSpPr>
            <a:spLocks noGrp="1"/>
          </p:cNvSpPr>
          <p:nvPr>
            <p:ph type="subTitle" idx="1"/>
          </p:nvPr>
        </p:nvSpPr>
        <p:spPr>
          <a:xfrm>
            <a:off x="3682389" y="3332681"/>
            <a:ext cx="6593681" cy="1655762"/>
          </a:xfrm>
        </p:spPr>
        <p:txBody>
          <a:bodyPr/>
          <a:lstStyle/>
          <a:p>
            <a:r>
              <a:rPr dirty="0">
                <a:solidFill>
                  <a:schemeClr val="accent1">
                    <a:lumMod val="40000"/>
                    <a:lumOff val="60000"/>
                  </a:schemeClr>
                </a:solidFill>
              </a:rPr>
              <a:t>Comprehensive Data-Driven Insights for Stakeholder Decision-Making</a:t>
            </a:r>
          </a:p>
        </p:txBody>
      </p:sp>
    </p:spTree>
    <p:extLst>
      <p:ext uri="{BB962C8B-B14F-4D97-AF65-F5344CB8AC3E}">
        <p14:creationId xmlns:p14="http://schemas.microsoft.com/office/powerpoint/2010/main" val="3576382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54D59-1F11-1595-3537-C9B37A600D04}"/>
              </a:ext>
            </a:extLst>
          </p:cNvPr>
          <p:cNvSpPr txBox="1">
            <a:spLocks/>
          </p:cNvSpPr>
          <p:nvPr/>
        </p:nvSpPr>
        <p:spPr>
          <a:xfrm>
            <a:off x="2381248" y="989487"/>
            <a:ext cx="7359881" cy="1260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solidFill>
                  <a:schemeClr val="accent1">
                    <a:lumMod val="40000"/>
                    <a:lumOff val="60000"/>
                  </a:schemeClr>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F62C0904-6E45-2AFB-55F6-7EF739F71885}"/>
              </a:ext>
            </a:extLst>
          </p:cNvPr>
          <p:cNvSpPr txBox="1">
            <a:spLocks/>
          </p:cNvSpPr>
          <p:nvPr/>
        </p:nvSpPr>
        <p:spPr>
          <a:xfrm>
            <a:off x="2381248" y="2249487"/>
            <a:ext cx="7429499" cy="354171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Flight delays and cancellations are key challenges in the U.S. aviation sector. This project analyzes historical flight data to uncover disruption patterns, assess performance, and generate actionable insights for airlines, airports, and regulatory bodies.</a:t>
            </a:r>
          </a:p>
        </p:txBody>
      </p:sp>
    </p:spTree>
    <p:extLst>
      <p:ext uri="{BB962C8B-B14F-4D97-AF65-F5344CB8AC3E}">
        <p14:creationId xmlns:p14="http://schemas.microsoft.com/office/powerpoint/2010/main" val="124462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E2CCD-FE88-AEB0-4E0F-BF35D7160062}"/>
              </a:ext>
            </a:extLst>
          </p:cNvPr>
          <p:cNvSpPr txBox="1">
            <a:spLocks/>
          </p:cNvSpPr>
          <p:nvPr/>
        </p:nvSpPr>
        <p:spPr>
          <a:xfrm>
            <a:off x="2381249" y="989487"/>
            <a:ext cx="7643375" cy="1260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solidFill>
                  <a:schemeClr val="accent1">
                    <a:lumMod val="40000"/>
                    <a:lumOff val="60000"/>
                  </a:schemeClr>
                </a:solidFill>
                <a:latin typeface="Times New Roman" panose="02020603050405020304" pitchFamily="18" charset="0"/>
                <a:cs typeface="Times New Roman" panose="02020603050405020304" pitchFamily="18" charset="0"/>
              </a:rPr>
              <a:t>Project Objectives</a:t>
            </a:r>
          </a:p>
        </p:txBody>
      </p:sp>
      <p:sp>
        <p:nvSpPr>
          <p:cNvPr id="3" name="Content Placeholder 2">
            <a:extLst>
              <a:ext uri="{FF2B5EF4-FFF2-40B4-BE49-F238E27FC236}">
                <a16:creationId xmlns:a16="http://schemas.microsoft.com/office/drawing/2014/main" id="{C8366D68-855E-5BC5-851D-9AF97B8EC3B5}"/>
              </a:ext>
            </a:extLst>
          </p:cNvPr>
          <p:cNvSpPr txBox="1">
            <a:spLocks/>
          </p:cNvSpPr>
          <p:nvPr/>
        </p:nvSpPr>
        <p:spPr>
          <a:xfrm>
            <a:off x="2381252" y="2249487"/>
            <a:ext cx="7429499" cy="354171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t>Identify key drivers of flight delays and cancellations.</a:t>
            </a:r>
          </a:p>
          <a:p>
            <a:pPr>
              <a:buFont typeface="Wingdings" panose="05000000000000000000" pitchFamily="2" charset="2"/>
              <a:buChar char="Ø"/>
            </a:pPr>
            <a:r>
              <a:rPr lang="en-US" dirty="0"/>
              <a:t>Benchmark airline and airport performance metrics.</a:t>
            </a:r>
          </a:p>
          <a:p>
            <a:pPr>
              <a:buFont typeface="Wingdings" panose="05000000000000000000" pitchFamily="2" charset="2"/>
              <a:buChar char="Ø"/>
            </a:pPr>
            <a:r>
              <a:rPr lang="en-US" dirty="0"/>
              <a:t>Analyze temporal and route-based flight behaviors.</a:t>
            </a:r>
          </a:p>
          <a:p>
            <a:pPr>
              <a:buFont typeface="Wingdings" panose="05000000000000000000" pitchFamily="2" charset="2"/>
              <a:buChar char="Ø"/>
            </a:pPr>
            <a:r>
              <a:rPr lang="en-US" dirty="0"/>
              <a:t>Provide strategic, data-backed recommendations for improvement.</a:t>
            </a:r>
          </a:p>
        </p:txBody>
      </p:sp>
    </p:spTree>
    <p:extLst>
      <p:ext uri="{BB962C8B-B14F-4D97-AF65-F5344CB8AC3E}">
        <p14:creationId xmlns:p14="http://schemas.microsoft.com/office/powerpoint/2010/main" val="3523876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E6C6C-2485-E1A7-4826-936291BFB90D}"/>
              </a:ext>
            </a:extLst>
          </p:cNvPr>
          <p:cNvSpPr txBox="1">
            <a:spLocks/>
          </p:cNvSpPr>
          <p:nvPr/>
        </p:nvSpPr>
        <p:spPr>
          <a:xfrm>
            <a:off x="2381249" y="989487"/>
            <a:ext cx="7429499" cy="1260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solidFill>
                  <a:schemeClr val="accent1">
                    <a:lumMod val="40000"/>
                    <a:lumOff val="60000"/>
                  </a:schemeClr>
                </a:solidFill>
                <a:latin typeface="Times New Roman" panose="02020603050405020304" pitchFamily="18" charset="0"/>
                <a:cs typeface="Times New Roman" panose="02020603050405020304" pitchFamily="18" charset="0"/>
              </a:rPr>
              <a:t>Methodology Overview</a:t>
            </a:r>
          </a:p>
        </p:txBody>
      </p:sp>
      <p:sp>
        <p:nvSpPr>
          <p:cNvPr id="3" name="Content Placeholder 2">
            <a:extLst>
              <a:ext uri="{FF2B5EF4-FFF2-40B4-BE49-F238E27FC236}">
                <a16:creationId xmlns:a16="http://schemas.microsoft.com/office/drawing/2014/main" id="{E1A1752F-391C-BB35-22FB-1D660BD2ABE6}"/>
              </a:ext>
            </a:extLst>
          </p:cNvPr>
          <p:cNvSpPr txBox="1">
            <a:spLocks/>
          </p:cNvSpPr>
          <p:nvPr/>
        </p:nvSpPr>
        <p:spPr>
          <a:xfrm>
            <a:off x="2381250" y="2249487"/>
            <a:ext cx="7429499" cy="354171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IN" dirty="0"/>
              <a:t>Data ingestion &amp; validation in SQL database.</a:t>
            </a:r>
          </a:p>
          <a:p>
            <a:pPr>
              <a:buFont typeface="Wingdings" panose="05000000000000000000" pitchFamily="2" charset="2"/>
              <a:buChar char="Ø"/>
            </a:pPr>
            <a:r>
              <a:rPr lang="en-IN" dirty="0"/>
              <a:t>Data cleaning, transformation, and integration.</a:t>
            </a:r>
          </a:p>
          <a:p>
            <a:pPr>
              <a:buFont typeface="Wingdings" panose="05000000000000000000" pitchFamily="2" charset="2"/>
              <a:buChar char="Ø"/>
            </a:pPr>
            <a:r>
              <a:rPr lang="en-IN" dirty="0"/>
              <a:t>Exploratory analysis &amp; KPI derivation using SQL.</a:t>
            </a:r>
          </a:p>
          <a:p>
            <a:pPr>
              <a:buFont typeface="Wingdings" panose="05000000000000000000" pitchFamily="2" charset="2"/>
              <a:buChar char="Ø"/>
            </a:pPr>
            <a:r>
              <a:rPr lang="en-IN" dirty="0"/>
              <a:t>Dashboard development using Power BI.</a:t>
            </a:r>
          </a:p>
          <a:p>
            <a:pPr>
              <a:buFont typeface="Wingdings" panose="05000000000000000000" pitchFamily="2" charset="2"/>
              <a:buChar char="Ø"/>
            </a:pPr>
            <a:r>
              <a:rPr lang="en-IN" dirty="0"/>
              <a:t>Insight generation and recommendation formulation.</a:t>
            </a:r>
          </a:p>
        </p:txBody>
      </p:sp>
    </p:spTree>
    <p:extLst>
      <p:ext uri="{BB962C8B-B14F-4D97-AF65-F5344CB8AC3E}">
        <p14:creationId xmlns:p14="http://schemas.microsoft.com/office/powerpoint/2010/main" val="992589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E414E-1EC7-2E09-D9ED-2BAE6B157B42}"/>
              </a:ext>
            </a:extLst>
          </p:cNvPr>
          <p:cNvSpPr txBox="1">
            <a:spLocks/>
          </p:cNvSpPr>
          <p:nvPr/>
        </p:nvSpPr>
        <p:spPr>
          <a:xfrm>
            <a:off x="2381249" y="989487"/>
            <a:ext cx="7429499" cy="1260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solidFill>
                  <a:schemeClr val="accent1">
                    <a:lumMod val="40000"/>
                    <a:lumOff val="60000"/>
                  </a:schemeClr>
                </a:solidFill>
                <a:latin typeface="Times New Roman" panose="02020603050405020304" pitchFamily="18" charset="0"/>
                <a:cs typeface="Times New Roman" panose="02020603050405020304" pitchFamily="18" charset="0"/>
              </a:rPr>
              <a:t>Most Impactful Findings</a:t>
            </a:r>
          </a:p>
        </p:txBody>
      </p:sp>
      <p:sp>
        <p:nvSpPr>
          <p:cNvPr id="3" name="Content Placeholder 2">
            <a:extLst>
              <a:ext uri="{FF2B5EF4-FFF2-40B4-BE49-F238E27FC236}">
                <a16:creationId xmlns:a16="http://schemas.microsoft.com/office/drawing/2014/main" id="{83B574B0-3500-ADCF-333E-5FC268EDE759}"/>
              </a:ext>
            </a:extLst>
          </p:cNvPr>
          <p:cNvSpPr txBox="1">
            <a:spLocks/>
          </p:cNvSpPr>
          <p:nvPr/>
        </p:nvSpPr>
        <p:spPr>
          <a:xfrm>
            <a:off x="2381248" y="2249487"/>
            <a:ext cx="7429499" cy="3541714"/>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t>Late Aircraft and Airline delays account for over 70% of total delays.</a:t>
            </a:r>
          </a:p>
          <a:p>
            <a:pPr>
              <a:buFont typeface="Wingdings" panose="05000000000000000000" pitchFamily="2" charset="2"/>
              <a:buChar char="Ø"/>
            </a:pPr>
            <a:r>
              <a:rPr lang="en-US" dirty="0"/>
              <a:t>Weather is the top reason for cancellations, peaking in winter.</a:t>
            </a:r>
          </a:p>
          <a:p>
            <a:pPr>
              <a:buFont typeface="Wingdings" panose="05000000000000000000" pitchFamily="2" charset="2"/>
              <a:buChar char="Ø"/>
            </a:pPr>
            <a:r>
              <a:rPr lang="en-US" dirty="0"/>
              <a:t>Low-cost carriers (e.g., Spirit, Frontier) have the highest delays.</a:t>
            </a:r>
          </a:p>
          <a:p>
            <a:pPr>
              <a:buFont typeface="Wingdings" panose="05000000000000000000" pitchFamily="2" charset="2"/>
              <a:buChar char="Ø"/>
            </a:pPr>
            <a:r>
              <a:rPr lang="en-US" dirty="0"/>
              <a:t>Small and regional airports often perform better than congested hubs.</a:t>
            </a:r>
          </a:p>
          <a:p>
            <a:pPr>
              <a:buFont typeface="Wingdings" panose="05000000000000000000" pitchFamily="2" charset="2"/>
              <a:buChar char="Ø"/>
            </a:pPr>
            <a:r>
              <a:rPr lang="en-US" dirty="0"/>
              <a:t>Monday is the worst day for OTP; weekends show better performance.</a:t>
            </a:r>
          </a:p>
        </p:txBody>
      </p:sp>
    </p:spTree>
    <p:extLst>
      <p:ext uri="{BB962C8B-B14F-4D97-AF65-F5344CB8AC3E}">
        <p14:creationId xmlns:p14="http://schemas.microsoft.com/office/powerpoint/2010/main" val="3496794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731E6-D33C-50EE-3BB2-E43FE75E8244}"/>
              </a:ext>
            </a:extLst>
          </p:cNvPr>
          <p:cNvSpPr txBox="1">
            <a:spLocks/>
          </p:cNvSpPr>
          <p:nvPr/>
        </p:nvSpPr>
        <p:spPr>
          <a:xfrm>
            <a:off x="2381250" y="989487"/>
            <a:ext cx="7429499" cy="1260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solidFill>
                  <a:schemeClr val="accent1">
                    <a:lumMod val="40000"/>
                    <a:lumOff val="60000"/>
                  </a:schemeClr>
                </a:solidFill>
                <a:latin typeface="Times New Roman" panose="02020603050405020304" pitchFamily="18" charset="0"/>
                <a:cs typeface="Times New Roman" panose="02020603050405020304" pitchFamily="18" charset="0"/>
              </a:rPr>
              <a:t>Dashboard Overview</a:t>
            </a:r>
          </a:p>
        </p:txBody>
      </p:sp>
      <p:sp>
        <p:nvSpPr>
          <p:cNvPr id="3" name="Content Placeholder 2">
            <a:extLst>
              <a:ext uri="{FF2B5EF4-FFF2-40B4-BE49-F238E27FC236}">
                <a16:creationId xmlns:a16="http://schemas.microsoft.com/office/drawing/2014/main" id="{2C0DB45B-B53A-BD30-7D84-856CB582E66F}"/>
              </a:ext>
            </a:extLst>
          </p:cNvPr>
          <p:cNvSpPr txBox="1">
            <a:spLocks/>
          </p:cNvSpPr>
          <p:nvPr/>
        </p:nvSpPr>
        <p:spPr>
          <a:xfrm>
            <a:off x="2381250" y="2249487"/>
            <a:ext cx="7429499" cy="3541714"/>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IN" dirty="0"/>
              <a:t>Overview: KPIs and delay/cancellation causes.</a:t>
            </a:r>
          </a:p>
          <a:p>
            <a:pPr>
              <a:buFont typeface="Wingdings" panose="05000000000000000000" pitchFamily="2" charset="2"/>
              <a:buChar char="Ø"/>
            </a:pPr>
            <a:r>
              <a:rPr lang="en-IN" dirty="0"/>
              <a:t>Airline Performance: Delay rates and OTP benchmarking.</a:t>
            </a:r>
          </a:p>
          <a:p>
            <a:pPr>
              <a:buFont typeface="Wingdings" panose="05000000000000000000" pitchFamily="2" charset="2"/>
              <a:buChar char="Ø"/>
            </a:pPr>
            <a:r>
              <a:rPr lang="en-IN" dirty="0"/>
              <a:t>Airport Performance: Delay metrics and Cancellation rate.</a:t>
            </a:r>
          </a:p>
          <a:p>
            <a:pPr>
              <a:buFont typeface="Wingdings" panose="05000000000000000000" pitchFamily="2" charset="2"/>
              <a:buChar char="Ø"/>
            </a:pPr>
            <a:r>
              <a:rPr lang="en-IN" dirty="0"/>
              <a:t>Temporal Trends: Monthly and weekly performance patterns.</a:t>
            </a:r>
          </a:p>
          <a:p>
            <a:pPr>
              <a:buFont typeface="Wingdings" panose="05000000000000000000" pitchFamily="2" charset="2"/>
              <a:buChar char="Ø"/>
            </a:pPr>
            <a:r>
              <a:rPr lang="en-IN" dirty="0"/>
              <a:t>Interactive filters for airline, airport, and time selections.</a:t>
            </a:r>
          </a:p>
          <a:p>
            <a:pPr marL="0" indent="0">
              <a:buFont typeface="Arial" panose="020B0604020202020204" pitchFamily="34" charset="0"/>
              <a:buNone/>
            </a:pPr>
            <a:endParaRPr lang="en-IN" dirty="0"/>
          </a:p>
        </p:txBody>
      </p:sp>
    </p:spTree>
    <p:extLst>
      <p:ext uri="{BB962C8B-B14F-4D97-AF65-F5344CB8AC3E}">
        <p14:creationId xmlns:p14="http://schemas.microsoft.com/office/powerpoint/2010/main" val="3080737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01DAB-0663-D7D4-8290-1C6BA280ACBD}"/>
              </a:ext>
            </a:extLst>
          </p:cNvPr>
          <p:cNvSpPr txBox="1">
            <a:spLocks/>
          </p:cNvSpPr>
          <p:nvPr/>
        </p:nvSpPr>
        <p:spPr>
          <a:xfrm>
            <a:off x="2381249" y="989487"/>
            <a:ext cx="7429499" cy="1260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solidFill>
                  <a:schemeClr val="accent1">
                    <a:lumMod val="40000"/>
                    <a:lumOff val="60000"/>
                  </a:schemeClr>
                </a:solidFill>
                <a:latin typeface="Times New Roman" panose="02020603050405020304" pitchFamily="18" charset="0"/>
                <a:cs typeface="Times New Roman" panose="02020603050405020304" pitchFamily="18" charset="0"/>
              </a:rPr>
              <a:t>Recommendations</a:t>
            </a:r>
          </a:p>
        </p:txBody>
      </p:sp>
      <p:sp>
        <p:nvSpPr>
          <p:cNvPr id="3" name="Content Placeholder 2">
            <a:extLst>
              <a:ext uri="{FF2B5EF4-FFF2-40B4-BE49-F238E27FC236}">
                <a16:creationId xmlns:a16="http://schemas.microsoft.com/office/drawing/2014/main" id="{1A37D4F9-2539-BAD3-9A0C-6B9818314F53}"/>
              </a:ext>
            </a:extLst>
          </p:cNvPr>
          <p:cNvSpPr txBox="1">
            <a:spLocks/>
          </p:cNvSpPr>
          <p:nvPr/>
        </p:nvSpPr>
        <p:spPr>
          <a:xfrm>
            <a:off x="2381250" y="2249487"/>
            <a:ext cx="7429499" cy="3541714"/>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t>Optimize airline turnaround times to reduce cascading delays.</a:t>
            </a:r>
          </a:p>
          <a:p>
            <a:pPr>
              <a:buFont typeface="Wingdings" panose="05000000000000000000" pitchFamily="2" charset="2"/>
              <a:buChar char="Ø"/>
            </a:pPr>
            <a:r>
              <a:rPr lang="en-US" dirty="0"/>
              <a:t>Prepare seasonal contingency plans for weather-prone months.</a:t>
            </a:r>
          </a:p>
          <a:p>
            <a:pPr>
              <a:buFont typeface="Wingdings" panose="05000000000000000000" pitchFamily="2" charset="2"/>
              <a:buChar char="Ø"/>
            </a:pPr>
            <a:r>
              <a:rPr lang="en-US" dirty="0"/>
              <a:t>Improve coordination and slot allocation during peak travel days.</a:t>
            </a:r>
          </a:p>
          <a:p>
            <a:pPr>
              <a:buFont typeface="Wingdings" panose="05000000000000000000" pitchFamily="2" charset="2"/>
              <a:buChar char="Ø"/>
            </a:pPr>
            <a:r>
              <a:rPr lang="en-US" dirty="0"/>
              <a:t>Enhance infrastructure at high-risk airports for better reliability.</a:t>
            </a:r>
          </a:p>
          <a:p>
            <a:pPr>
              <a:buFont typeface="Wingdings" panose="05000000000000000000" pitchFamily="2" charset="2"/>
              <a:buChar char="Ø"/>
            </a:pPr>
            <a:r>
              <a:rPr lang="en-US" dirty="0"/>
              <a:t>Adopt performance benchmarking practices across airlines.</a:t>
            </a:r>
          </a:p>
          <a:p>
            <a:endParaRPr lang="en-US" dirty="0"/>
          </a:p>
        </p:txBody>
      </p:sp>
    </p:spTree>
    <p:extLst>
      <p:ext uri="{BB962C8B-B14F-4D97-AF65-F5344CB8AC3E}">
        <p14:creationId xmlns:p14="http://schemas.microsoft.com/office/powerpoint/2010/main" val="2008674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BDB06-246C-2460-ADA4-6533DA223814}"/>
              </a:ext>
            </a:extLst>
          </p:cNvPr>
          <p:cNvSpPr txBox="1">
            <a:spLocks/>
          </p:cNvSpPr>
          <p:nvPr/>
        </p:nvSpPr>
        <p:spPr>
          <a:xfrm>
            <a:off x="2381250" y="989487"/>
            <a:ext cx="7429499" cy="1260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solidFill>
                  <a:schemeClr val="accent1">
                    <a:lumMod val="40000"/>
                    <a:lumOff val="60000"/>
                  </a:schemeClr>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1ECD5311-0D3B-9050-D580-5FBCB04B679E}"/>
              </a:ext>
            </a:extLst>
          </p:cNvPr>
          <p:cNvSpPr txBox="1">
            <a:spLocks/>
          </p:cNvSpPr>
          <p:nvPr/>
        </p:nvSpPr>
        <p:spPr>
          <a:xfrm>
            <a:off x="2381250" y="2249487"/>
            <a:ext cx="7429499" cy="354171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The project presents a comprehensive analysis of U.S. flight data, identifying systemic issues and offering strategic insights. Implementing these findings can enhance operational efficiency, minimize delays, and improve the passenger experience across the aviation ecosystem.</a:t>
            </a:r>
          </a:p>
        </p:txBody>
      </p:sp>
    </p:spTree>
    <p:extLst>
      <p:ext uri="{BB962C8B-B14F-4D97-AF65-F5344CB8AC3E}">
        <p14:creationId xmlns:p14="http://schemas.microsoft.com/office/powerpoint/2010/main" val="14568469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27</TotalTime>
  <Words>336</Words>
  <Application>Microsoft Office PowerPoint</Application>
  <PresentationFormat>Widescreen</PresentationFormat>
  <Paragraphs>35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Times New Roman</vt:lpstr>
      <vt:lpstr>Tw Cen MT</vt:lpstr>
      <vt:lpstr>Wingdings</vt:lpstr>
      <vt:lpstr>Circuit</vt:lpstr>
      <vt:lpstr>U.S. Airline Performance &amp; Delay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PRADNYA JUWALE</dc:creator>
  <cp:lastModifiedBy>PRADNYA JUWALE</cp:lastModifiedBy>
  <cp:revision>1</cp:revision>
  <dcterms:created xsi:type="dcterms:W3CDTF">2025-08-07T12:25:11Z</dcterms:created>
  <dcterms:modified xsi:type="dcterms:W3CDTF">2025-08-07T12:52:53Z</dcterms:modified>
</cp:coreProperties>
</file>