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65F"/>
    <a:srgbClr val="E7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4A0D-DD5E-4957-B9EB-E0712B0E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F7D5D-8C67-414B-9BF6-91F6045C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63C8-1465-4B56-91ED-88EC2CE5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40CB-7C5E-45CE-BBDC-7F954876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5CE6-F97F-4556-9AED-F84EC811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4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D20E-7EC8-45AF-B5F5-AA191E35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5A82-AC12-4BB4-936C-4CF030407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089E-1549-4112-ADB0-34694194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5AF2-354F-47F5-AD78-E6F6DAF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E9C5-7A33-4A44-BE33-621A3602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6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E439E-6B3F-491A-AEE7-3073B5694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47612-E0C5-40D8-8D8E-E5E3395F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C55D-3B26-489C-AE10-E603D39E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4347-1B72-4FCD-A9D9-DC9A839A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5CB9-AF1C-4CB1-8411-D3115288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8072-4452-488E-8949-4929F73D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E7E7-3B9E-4C0D-BE7F-AE3A5234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2CDB-8309-4C80-9DF1-933EA337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DBB-89D0-4C52-A1AC-D277A32E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101-A94A-4AA8-8A89-8A8ACE34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DDF6-B845-48CB-BB56-684F70F2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6836-786F-4233-A989-D5DD3052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7D55-BE69-40C0-9CCA-83193FAD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1162-9ACD-471D-9BE9-31E560D4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52F0-70AC-43DD-BF9C-8EA6BC5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7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5061-99EB-4569-A6F8-18F746D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99BE-061A-4127-B8F7-62CA4E89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AF6A-696D-4E9F-970D-6A6A5E49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82AA-2253-46C9-884E-4BF08B12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23AE-C60F-48E7-A048-EEA83F70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12893-C054-4951-8647-B860716B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3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61DA-D3AB-42C1-826A-57D1B8FE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1054-D814-4E02-8BC0-F36DAFF1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7535B-FAC2-4B69-95D2-4182E522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36DF-6977-482D-B749-08418B6E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BA4A7-95C0-462D-97EF-AE72D348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8453F-50FF-4860-966D-6B200361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14841-36C0-4948-A6A3-48BC30D6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6A5FF-D3F1-4399-B4AD-E2E03B55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B84-2579-4F1A-9EC2-7D8AA2DB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C6D2C-3FB2-4D4A-A03B-7F78075F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8255-FC93-42CE-848C-434FB200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A8E6A-09E1-43A6-8F17-CC277628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9AFD8-BAC8-4369-85ED-5C3A108D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08DED-3A0E-46BB-B6C6-BCB0FE0E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CE00A-2298-4CE3-9C59-B66AF62F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59BF-3BD3-46B2-A6AA-8C9C8567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0B14-95B8-4F6D-964D-19B061FF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21C52-182E-4A0E-841C-A4B3F0F7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C2B1-4362-4CB9-9152-7157821E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59B4-9361-4CC6-A603-96602E2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F7F36-97BC-4621-A3B4-733728F9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7FAD-2FAC-4E9E-A1AB-D52E3931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B209D-9202-4C9E-93E7-BBF0680DE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15EA-BAA1-4072-A115-D7E6101D8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56C2F-64C2-416C-83BC-FC575485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F197-7E01-417A-B898-43380AA1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3D838-9E9C-4F3A-9B76-395C3A3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7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3B23-ACFE-49F5-9A7C-EB6AB16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24C7-D487-4051-A3CF-9B536BB4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C0FD-FDB3-45C8-ADC9-745FFB8F2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6BAA-C77C-44F1-8000-90D6ED84F057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8C7D-6853-4AD2-8904-4EDD641C6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6B3D-9553-4DDA-ACCA-D44499371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31D3-6FD8-4244-8B81-C057430BA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0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ctron/electron-quick-star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200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1285462" y="2173357"/>
            <a:ext cx="1020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  <a:cs typeface="Aharoni" panose="02010803020104030203" pitchFamily="2" charset="-79"/>
              </a:rPr>
              <a:t>INTRODUCTION TO JAVASCRIPT – ES6</a:t>
            </a:r>
            <a:endParaRPr lang="en-IN" sz="7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09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A65F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C4733-25EF-494B-950D-8A5649B01CAF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Node.JS Basics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42E6-4D3E-40E0-AFCA-7D932FFB564E}"/>
              </a:ext>
            </a:extLst>
          </p:cNvPr>
          <p:cNvSpPr txBox="1"/>
          <p:nvPr/>
        </p:nvSpPr>
        <p:spPr>
          <a:xfrm>
            <a:off x="781878" y="1643270"/>
            <a:ext cx="9846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Run JS using Node.js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NPM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</a:t>
            </a:r>
            <a:r>
              <a:rPr lang="en-IN" sz="2400" dirty="0"/>
              <a:t>ode.js as a server - Express</a:t>
            </a:r>
          </a:p>
        </p:txBody>
      </p:sp>
    </p:spTree>
    <p:extLst>
      <p:ext uri="{BB962C8B-B14F-4D97-AF65-F5344CB8AC3E}">
        <p14:creationId xmlns:p14="http://schemas.microsoft.com/office/powerpoint/2010/main" val="71435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993913" y="2274838"/>
            <a:ext cx="1020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INTRODUCTION TO </a:t>
            </a:r>
          </a:p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ELECTRON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34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E4956-3B25-41A3-99CA-69D3BABE6E07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cs typeface="Aharoni" panose="02010803020104030203" pitchFamily="2" charset="-79"/>
              </a:rPr>
              <a:t>APPS BUILT ON ELECTRON</a:t>
            </a:r>
            <a:endParaRPr lang="en-IN" sz="3600" b="1" u="sng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A2336-9D21-4469-B5F6-33E59F15C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5" y="1653497"/>
            <a:ext cx="5777947" cy="4428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13DA8-6BFB-44BB-9B3A-C22A97B5A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50" y="1653498"/>
            <a:ext cx="5778542" cy="44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E4956-3B25-41A3-99CA-69D3BABE6E07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cs typeface="Aharoni" panose="02010803020104030203" pitchFamily="2" charset="-79"/>
              </a:rPr>
              <a:t>ELECTRON BASICS</a:t>
            </a:r>
            <a:endParaRPr lang="en-IN" sz="3600" b="1" u="sng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7F56F-6DBB-4D91-9EF9-F8630E7F5304}"/>
              </a:ext>
            </a:extLst>
          </p:cNvPr>
          <p:cNvSpPr txBox="1"/>
          <p:nvPr/>
        </p:nvSpPr>
        <p:spPr>
          <a:xfrm>
            <a:off x="781878" y="1722783"/>
            <a:ext cx="10455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Electron Application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https://github.com/electron/electron-quick-start.git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ipcRenderer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ipcMain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200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Companies using JavaScript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FAC01-E8C7-448A-B5E4-226E98D55C4C}"/>
              </a:ext>
            </a:extLst>
          </p:cNvPr>
          <p:cNvSpPr txBox="1"/>
          <p:nvPr/>
        </p:nvSpPr>
        <p:spPr>
          <a:xfrm>
            <a:off x="424070" y="2274838"/>
            <a:ext cx="1020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  <a:cs typeface="Aharoni" panose="02010803020104030203" pitchFamily="2" charset="-79"/>
              </a:rPr>
              <a:t>ALMOST EVERYONE</a:t>
            </a:r>
            <a:endParaRPr lang="en-IN" sz="7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648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200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Where do they use it for?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59447-174B-4EFE-84AC-76ABF61214D3}"/>
              </a:ext>
            </a:extLst>
          </p:cNvPr>
          <p:cNvSpPr txBox="1"/>
          <p:nvPr/>
        </p:nvSpPr>
        <p:spPr>
          <a:xfrm>
            <a:off x="424070" y="2270302"/>
            <a:ext cx="318052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BROWSERS</a:t>
            </a:r>
          </a:p>
          <a:p>
            <a:endParaRPr lang="en-US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FRONTEND WEB DEVELOPMENT</a:t>
            </a:r>
            <a:endParaRPr lang="en-IN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7400F-7890-4164-BD3A-4C7F89C65305}"/>
              </a:ext>
            </a:extLst>
          </p:cNvPr>
          <p:cNvSpPr txBox="1"/>
          <p:nvPr/>
        </p:nvSpPr>
        <p:spPr>
          <a:xfrm>
            <a:off x="3886200" y="2270302"/>
            <a:ext cx="3631094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SERVERS</a:t>
            </a:r>
          </a:p>
          <a:p>
            <a:endParaRPr lang="en-US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NODE.JS RUNTIME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ENVIRONMENT</a:t>
            </a:r>
            <a:endParaRPr lang="en-IN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90BE7-90A3-401D-B351-AD533660A559}"/>
              </a:ext>
            </a:extLst>
          </p:cNvPr>
          <p:cNvSpPr txBox="1"/>
          <p:nvPr/>
        </p:nvSpPr>
        <p:spPr>
          <a:xfrm>
            <a:off x="7810499" y="2270302"/>
            <a:ext cx="4088296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DESKTOPS</a:t>
            </a:r>
          </a:p>
          <a:p>
            <a:endParaRPr lang="en-US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WINDOWS/ LINUX/ MAC OS - APPLICATIONS</a:t>
            </a:r>
            <a:endParaRPr lang="en-IN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B1B17-7A1A-449C-9358-7099F3A44B76}"/>
              </a:ext>
            </a:extLst>
          </p:cNvPr>
          <p:cNvSpPr txBox="1"/>
          <p:nvPr/>
        </p:nvSpPr>
        <p:spPr>
          <a:xfrm>
            <a:off x="3886200" y="4175520"/>
            <a:ext cx="363109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MOBILE</a:t>
            </a:r>
          </a:p>
          <a:p>
            <a:endParaRPr lang="en-US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ANDROID/ IOS</a:t>
            </a:r>
            <a:endParaRPr lang="en-IN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38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200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Why you need to Learn JavaScript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CA616-07F8-49E4-9C13-3D932B177046}"/>
              </a:ext>
            </a:extLst>
          </p:cNvPr>
          <p:cNvSpPr txBox="1"/>
          <p:nvPr/>
        </p:nvSpPr>
        <p:spPr>
          <a:xfrm>
            <a:off x="424070" y="2274838"/>
            <a:ext cx="1020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  <a:cs typeface="Aharoni" panose="02010803020104030203" pitchFamily="2" charset="-79"/>
              </a:rPr>
              <a:t>FULL STACK DEVELOPMENT</a:t>
            </a:r>
            <a:endParaRPr lang="en-IN" sz="7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66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200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JavaScript Basics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E83BA-9C15-4771-8274-A35157F28182}"/>
              </a:ext>
            </a:extLst>
          </p:cNvPr>
          <p:cNvSpPr txBox="1"/>
          <p:nvPr/>
        </p:nvSpPr>
        <p:spPr>
          <a:xfrm>
            <a:off x="781878" y="1643270"/>
            <a:ext cx="984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DOM Manipulation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Objects in JavaScript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275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200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ES6 Basics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E83BA-9C15-4771-8274-A35157F28182}"/>
              </a:ext>
            </a:extLst>
          </p:cNvPr>
          <p:cNvSpPr txBox="1"/>
          <p:nvPr/>
        </p:nvSpPr>
        <p:spPr>
          <a:xfrm>
            <a:off x="781878" y="1643270"/>
            <a:ext cx="9846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let, const</a:t>
            </a:r>
          </a:p>
          <a:p>
            <a:endParaRPr lang="en-US" sz="2400" dirty="0"/>
          </a:p>
          <a:p>
            <a:r>
              <a:rPr lang="en-US" sz="2400" dirty="0"/>
              <a:t>2.  Array Helpers</a:t>
            </a:r>
          </a:p>
          <a:p>
            <a:endParaRPr lang="en-US" sz="2400" dirty="0"/>
          </a:p>
          <a:p>
            <a:r>
              <a:rPr lang="en-US" sz="2400" dirty="0"/>
              <a:t>3.  Arrow Functions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462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A65F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27E9-DAEE-40DD-8D05-71DA115BB304}"/>
              </a:ext>
            </a:extLst>
          </p:cNvPr>
          <p:cNvSpPr txBox="1"/>
          <p:nvPr/>
        </p:nvSpPr>
        <p:spPr>
          <a:xfrm>
            <a:off x="993913" y="2274838"/>
            <a:ext cx="1020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  <a:cs typeface="Aharoni" panose="02010803020104030203" pitchFamily="2" charset="-79"/>
              </a:rPr>
              <a:t>INTRODUCTION TO NODE.JS</a:t>
            </a:r>
            <a:endParaRPr lang="en-IN" sz="7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83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A65F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C4733-25EF-494B-950D-8A5649B01CAF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Companies using Node.JS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400E81B-EE9D-4819-80CD-6296EED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06462"/>
            <a:ext cx="97536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A178E0-8D5D-47DB-B195-04CA15778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A65F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C4733-25EF-494B-950D-8A5649B01CAF}"/>
              </a:ext>
            </a:extLst>
          </p:cNvPr>
          <p:cNvSpPr txBox="1"/>
          <p:nvPr/>
        </p:nvSpPr>
        <p:spPr>
          <a:xfrm>
            <a:off x="424070" y="503583"/>
            <a:ext cx="1020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haroni" panose="02010803020104030203" pitchFamily="2" charset="-79"/>
              </a:rPr>
              <a:t>What is Node.JS</a:t>
            </a:r>
            <a:endParaRPr lang="en-IN" sz="3600" b="1" u="sng" dirty="0"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BD0AB-6DE9-45BD-9005-E711F916D8B6}"/>
              </a:ext>
            </a:extLst>
          </p:cNvPr>
          <p:cNvSpPr txBox="1"/>
          <p:nvPr/>
        </p:nvSpPr>
        <p:spPr>
          <a:xfrm>
            <a:off x="424070" y="2274838"/>
            <a:ext cx="1020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  <a:cs typeface="Aharoni" panose="02010803020104030203" pitchFamily="2" charset="-79"/>
              </a:rPr>
              <a:t>JAVASCRIPT</a:t>
            </a:r>
          </a:p>
          <a:p>
            <a:r>
              <a:rPr lang="en-US" sz="7200" dirty="0">
                <a:latin typeface="Arial Black" panose="020B0A04020102020204" pitchFamily="34" charset="0"/>
                <a:cs typeface="Aharoni" panose="02010803020104030203" pitchFamily="2" charset="-79"/>
              </a:rPr>
              <a:t>RUNTIME</a:t>
            </a:r>
            <a:endParaRPr lang="en-IN" sz="7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520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</dc:creator>
  <cp:lastModifiedBy>Chaitanya</cp:lastModifiedBy>
  <cp:revision>12</cp:revision>
  <dcterms:created xsi:type="dcterms:W3CDTF">2018-09-18T04:52:44Z</dcterms:created>
  <dcterms:modified xsi:type="dcterms:W3CDTF">2018-09-18T06:43:51Z</dcterms:modified>
</cp:coreProperties>
</file>