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6" r:id="rId4"/>
    <p:sldId id="257" r:id="rId5"/>
    <p:sldId id="258" r:id="rId6"/>
    <p:sldId id="259" r:id="rId7"/>
    <p:sldId id="266" r:id="rId8"/>
    <p:sldId id="261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elcome Youre Welcome GIF - Welcome Youre Welcome Your Welcome GIFs">
            <a:extLst>
              <a:ext uri="{FF2B5EF4-FFF2-40B4-BE49-F238E27FC236}">
                <a16:creationId xmlns:a16="http://schemas.microsoft.com/office/drawing/2014/main" id="{AF168BF4-72BC-6FFE-F556-90AEFA0F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3" y="2188105"/>
            <a:ext cx="7365453" cy="324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1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Web Application :  </a:t>
            </a:r>
            <a:r>
              <a:rPr lang="en-IN" dirty="0" err="1"/>
              <a:t>K.Sriman</a:t>
            </a:r>
            <a:r>
              <a:rPr lang="en-IN" dirty="0"/>
              <a:t> </a:t>
            </a:r>
            <a:r>
              <a:rPr lang="en-IN" dirty="0" err="1"/>
              <a:t>Naryana</a:t>
            </a: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.</a:t>
            </a:r>
            <a:r>
              <a:rPr lang="en-IN" dirty="0"/>
              <a:t> Code development  : </a:t>
            </a:r>
            <a:r>
              <a:rPr lang="en-IN" dirty="0" err="1"/>
              <a:t>CH.Chaitanya</a:t>
            </a:r>
            <a:r>
              <a:rPr lang="en-IN" dirty="0"/>
              <a:t> Madhav</a:t>
            </a:r>
          </a:p>
          <a:p>
            <a:endParaRPr lang="en-IN" dirty="0"/>
          </a:p>
          <a:p>
            <a:r>
              <a:rPr lang="en-IN" dirty="0"/>
              <a:t>Case  diagram :  </a:t>
            </a:r>
            <a:r>
              <a:rPr lang="en-IN" dirty="0" err="1"/>
              <a:t>Dandu.Poojitha</a:t>
            </a:r>
            <a:endParaRPr lang="en-IN" dirty="0"/>
          </a:p>
          <a:p>
            <a:endParaRPr lang="en-IN" dirty="0"/>
          </a:p>
          <a:p>
            <a:r>
              <a:rPr lang="en-IN" dirty="0"/>
              <a:t>Data Collection  : A. Lakshmi Narayana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Slides: Done by all 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AB83E-65C0-98B7-3A25-BDEBFDAC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39" y="1538610"/>
            <a:ext cx="2902461" cy="11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GIF - Find &amp; Share on GIPHY">
            <a:extLst>
              <a:ext uri="{FF2B5EF4-FFF2-40B4-BE49-F238E27FC236}">
                <a16:creationId xmlns:a16="http://schemas.microsoft.com/office/drawing/2014/main" id="{BE19C44C-A21F-BC80-3517-E6DD063C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54" y="582609"/>
            <a:ext cx="8008514" cy="53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07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97D1D-4D87-EAE6-A1C7-A227429F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8" y="219941"/>
            <a:ext cx="8723736" cy="61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2438400"/>
            <a:ext cx="9425492" cy="13045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br>
              <a:rPr lang="en-IN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FOOD TOPIA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6976" y="3742944"/>
            <a:ext cx="4663440" cy="2517647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CH CHAITHANYA MADHAV (2110030326)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DANDU POOJITHA  (2110030223)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 SRIMANNARAYANA  (2110030122)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 LAXMI NARAYANA (2110030339)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(DR.SUMIT HAZRA)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2FF11-E417-3D29-0FED-BD541F2F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811" y="191293"/>
            <a:ext cx="3197189" cy="1295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A9D24A-19B8-8D9E-1E52-7DAF7BAC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20" y="77464"/>
            <a:ext cx="6309360" cy="23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* An Online Food Ordering System is proposed here which simplifies the food ordering process.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*-The proposed system shows an user interface and update the menu with all</a:t>
            </a:r>
          </a:p>
          <a:p>
            <a:pPr marL="0" indent="0">
              <a:buNone/>
            </a:pPr>
            <a:r>
              <a:rPr lang="en-US" dirty="0"/>
              <a:t>available options so that it eases the customer work.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*Customer can choose more than one item to make an order and can view</a:t>
            </a:r>
          </a:p>
          <a:p>
            <a:pPr marL="0" indent="0">
              <a:buNone/>
            </a:pPr>
            <a:r>
              <a:rPr lang="en-US" dirty="0"/>
              <a:t>order details before logging off.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 order confirmation is sent to the customer.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 order is placed in the queue and updated in the database and returned in real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*This system assists the staff to go through the orders in real time and process it efficiently with minimal errors.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509A7-A63E-B18C-19FB-644EE269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211" y="230188"/>
            <a:ext cx="2739989" cy="11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ways to order the food </a:t>
            </a:r>
          </a:p>
          <a:p>
            <a:r>
              <a:rPr lang="en-IN" dirty="0"/>
              <a:t>The two methods used are:</a:t>
            </a:r>
          </a:p>
          <a:p>
            <a:pPr marL="0" indent="0">
              <a:buNone/>
            </a:pPr>
            <a:r>
              <a:rPr lang="en-IN" dirty="0"/>
              <a:t>   1. TAKE AWAY </a:t>
            </a:r>
          </a:p>
          <a:p>
            <a:pPr marL="0" indent="0">
              <a:buNone/>
            </a:pPr>
            <a:r>
              <a:rPr lang="en-IN" dirty="0"/>
              <a:t>   2.SELF SERVICE</a:t>
            </a:r>
          </a:p>
          <a:p>
            <a:pPr marL="0" indent="0">
              <a:buNone/>
            </a:pPr>
            <a:r>
              <a:rPr lang="en-IN" dirty="0"/>
              <a:t>. The examples of  TAKE AWAY are:</a:t>
            </a:r>
          </a:p>
          <a:p>
            <a:pPr marL="0" indent="0">
              <a:buNone/>
            </a:pPr>
            <a:r>
              <a:rPr lang="en-IN" dirty="0"/>
              <a:t> 1.Swiggy</a:t>
            </a:r>
          </a:p>
          <a:p>
            <a:pPr marL="0" indent="0">
              <a:buNone/>
            </a:pPr>
            <a:r>
              <a:rPr lang="en-IN"/>
              <a:t> 2.Zomato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4D8AE-B5D1-F9A0-79E6-F0B707F7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400" y="230188"/>
            <a:ext cx="327219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The main objective of the Online Food Ordering System is to manage the details of Item </a:t>
            </a:r>
            <a:r>
              <a:rPr lang="en-US" dirty="0" err="1"/>
              <a:t>Category,Food,Delivery</a:t>
            </a:r>
            <a:r>
              <a:rPr lang="en-US" dirty="0"/>
              <a:t> </a:t>
            </a:r>
            <a:r>
              <a:rPr lang="en-US" dirty="0" err="1"/>
              <a:t>Address,Order,Shopping</a:t>
            </a:r>
            <a:r>
              <a:rPr lang="en-US" dirty="0"/>
              <a:t> Cart. It manages all the information about Item Category, Customer, Shopping Cart, Item Category.</a:t>
            </a:r>
          </a:p>
          <a:p>
            <a:r>
              <a:rPr lang="en-US" dirty="0"/>
              <a:t>We are adding easy access to our application .</a:t>
            </a:r>
          </a:p>
          <a:p>
            <a:r>
              <a:rPr lang="en-US" dirty="0"/>
              <a:t>We are providing easy way to order the food through the web portal.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3391A-A0AC-92F3-1DBD-59CD4DF44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39" y="365125"/>
            <a:ext cx="2648461" cy="10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9244-49A0-43EA-A23B-CB1CED6C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56409-8028-B314-7999-59AED1AC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1" y="1751630"/>
            <a:ext cx="7955280" cy="47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83A26-0FCC-7A64-82BB-A0054094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45" y="1681692"/>
            <a:ext cx="3106326" cy="17473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7D5FD-1982-EFFC-8FB4-24D5E49A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9" y="1690688"/>
            <a:ext cx="3816645" cy="1747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534CB-4FFD-A1BA-AD55-7893CB015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878" y="4302654"/>
            <a:ext cx="3557406" cy="1747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A50E7-2167-F3A6-E6AD-521D4B14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0" y="4126971"/>
            <a:ext cx="3648539" cy="17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93EAE-12EE-251B-E849-9806D8F61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516" y="132615"/>
            <a:ext cx="3561817" cy="14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690688"/>
            <a:ext cx="6102756" cy="344424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B3BE6-7AF3-9E78-F1AA-EF305E45A181}"/>
              </a:ext>
            </a:extLst>
          </p:cNvPr>
          <p:cNvSpPr txBox="1"/>
          <p:nvPr/>
        </p:nvSpPr>
        <p:spPr>
          <a:xfrm>
            <a:off x="744718" y="1690688"/>
            <a:ext cx="904030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data structure is a specialized format for organizing, processing, retrieving and storing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There are several basic and advanced types of data structures, all designed to arrange data to suit a specific purpose.</a:t>
            </a:r>
          </a:p>
          <a:p>
            <a:r>
              <a:rPr lang="en-US" sz="2800" dirty="0"/>
              <a:t>We will be mainly Focusing on three main methods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Recurssions</a:t>
            </a:r>
            <a:r>
              <a:rPr lang="en-IN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Files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MYSQL, </a:t>
            </a:r>
            <a:r>
              <a:rPr lang="en-US" sz="2800" dirty="0" err="1"/>
              <a:t>TerraER</a:t>
            </a:r>
            <a:r>
              <a:rPr lang="en-US" sz="2800" dirty="0"/>
              <a:t>, Django,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DDF4C-2782-0E95-C68B-9D803048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202" y="416006"/>
            <a:ext cx="3020994" cy="12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384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Database Management Systems FOOD TOPIA</vt:lpstr>
      <vt:lpstr>Problem statement and domain</vt:lpstr>
      <vt:lpstr>Existing solutions:</vt:lpstr>
      <vt:lpstr>Proposed Algorithm Design Technique</vt:lpstr>
      <vt:lpstr>ER Diagram:</vt:lpstr>
      <vt:lpstr>Github setup</vt:lpstr>
      <vt:lpstr>Data Structures needed</vt:lpstr>
      <vt:lpstr>Division of work among the group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CHAITANYA MADHAV</cp:lastModifiedBy>
  <cp:revision>6</cp:revision>
  <dcterms:created xsi:type="dcterms:W3CDTF">2022-02-18T09:01:51Z</dcterms:created>
  <dcterms:modified xsi:type="dcterms:W3CDTF">2022-08-09T15:36:41Z</dcterms:modified>
</cp:coreProperties>
</file>