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60" r:id="rId8"/>
    <p:sldId id="261" r:id="rId9"/>
    <p:sldId id="262"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57F8-E89B-FB57-881D-8928135A8A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E867C0-BCF3-30C4-41EF-F9E3D90E37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A7C9E5-F6D6-8953-120F-31C734F22429}"/>
              </a:ext>
            </a:extLst>
          </p:cNvPr>
          <p:cNvSpPr>
            <a:spLocks noGrp="1"/>
          </p:cNvSpPr>
          <p:nvPr>
            <p:ph type="dt" sz="half" idx="10"/>
          </p:nvPr>
        </p:nvSpPr>
        <p:spPr/>
        <p:txBody>
          <a:bodyPr/>
          <a:lstStyle/>
          <a:p>
            <a:fld id="{C58BEFF7-26F1-4F3A-ABD9-985D7B83F381}" type="datetimeFigureOut">
              <a:rPr lang="en-US" smtClean="0"/>
              <a:t>9/30/2023</a:t>
            </a:fld>
            <a:endParaRPr lang="en-US"/>
          </a:p>
        </p:txBody>
      </p:sp>
      <p:sp>
        <p:nvSpPr>
          <p:cNvPr id="5" name="Footer Placeholder 4">
            <a:extLst>
              <a:ext uri="{FF2B5EF4-FFF2-40B4-BE49-F238E27FC236}">
                <a16:creationId xmlns:a16="http://schemas.microsoft.com/office/drawing/2014/main" id="{D53DB18D-D8E7-A97E-A724-8AEC88973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20FD7-353A-BB5E-EAD6-A068311026F7}"/>
              </a:ext>
            </a:extLst>
          </p:cNvPr>
          <p:cNvSpPr>
            <a:spLocks noGrp="1"/>
          </p:cNvSpPr>
          <p:nvPr>
            <p:ph type="sldNum" sz="quarter" idx="12"/>
          </p:nvPr>
        </p:nvSpPr>
        <p:spPr/>
        <p:txBody>
          <a:bodyPr/>
          <a:lstStyle/>
          <a:p>
            <a:fld id="{AF208F20-E814-4E23-BC68-68A415AAED7A}" type="slidenum">
              <a:rPr lang="en-US" smtClean="0"/>
              <a:t>‹#›</a:t>
            </a:fld>
            <a:endParaRPr lang="en-US"/>
          </a:p>
        </p:txBody>
      </p:sp>
    </p:spTree>
    <p:extLst>
      <p:ext uri="{BB962C8B-B14F-4D97-AF65-F5344CB8AC3E}">
        <p14:creationId xmlns:p14="http://schemas.microsoft.com/office/powerpoint/2010/main" val="4398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9844-D1B1-A972-0DD3-DC339B167F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5D2AC4-F98F-4C3F-EDC9-35302CF6CF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9F811-5BF5-E8E4-55E1-72496F956536}"/>
              </a:ext>
            </a:extLst>
          </p:cNvPr>
          <p:cNvSpPr>
            <a:spLocks noGrp="1"/>
          </p:cNvSpPr>
          <p:nvPr>
            <p:ph type="dt" sz="half" idx="10"/>
          </p:nvPr>
        </p:nvSpPr>
        <p:spPr/>
        <p:txBody>
          <a:bodyPr/>
          <a:lstStyle/>
          <a:p>
            <a:fld id="{C58BEFF7-26F1-4F3A-ABD9-985D7B83F381}" type="datetimeFigureOut">
              <a:rPr lang="en-US" smtClean="0"/>
              <a:t>9/30/2023</a:t>
            </a:fld>
            <a:endParaRPr lang="en-US"/>
          </a:p>
        </p:txBody>
      </p:sp>
      <p:sp>
        <p:nvSpPr>
          <p:cNvPr id="5" name="Footer Placeholder 4">
            <a:extLst>
              <a:ext uri="{FF2B5EF4-FFF2-40B4-BE49-F238E27FC236}">
                <a16:creationId xmlns:a16="http://schemas.microsoft.com/office/drawing/2014/main" id="{A9B09728-B734-78EF-999C-83B3B96D2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16C0F-B379-9E59-6708-F84BC6410A44}"/>
              </a:ext>
            </a:extLst>
          </p:cNvPr>
          <p:cNvSpPr>
            <a:spLocks noGrp="1"/>
          </p:cNvSpPr>
          <p:nvPr>
            <p:ph type="sldNum" sz="quarter" idx="12"/>
          </p:nvPr>
        </p:nvSpPr>
        <p:spPr/>
        <p:txBody>
          <a:bodyPr/>
          <a:lstStyle/>
          <a:p>
            <a:fld id="{AF208F20-E814-4E23-BC68-68A415AAED7A}" type="slidenum">
              <a:rPr lang="en-US" smtClean="0"/>
              <a:t>‹#›</a:t>
            </a:fld>
            <a:endParaRPr lang="en-US"/>
          </a:p>
        </p:txBody>
      </p:sp>
    </p:spTree>
    <p:extLst>
      <p:ext uri="{BB962C8B-B14F-4D97-AF65-F5344CB8AC3E}">
        <p14:creationId xmlns:p14="http://schemas.microsoft.com/office/powerpoint/2010/main" val="103844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D1C422-E6E9-65D3-670A-4CD51C3FDB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D53BA8-A7E0-B940-2403-94DAD1D28E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6DB91-A356-5859-5826-790C9E1631BB}"/>
              </a:ext>
            </a:extLst>
          </p:cNvPr>
          <p:cNvSpPr>
            <a:spLocks noGrp="1"/>
          </p:cNvSpPr>
          <p:nvPr>
            <p:ph type="dt" sz="half" idx="10"/>
          </p:nvPr>
        </p:nvSpPr>
        <p:spPr/>
        <p:txBody>
          <a:bodyPr/>
          <a:lstStyle/>
          <a:p>
            <a:fld id="{C58BEFF7-26F1-4F3A-ABD9-985D7B83F381}" type="datetimeFigureOut">
              <a:rPr lang="en-US" smtClean="0"/>
              <a:t>9/30/2023</a:t>
            </a:fld>
            <a:endParaRPr lang="en-US"/>
          </a:p>
        </p:txBody>
      </p:sp>
      <p:sp>
        <p:nvSpPr>
          <p:cNvPr id="5" name="Footer Placeholder 4">
            <a:extLst>
              <a:ext uri="{FF2B5EF4-FFF2-40B4-BE49-F238E27FC236}">
                <a16:creationId xmlns:a16="http://schemas.microsoft.com/office/drawing/2014/main" id="{66768916-DA56-D589-2CB5-15F7B54F4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98D11-EE25-6BA5-05E5-4A7E8D47F1C2}"/>
              </a:ext>
            </a:extLst>
          </p:cNvPr>
          <p:cNvSpPr>
            <a:spLocks noGrp="1"/>
          </p:cNvSpPr>
          <p:nvPr>
            <p:ph type="sldNum" sz="quarter" idx="12"/>
          </p:nvPr>
        </p:nvSpPr>
        <p:spPr/>
        <p:txBody>
          <a:bodyPr/>
          <a:lstStyle/>
          <a:p>
            <a:fld id="{AF208F20-E814-4E23-BC68-68A415AAED7A}" type="slidenum">
              <a:rPr lang="en-US" smtClean="0"/>
              <a:t>‹#›</a:t>
            </a:fld>
            <a:endParaRPr lang="en-US"/>
          </a:p>
        </p:txBody>
      </p:sp>
    </p:spTree>
    <p:extLst>
      <p:ext uri="{BB962C8B-B14F-4D97-AF65-F5344CB8AC3E}">
        <p14:creationId xmlns:p14="http://schemas.microsoft.com/office/powerpoint/2010/main" val="1995173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FAA6-DB81-D54A-D5C6-4051476558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35911F-8F47-1535-087E-5BBE273FE1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DA2DB-ACE8-2BF9-7961-845DB1F9F778}"/>
              </a:ext>
            </a:extLst>
          </p:cNvPr>
          <p:cNvSpPr>
            <a:spLocks noGrp="1"/>
          </p:cNvSpPr>
          <p:nvPr>
            <p:ph type="dt" sz="half" idx="10"/>
          </p:nvPr>
        </p:nvSpPr>
        <p:spPr/>
        <p:txBody>
          <a:bodyPr/>
          <a:lstStyle/>
          <a:p>
            <a:fld id="{C58BEFF7-26F1-4F3A-ABD9-985D7B83F381}" type="datetimeFigureOut">
              <a:rPr lang="en-US" smtClean="0"/>
              <a:t>9/30/2023</a:t>
            </a:fld>
            <a:endParaRPr lang="en-US"/>
          </a:p>
        </p:txBody>
      </p:sp>
      <p:sp>
        <p:nvSpPr>
          <p:cNvPr id="5" name="Footer Placeholder 4">
            <a:extLst>
              <a:ext uri="{FF2B5EF4-FFF2-40B4-BE49-F238E27FC236}">
                <a16:creationId xmlns:a16="http://schemas.microsoft.com/office/drawing/2014/main" id="{0B30D0C2-89A9-873A-CA4A-E99AE7150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01612-83BF-3CA3-6BDD-A00EF985A177}"/>
              </a:ext>
            </a:extLst>
          </p:cNvPr>
          <p:cNvSpPr>
            <a:spLocks noGrp="1"/>
          </p:cNvSpPr>
          <p:nvPr>
            <p:ph type="sldNum" sz="quarter" idx="12"/>
          </p:nvPr>
        </p:nvSpPr>
        <p:spPr/>
        <p:txBody>
          <a:bodyPr/>
          <a:lstStyle/>
          <a:p>
            <a:fld id="{AF208F20-E814-4E23-BC68-68A415AAED7A}" type="slidenum">
              <a:rPr lang="en-US" smtClean="0"/>
              <a:t>‹#›</a:t>
            </a:fld>
            <a:endParaRPr lang="en-US"/>
          </a:p>
        </p:txBody>
      </p:sp>
    </p:spTree>
    <p:extLst>
      <p:ext uri="{BB962C8B-B14F-4D97-AF65-F5344CB8AC3E}">
        <p14:creationId xmlns:p14="http://schemas.microsoft.com/office/powerpoint/2010/main" val="106941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F5E5-EC50-A32A-257E-B86EB1D7F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45232A-81D4-6D09-BC5E-DA2C8C829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BA0B5-E0C2-A27E-5C97-DC8B8A4900BE}"/>
              </a:ext>
            </a:extLst>
          </p:cNvPr>
          <p:cNvSpPr>
            <a:spLocks noGrp="1"/>
          </p:cNvSpPr>
          <p:nvPr>
            <p:ph type="dt" sz="half" idx="10"/>
          </p:nvPr>
        </p:nvSpPr>
        <p:spPr/>
        <p:txBody>
          <a:bodyPr/>
          <a:lstStyle/>
          <a:p>
            <a:fld id="{C58BEFF7-26F1-4F3A-ABD9-985D7B83F381}" type="datetimeFigureOut">
              <a:rPr lang="en-US" smtClean="0"/>
              <a:t>9/30/2023</a:t>
            </a:fld>
            <a:endParaRPr lang="en-US"/>
          </a:p>
        </p:txBody>
      </p:sp>
      <p:sp>
        <p:nvSpPr>
          <p:cNvPr id="5" name="Footer Placeholder 4">
            <a:extLst>
              <a:ext uri="{FF2B5EF4-FFF2-40B4-BE49-F238E27FC236}">
                <a16:creationId xmlns:a16="http://schemas.microsoft.com/office/drawing/2014/main" id="{3E0B9963-EF82-01F4-DB19-8A8CE176C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C065E-C98D-FEEE-DB39-8F582FA11EB9}"/>
              </a:ext>
            </a:extLst>
          </p:cNvPr>
          <p:cNvSpPr>
            <a:spLocks noGrp="1"/>
          </p:cNvSpPr>
          <p:nvPr>
            <p:ph type="sldNum" sz="quarter" idx="12"/>
          </p:nvPr>
        </p:nvSpPr>
        <p:spPr/>
        <p:txBody>
          <a:bodyPr/>
          <a:lstStyle/>
          <a:p>
            <a:fld id="{AF208F20-E814-4E23-BC68-68A415AAED7A}" type="slidenum">
              <a:rPr lang="en-US" smtClean="0"/>
              <a:t>‹#›</a:t>
            </a:fld>
            <a:endParaRPr lang="en-US"/>
          </a:p>
        </p:txBody>
      </p:sp>
    </p:spTree>
    <p:extLst>
      <p:ext uri="{BB962C8B-B14F-4D97-AF65-F5344CB8AC3E}">
        <p14:creationId xmlns:p14="http://schemas.microsoft.com/office/powerpoint/2010/main" val="273240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1682-9217-C1F0-EBB5-C64A2462A0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F5F4C2-4AB8-C969-C93A-995F9F018C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0DAE0A-289D-B621-8BA3-50E3369440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D1BCA8-C9B5-A7DE-C928-B4785E5D6BD5}"/>
              </a:ext>
            </a:extLst>
          </p:cNvPr>
          <p:cNvSpPr>
            <a:spLocks noGrp="1"/>
          </p:cNvSpPr>
          <p:nvPr>
            <p:ph type="dt" sz="half" idx="10"/>
          </p:nvPr>
        </p:nvSpPr>
        <p:spPr/>
        <p:txBody>
          <a:bodyPr/>
          <a:lstStyle/>
          <a:p>
            <a:fld id="{C58BEFF7-26F1-4F3A-ABD9-985D7B83F381}" type="datetimeFigureOut">
              <a:rPr lang="en-US" smtClean="0"/>
              <a:t>9/30/2023</a:t>
            </a:fld>
            <a:endParaRPr lang="en-US"/>
          </a:p>
        </p:txBody>
      </p:sp>
      <p:sp>
        <p:nvSpPr>
          <p:cNvPr id="6" name="Footer Placeholder 5">
            <a:extLst>
              <a:ext uri="{FF2B5EF4-FFF2-40B4-BE49-F238E27FC236}">
                <a16:creationId xmlns:a16="http://schemas.microsoft.com/office/drawing/2014/main" id="{F6ACC11F-80C7-F4CE-23B4-2DB5EE308F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D37F1C-27C9-FD6A-7749-8A92A523928F}"/>
              </a:ext>
            </a:extLst>
          </p:cNvPr>
          <p:cNvSpPr>
            <a:spLocks noGrp="1"/>
          </p:cNvSpPr>
          <p:nvPr>
            <p:ph type="sldNum" sz="quarter" idx="12"/>
          </p:nvPr>
        </p:nvSpPr>
        <p:spPr/>
        <p:txBody>
          <a:bodyPr/>
          <a:lstStyle/>
          <a:p>
            <a:fld id="{AF208F20-E814-4E23-BC68-68A415AAED7A}" type="slidenum">
              <a:rPr lang="en-US" smtClean="0"/>
              <a:t>‹#›</a:t>
            </a:fld>
            <a:endParaRPr lang="en-US"/>
          </a:p>
        </p:txBody>
      </p:sp>
    </p:spTree>
    <p:extLst>
      <p:ext uri="{BB962C8B-B14F-4D97-AF65-F5344CB8AC3E}">
        <p14:creationId xmlns:p14="http://schemas.microsoft.com/office/powerpoint/2010/main" val="2396592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18459-DFEE-B96E-D0AC-F4616EDF69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0EB1E-5400-EEA7-8A7C-E1FD0B6AD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F34D2-B23C-CE93-5436-44E0F09C81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1EFCD7-95DE-BAD1-2187-3A0359633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F464A1-3BB8-5DF1-A077-8A87BE2EBD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363D68-C399-F634-7D59-759290E024E7}"/>
              </a:ext>
            </a:extLst>
          </p:cNvPr>
          <p:cNvSpPr>
            <a:spLocks noGrp="1"/>
          </p:cNvSpPr>
          <p:nvPr>
            <p:ph type="dt" sz="half" idx="10"/>
          </p:nvPr>
        </p:nvSpPr>
        <p:spPr/>
        <p:txBody>
          <a:bodyPr/>
          <a:lstStyle/>
          <a:p>
            <a:fld id="{C58BEFF7-26F1-4F3A-ABD9-985D7B83F381}" type="datetimeFigureOut">
              <a:rPr lang="en-US" smtClean="0"/>
              <a:t>9/30/2023</a:t>
            </a:fld>
            <a:endParaRPr lang="en-US"/>
          </a:p>
        </p:txBody>
      </p:sp>
      <p:sp>
        <p:nvSpPr>
          <p:cNvPr id="8" name="Footer Placeholder 7">
            <a:extLst>
              <a:ext uri="{FF2B5EF4-FFF2-40B4-BE49-F238E27FC236}">
                <a16:creationId xmlns:a16="http://schemas.microsoft.com/office/drawing/2014/main" id="{F1D665A6-8484-45F2-DE55-FDB44C32F2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9E44B4-50AA-0A4C-759C-902B447AF3EC}"/>
              </a:ext>
            </a:extLst>
          </p:cNvPr>
          <p:cNvSpPr>
            <a:spLocks noGrp="1"/>
          </p:cNvSpPr>
          <p:nvPr>
            <p:ph type="sldNum" sz="quarter" idx="12"/>
          </p:nvPr>
        </p:nvSpPr>
        <p:spPr/>
        <p:txBody>
          <a:bodyPr/>
          <a:lstStyle/>
          <a:p>
            <a:fld id="{AF208F20-E814-4E23-BC68-68A415AAED7A}" type="slidenum">
              <a:rPr lang="en-US" smtClean="0"/>
              <a:t>‹#›</a:t>
            </a:fld>
            <a:endParaRPr lang="en-US"/>
          </a:p>
        </p:txBody>
      </p:sp>
    </p:spTree>
    <p:extLst>
      <p:ext uri="{BB962C8B-B14F-4D97-AF65-F5344CB8AC3E}">
        <p14:creationId xmlns:p14="http://schemas.microsoft.com/office/powerpoint/2010/main" val="93614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A9CB-EE0C-9B27-6E67-8F61F2E6E1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482FEC-3D46-2845-DA7A-F363B8DED3CC}"/>
              </a:ext>
            </a:extLst>
          </p:cNvPr>
          <p:cNvSpPr>
            <a:spLocks noGrp="1"/>
          </p:cNvSpPr>
          <p:nvPr>
            <p:ph type="dt" sz="half" idx="10"/>
          </p:nvPr>
        </p:nvSpPr>
        <p:spPr/>
        <p:txBody>
          <a:bodyPr/>
          <a:lstStyle/>
          <a:p>
            <a:fld id="{C58BEFF7-26F1-4F3A-ABD9-985D7B83F381}" type="datetimeFigureOut">
              <a:rPr lang="en-US" smtClean="0"/>
              <a:t>9/30/2023</a:t>
            </a:fld>
            <a:endParaRPr lang="en-US"/>
          </a:p>
        </p:txBody>
      </p:sp>
      <p:sp>
        <p:nvSpPr>
          <p:cNvPr id="4" name="Footer Placeholder 3">
            <a:extLst>
              <a:ext uri="{FF2B5EF4-FFF2-40B4-BE49-F238E27FC236}">
                <a16:creationId xmlns:a16="http://schemas.microsoft.com/office/drawing/2014/main" id="{6A531B27-8B81-1428-B148-D1A54B058E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164030-AE0E-22EB-8952-99BE6BCAA4A5}"/>
              </a:ext>
            </a:extLst>
          </p:cNvPr>
          <p:cNvSpPr>
            <a:spLocks noGrp="1"/>
          </p:cNvSpPr>
          <p:nvPr>
            <p:ph type="sldNum" sz="quarter" idx="12"/>
          </p:nvPr>
        </p:nvSpPr>
        <p:spPr/>
        <p:txBody>
          <a:bodyPr/>
          <a:lstStyle/>
          <a:p>
            <a:fld id="{AF208F20-E814-4E23-BC68-68A415AAED7A}" type="slidenum">
              <a:rPr lang="en-US" smtClean="0"/>
              <a:t>‹#›</a:t>
            </a:fld>
            <a:endParaRPr lang="en-US"/>
          </a:p>
        </p:txBody>
      </p:sp>
    </p:spTree>
    <p:extLst>
      <p:ext uri="{BB962C8B-B14F-4D97-AF65-F5344CB8AC3E}">
        <p14:creationId xmlns:p14="http://schemas.microsoft.com/office/powerpoint/2010/main" val="585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6FB06F-2BF8-53B4-7C81-4D8B98750381}"/>
              </a:ext>
            </a:extLst>
          </p:cNvPr>
          <p:cNvSpPr>
            <a:spLocks noGrp="1"/>
          </p:cNvSpPr>
          <p:nvPr>
            <p:ph type="dt" sz="half" idx="10"/>
          </p:nvPr>
        </p:nvSpPr>
        <p:spPr/>
        <p:txBody>
          <a:bodyPr/>
          <a:lstStyle/>
          <a:p>
            <a:fld id="{C58BEFF7-26F1-4F3A-ABD9-985D7B83F381}" type="datetimeFigureOut">
              <a:rPr lang="en-US" smtClean="0"/>
              <a:t>9/30/2023</a:t>
            </a:fld>
            <a:endParaRPr lang="en-US"/>
          </a:p>
        </p:txBody>
      </p:sp>
      <p:sp>
        <p:nvSpPr>
          <p:cNvPr id="3" name="Footer Placeholder 2">
            <a:extLst>
              <a:ext uri="{FF2B5EF4-FFF2-40B4-BE49-F238E27FC236}">
                <a16:creationId xmlns:a16="http://schemas.microsoft.com/office/drawing/2014/main" id="{6A9E8620-7AA3-C108-6F58-8949B89602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71AAFF-3485-B867-52C4-C85D8CED7784}"/>
              </a:ext>
            </a:extLst>
          </p:cNvPr>
          <p:cNvSpPr>
            <a:spLocks noGrp="1"/>
          </p:cNvSpPr>
          <p:nvPr>
            <p:ph type="sldNum" sz="quarter" idx="12"/>
          </p:nvPr>
        </p:nvSpPr>
        <p:spPr/>
        <p:txBody>
          <a:bodyPr/>
          <a:lstStyle/>
          <a:p>
            <a:fld id="{AF208F20-E814-4E23-BC68-68A415AAED7A}" type="slidenum">
              <a:rPr lang="en-US" smtClean="0"/>
              <a:t>‹#›</a:t>
            </a:fld>
            <a:endParaRPr lang="en-US"/>
          </a:p>
        </p:txBody>
      </p:sp>
    </p:spTree>
    <p:extLst>
      <p:ext uri="{BB962C8B-B14F-4D97-AF65-F5344CB8AC3E}">
        <p14:creationId xmlns:p14="http://schemas.microsoft.com/office/powerpoint/2010/main" val="353501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0B9-B86C-02FE-C2C1-87F0E3B1F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952655-BA58-7FC2-B1D3-765B39CDA6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392AB1-3FDB-F636-C5EC-9343B5717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B7533-BE32-13D3-C76A-937B3A8B3544}"/>
              </a:ext>
            </a:extLst>
          </p:cNvPr>
          <p:cNvSpPr>
            <a:spLocks noGrp="1"/>
          </p:cNvSpPr>
          <p:nvPr>
            <p:ph type="dt" sz="half" idx="10"/>
          </p:nvPr>
        </p:nvSpPr>
        <p:spPr/>
        <p:txBody>
          <a:bodyPr/>
          <a:lstStyle/>
          <a:p>
            <a:fld id="{C58BEFF7-26F1-4F3A-ABD9-985D7B83F381}" type="datetimeFigureOut">
              <a:rPr lang="en-US" smtClean="0"/>
              <a:t>9/30/2023</a:t>
            </a:fld>
            <a:endParaRPr lang="en-US"/>
          </a:p>
        </p:txBody>
      </p:sp>
      <p:sp>
        <p:nvSpPr>
          <p:cNvPr id="6" name="Footer Placeholder 5">
            <a:extLst>
              <a:ext uri="{FF2B5EF4-FFF2-40B4-BE49-F238E27FC236}">
                <a16:creationId xmlns:a16="http://schemas.microsoft.com/office/drawing/2014/main" id="{9E3B30B3-14DE-D432-019D-553E4D279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93E85-C6B9-090C-E2C5-5ED13C2FA438}"/>
              </a:ext>
            </a:extLst>
          </p:cNvPr>
          <p:cNvSpPr>
            <a:spLocks noGrp="1"/>
          </p:cNvSpPr>
          <p:nvPr>
            <p:ph type="sldNum" sz="quarter" idx="12"/>
          </p:nvPr>
        </p:nvSpPr>
        <p:spPr/>
        <p:txBody>
          <a:bodyPr/>
          <a:lstStyle/>
          <a:p>
            <a:fld id="{AF208F20-E814-4E23-BC68-68A415AAED7A}" type="slidenum">
              <a:rPr lang="en-US" smtClean="0"/>
              <a:t>‹#›</a:t>
            </a:fld>
            <a:endParaRPr lang="en-US"/>
          </a:p>
        </p:txBody>
      </p:sp>
    </p:spTree>
    <p:extLst>
      <p:ext uri="{BB962C8B-B14F-4D97-AF65-F5344CB8AC3E}">
        <p14:creationId xmlns:p14="http://schemas.microsoft.com/office/powerpoint/2010/main" val="367166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0B19-5A15-25C0-2EAD-C9EFDF6FFE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8517A2-9124-A9DA-7E78-ADDA452E9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70680A-0230-AACC-4AF1-7A6DD8827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7B710C-F41B-ACA4-1A1D-A20A69C8FCD9}"/>
              </a:ext>
            </a:extLst>
          </p:cNvPr>
          <p:cNvSpPr>
            <a:spLocks noGrp="1"/>
          </p:cNvSpPr>
          <p:nvPr>
            <p:ph type="dt" sz="half" idx="10"/>
          </p:nvPr>
        </p:nvSpPr>
        <p:spPr/>
        <p:txBody>
          <a:bodyPr/>
          <a:lstStyle/>
          <a:p>
            <a:fld id="{C58BEFF7-26F1-4F3A-ABD9-985D7B83F381}" type="datetimeFigureOut">
              <a:rPr lang="en-US" smtClean="0"/>
              <a:t>9/30/2023</a:t>
            </a:fld>
            <a:endParaRPr lang="en-US"/>
          </a:p>
        </p:txBody>
      </p:sp>
      <p:sp>
        <p:nvSpPr>
          <p:cNvPr id="6" name="Footer Placeholder 5">
            <a:extLst>
              <a:ext uri="{FF2B5EF4-FFF2-40B4-BE49-F238E27FC236}">
                <a16:creationId xmlns:a16="http://schemas.microsoft.com/office/drawing/2014/main" id="{F52C54AF-5F3D-0B52-4865-01042DF0C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C0C9D-3DED-B984-1EAA-792E5FB56E18}"/>
              </a:ext>
            </a:extLst>
          </p:cNvPr>
          <p:cNvSpPr>
            <a:spLocks noGrp="1"/>
          </p:cNvSpPr>
          <p:nvPr>
            <p:ph type="sldNum" sz="quarter" idx="12"/>
          </p:nvPr>
        </p:nvSpPr>
        <p:spPr/>
        <p:txBody>
          <a:bodyPr/>
          <a:lstStyle/>
          <a:p>
            <a:fld id="{AF208F20-E814-4E23-BC68-68A415AAED7A}" type="slidenum">
              <a:rPr lang="en-US" smtClean="0"/>
              <a:t>‹#›</a:t>
            </a:fld>
            <a:endParaRPr lang="en-US"/>
          </a:p>
        </p:txBody>
      </p:sp>
    </p:spTree>
    <p:extLst>
      <p:ext uri="{BB962C8B-B14F-4D97-AF65-F5344CB8AC3E}">
        <p14:creationId xmlns:p14="http://schemas.microsoft.com/office/powerpoint/2010/main" val="1707233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3885C-2BB4-C4FF-5C69-BB2484D8C4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728362-A7EF-9222-21D6-0B2E823FB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BF1B4-CB37-1EF1-43D6-0730F018F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BEFF7-26F1-4F3A-ABD9-985D7B83F381}" type="datetimeFigureOut">
              <a:rPr lang="en-US" smtClean="0"/>
              <a:t>9/30/2023</a:t>
            </a:fld>
            <a:endParaRPr lang="en-US"/>
          </a:p>
        </p:txBody>
      </p:sp>
      <p:sp>
        <p:nvSpPr>
          <p:cNvPr id="5" name="Footer Placeholder 4">
            <a:extLst>
              <a:ext uri="{FF2B5EF4-FFF2-40B4-BE49-F238E27FC236}">
                <a16:creationId xmlns:a16="http://schemas.microsoft.com/office/drawing/2014/main" id="{7A2C1C6A-A50C-24E4-AB8B-9F382B4BD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999711-6827-3D67-6AD2-0D38989B7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08F20-E814-4E23-BC68-68A415AAED7A}" type="slidenum">
              <a:rPr lang="en-US" smtClean="0"/>
              <a:t>‹#›</a:t>
            </a:fld>
            <a:endParaRPr lang="en-US"/>
          </a:p>
        </p:txBody>
      </p:sp>
    </p:spTree>
    <p:extLst>
      <p:ext uri="{BB962C8B-B14F-4D97-AF65-F5344CB8AC3E}">
        <p14:creationId xmlns:p14="http://schemas.microsoft.com/office/powerpoint/2010/main" val="670412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9B43-49D9-0A4D-837D-F2590A51FE05}"/>
              </a:ext>
            </a:extLst>
          </p:cNvPr>
          <p:cNvSpPr>
            <a:spLocks noGrp="1"/>
          </p:cNvSpPr>
          <p:nvPr>
            <p:ph type="ctrTitle"/>
          </p:nvPr>
        </p:nvSpPr>
        <p:spPr/>
        <p:txBody>
          <a:bodyPr/>
          <a:lstStyle/>
          <a:p>
            <a:r>
              <a:rPr lang="en-US" dirty="0"/>
              <a:t>ENERGY ACCESS AND SUSTAINABILITY</a:t>
            </a:r>
          </a:p>
        </p:txBody>
      </p:sp>
      <p:sp>
        <p:nvSpPr>
          <p:cNvPr id="3" name="Subtitle 2">
            <a:extLst>
              <a:ext uri="{FF2B5EF4-FFF2-40B4-BE49-F238E27FC236}">
                <a16:creationId xmlns:a16="http://schemas.microsoft.com/office/drawing/2014/main" id="{496628C5-6032-7FAA-78F3-9E8D121FEEA8}"/>
              </a:ext>
            </a:extLst>
          </p:cNvPr>
          <p:cNvSpPr>
            <a:spLocks noGrp="1"/>
          </p:cNvSpPr>
          <p:nvPr>
            <p:ph type="subTitle" idx="1"/>
          </p:nvPr>
        </p:nvSpPr>
        <p:spPr>
          <a:xfrm>
            <a:off x="1524000" y="3509963"/>
            <a:ext cx="9144000" cy="1655762"/>
          </a:xfrm>
        </p:spPr>
        <p:txBody>
          <a:bodyPr/>
          <a:lstStyle/>
          <a:p>
            <a:r>
              <a:rPr lang="en-US" dirty="0"/>
              <a:t>CHALLENGES AND OPPORTUNITIES</a:t>
            </a:r>
          </a:p>
        </p:txBody>
      </p:sp>
      <p:sp>
        <p:nvSpPr>
          <p:cNvPr id="4" name="TextBox 3">
            <a:extLst>
              <a:ext uri="{FF2B5EF4-FFF2-40B4-BE49-F238E27FC236}">
                <a16:creationId xmlns:a16="http://schemas.microsoft.com/office/drawing/2014/main" id="{ED35CEA9-657A-D36C-17EA-44C574B4F41D}"/>
              </a:ext>
            </a:extLst>
          </p:cNvPr>
          <p:cNvSpPr txBox="1"/>
          <p:nvPr/>
        </p:nvSpPr>
        <p:spPr>
          <a:xfrm>
            <a:off x="2714625" y="4842559"/>
            <a:ext cx="6762750" cy="646331"/>
          </a:xfrm>
          <a:prstGeom prst="rect">
            <a:avLst/>
          </a:prstGeom>
          <a:noFill/>
        </p:spPr>
        <p:txBody>
          <a:bodyPr wrap="square" rtlCol="0">
            <a:spAutoFit/>
          </a:bodyPr>
          <a:lstStyle/>
          <a:p>
            <a:pPr algn="ctr"/>
            <a:r>
              <a:rPr lang="en-US" dirty="0"/>
              <a:t>Project by Viz Wizards OG</a:t>
            </a:r>
          </a:p>
          <a:p>
            <a:pPr algn="ctr"/>
            <a:endParaRPr lang="en-US" dirty="0"/>
          </a:p>
        </p:txBody>
      </p:sp>
      <p:sp>
        <p:nvSpPr>
          <p:cNvPr id="5" name="TextBox 4">
            <a:extLst>
              <a:ext uri="{FF2B5EF4-FFF2-40B4-BE49-F238E27FC236}">
                <a16:creationId xmlns:a16="http://schemas.microsoft.com/office/drawing/2014/main" id="{171A9FA1-F585-149A-B6D1-96C61DB7F9CC}"/>
              </a:ext>
            </a:extLst>
          </p:cNvPr>
          <p:cNvSpPr txBox="1"/>
          <p:nvPr/>
        </p:nvSpPr>
        <p:spPr>
          <a:xfrm>
            <a:off x="8858250" y="5318629"/>
            <a:ext cx="3105150" cy="1200329"/>
          </a:xfrm>
          <a:prstGeom prst="rect">
            <a:avLst/>
          </a:prstGeom>
          <a:noFill/>
        </p:spPr>
        <p:txBody>
          <a:bodyPr wrap="square" rtlCol="0">
            <a:spAutoFit/>
          </a:bodyPr>
          <a:lstStyle/>
          <a:p>
            <a:r>
              <a:rPr lang="en-US" dirty="0"/>
              <a:t>TEAM MEMBERS - </a:t>
            </a:r>
          </a:p>
          <a:p>
            <a:r>
              <a:rPr lang="en-US" dirty="0"/>
              <a:t>SWAPNAL SURYAWANSHI</a:t>
            </a:r>
          </a:p>
          <a:p>
            <a:r>
              <a:rPr lang="en-US" dirty="0"/>
              <a:t>CHINMAY ANIRUDDHA PITTULE</a:t>
            </a:r>
          </a:p>
          <a:p>
            <a:r>
              <a:rPr lang="en-US" dirty="0"/>
              <a:t>CHAITANYA MOREGAONKAR</a:t>
            </a:r>
          </a:p>
        </p:txBody>
      </p:sp>
    </p:spTree>
    <p:extLst>
      <p:ext uri="{BB962C8B-B14F-4D97-AF65-F5344CB8AC3E}">
        <p14:creationId xmlns:p14="http://schemas.microsoft.com/office/powerpoint/2010/main" val="3479847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01163-4D91-83AC-FD92-6FC8D931DFF3}"/>
              </a:ext>
            </a:extLst>
          </p:cNvPr>
          <p:cNvSpPr>
            <a:spLocks noGrp="1"/>
          </p:cNvSpPr>
          <p:nvPr>
            <p:ph type="title"/>
          </p:nvPr>
        </p:nvSpPr>
        <p:spPr>
          <a:xfrm>
            <a:off x="630936" y="639520"/>
            <a:ext cx="3429000" cy="1719072"/>
          </a:xfrm>
        </p:spPr>
        <p:txBody>
          <a:bodyPr anchor="b">
            <a:normAutofit/>
          </a:bodyPr>
          <a:lstStyle/>
          <a:p>
            <a:r>
              <a:rPr lang="en-US" sz="3800"/>
              <a:t>UNIVERSAL ENERGY ACCESS</a:t>
            </a:r>
          </a:p>
        </p:txBody>
      </p:sp>
      <p:sp>
        <p:nvSpPr>
          <p:cNvPr id="2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E6A643-B5A3-9C32-E41F-246A57A23DF4}"/>
              </a:ext>
            </a:extLst>
          </p:cNvPr>
          <p:cNvSpPr>
            <a:spLocks noGrp="1"/>
          </p:cNvSpPr>
          <p:nvPr>
            <p:ph idx="1"/>
          </p:nvPr>
        </p:nvSpPr>
        <p:spPr>
          <a:xfrm>
            <a:off x="630936" y="2807208"/>
            <a:ext cx="3429000" cy="3410712"/>
          </a:xfrm>
        </p:spPr>
        <p:txBody>
          <a:bodyPr anchor="t">
            <a:normAutofit/>
          </a:bodyPr>
          <a:lstStyle/>
          <a:p>
            <a:r>
              <a:rPr lang="en-US" sz="2200"/>
              <a:t>We can see that in Africa continent access to electricity is very poor in rural areas</a:t>
            </a:r>
          </a:p>
          <a:p>
            <a:endParaRPr lang="en-US" sz="2200"/>
          </a:p>
        </p:txBody>
      </p:sp>
      <p:pic>
        <p:nvPicPr>
          <p:cNvPr id="5" name="Picture 4">
            <a:extLst>
              <a:ext uri="{FF2B5EF4-FFF2-40B4-BE49-F238E27FC236}">
                <a16:creationId xmlns:a16="http://schemas.microsoft.com/office/drawing/2014/main" id="{EE6E09AF-965E-0134-A882-FC45518D3C09}"/>
              </a:ext>
            </a:extLst>
          </p:cNvPr>
          <p:cNvPicPr>
            <a:picLocks noChangeAspect="1"/>
          </p:cNvPicPr>
          <p:nvPr/>
        </p:nvPicPr>
        <p:blipFill rotWithShape="1">
          <a:blip r:embed="rId2"/>
          <a:srcRect l="798" t="327" r="10813"/>
          <a:stretch/>
        </p:blipFill>
        <p:spPr>
          <a:xfrm>
            <a:off x="3991072" y="1308608"/>
            <a:ext cx="8109488" cy="4908752"/>
          </a:xfrm>
          <a:prstGeom prst="rect">
            <a:avLst/>
          </a:prstGeom>
        </p:spPr>
      </p:pic>
    </p:spTree>
    <p:extLst>
      <p:ext uri="{BB962C8B-B14F-4D97-AF65-F5344CB8AC3E}">
        <p14:creationId xmlns:p14="http://schemas.microsoft.com/office/powerpoint/2010/main" val="329112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E907B-688D-B5C6-2652-6E524B5BD7BA}"/>
              </a:ext>
            </a:extLst>
          </p:cNvPr>
          <p:cNvSpPr>
            <a:spLocks noGrp="1"/>
          </p:cNvSpPr>
          <p:nvPr>
            <p:ph type="title"/>
          </p:nvPr>
        </p:nvSpPr>
        <p:spPr>
          <a:xfrm>
            <a:off x="630936" y="639520"/>
            <a:ext cx="3429000" cy="1719072"/>
          </a:xfrm>
        </p:spPr>
        <p:txBody>
          <a:bodyPr anchor="b">
            <a:normAutofit/>
          </a:bodyPr>
          <a:lstStyle/>
          <a:p>
            <a:r>
              <a:rPr lang="en-US" sz="3800"/>
              <a:t>Yearly Renewable energy shares</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BCBD08-7483-3583-02FF-0D48EA2FF1F2}"/>
              </a:ext>
            </a:extLst>
          </p:cNvPr>
          <p:cNvSpPr>
            <a:spLocks noGrp="1"/>
          </p:cNvSpPr>
          <p:nvPr>
            <p:ph idx="1"/>
          </p:nvPr>
        </p:nvSpPr>
        <p:spPr>
          <a:xfrm>
            <a:off x="630936" y="2807208"/>
            <a:ext cx="3429000" cy="3410712"/>
          </a:xfrm>
        </p:spPr>
        <p:txBody>
          <a:bodyPr anchor="t">
            <a:normAutofit/>
          </a:bodyPr>
          <a:lstStyle/>
          <a:p>
            <a:r>
              <a:rPr lang="en-US" sz="2200"/>
              <a:t>The trend in renewable energy share by region remains almost constant over the years.</a:t>
            </a:r>
          </a:p>
        </p:txBody>
      </p:sp>
      <p:pic>
        <p:nvPicPr>
          <p:cNvPr id="5" name="Picture 4">
            <a:extLst>
              <a:ext uri="{FF2B5EF4-FFF2-40B4-BE49-F238E27FC236}">
                <a16:creationId xmlns:a16="http://schemas.microsoft.com/office/drawing/2014/main" id="{7E8EC7B4-6AFA-DE99-12D2-6A6030379780}"/>
              </a:ext>
            </a:extLst>
          </p:cNvPr>
          <p:cNvPicPr>
            <a:picLocks noChangeAspect="1"/>
          </p:cNvPicPr>
          <p:nvPr/>
        </p:nvPicPr>
        <p:blipFill>
          <a:blip r:embed="rId2"/>
          <a:stretch>
            <a:fillRect/>
          </a:stretch>
        </p:blipFill>
        <p:spPr>
          <a:xfrm>
            <a:off x="4654296" y="1202550"/>
            <a:ext cx="6903720" cy="4452899"/>
          </a:xfrm>
          <a:prstGeom prst="rect">
            <a:avLst/>
          </a:prstGeom>
        </p:spPr>
      </p:pic>
    </p:spTree>
    <p:extLst>
      <p:ext uri="{BB962C8B-B14F-4D97-AF65-F5344CB8AC3E}">
        <p14:creationId xmlns:p14="http://schemas.microsoft.com/office/powerpoint/2010/main" val="277232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C7D6F-957F-D4B9-5AE9-34F11C306925}"/>
              </a:ext>
            </a:extLst>
          </p:cNvPr>
          <p:cNvSpPr>
            <a:spLocks noGrp="1"/>
          </p:cNvSpPr>
          <p:nvPr>
            <p:ph type="title"/>
          </p:nvPr>
        </p:nvSpPr>
        <p:spPr>
          <a:xfrm>
            <a:off x="630936" y="639520"/>
            <a:ext cx="3429000" cy="1719072"/>
          </a:xfrm>
        </p:spPr>
        <p:txBody>
          <a:bodyPr anchor="b">
            <a:normAutofit/>
          </a:bodyPr>
          <a:lstStyle/>
          <a:p>
            <a:r>
              <a:rPr lang="en-US" sz="3800"/>
              <a:t>Investment in green energy per year</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4C7822-9A28-9424-3F1F-723F362F82BC}"/>
              </a:ext>
            </a:extLst>
          </p:cNvPr>
          <p:cNvSpPr>
            <a:spLocks noGrp="1"/>
          </p:cNvSpPr>
          <p:nvPr>
            <p:ph idx="1"/>
          </p:nvPr>
        </p:nvSpPr>
        <p:spPr>
          <a:xfrm>
            <a:off x="630936" y="2807208"/>
            <a:ext cx="3429000" cy="3410712"/>
          </a:xfrm>
        </p:spPr>
        <p:txBody>
          <a:bodyPr anchor="t">
            <a:normAutofit/>
          </a:bodyPr>
          <a:lstStyle/>
          <a:p>
            <a:r>
              <a:rPr lang="en-US" sz="2200"/>
              <a:t>Investment in hydropower is decearsing over years and investment in solar energy is increasing.</a:t>
            </a:r>
          </a:p>
        </p:txBody>
      </p:sp>
      <p:pic>
        <p:nvPicPr>
          <p:cNvPr id="5" name="Picture 4">
            <a:extLst>
              <a:ext uri="{FF2B5EF4-FFF2-40B4-BE49-F238E27FC236}">
                <a16:creationId xmlns:a16="http://schemas.microsoft.com/office/drawing/2014/main" id="{47B12A36-8578-5424-CA84-813BD52C037E}"/>
              </a:ext>
            </a:extLst>
          </p:cNvPr>
          <p:cNvPicPr>
            <a:picLocks noChangeAspect="1"/>
          </p:cNvPicPr>
          <p:nvPr/>
        </p:nvPicPr>
        <p:blipFill>
          <a:blip r:embed="rId2"/>
          <a:stretch>
            <a:fillRect/>
          </a:stretch>
        </p:blipFill>
        <p:spPr>
          <a:xfrm>
            <a:off x="4654296" y="1193921"/>
            <a:ext cx="6903720" cy="4470157"/>
          </a:xfrm>
          <a:prstGeom prst="rect">
            <a:avLst/>
          </a:prstGeom>
        </p:spPr>
      </p:pic>
    </p:spTree>
    <p:extLst>
      <p:ext uri="{BB962C8B-B14F-4D97-AF65-F5344CB8AC3E}">
        <p14:creationId xmlns:p14="http://schemas.microsoft.com/office/powerpoint/2010/main" val="55631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DEE18-1C4A-5DE0-B50E-0BE4C69060A5}"/>
              </a:ext>
            </a:extLst>
          </p:cNvPr>
          <p:cNvSpPr>
            <a:spLocks noGrp="1"/>
          </p:cNvSpPr>
          <p:nvPr>
            <p:ph type="title"/>
          </p:nvPr>
        </p:nvSpPr>
        <p:spPr>
          <a:xfrm>
            <a:off x="630936" y="639520"/>
            <a:ext cx="3429000" cy="1719072"/>
          </a:xfrm>
        </p:spPr>
        <p:txBody>
          <a:bodyPr anchor="b">
            <a:normAutofit/>
          </a:bodyPr>
          <a:lstStyle/>
          <a:p>
            <a:r>
              <a:rPr lang="en-US" sz="3800"/>
              <a:t>Installed renewable energy </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F65F3C-8144-4920-BA8A-9FC5743EA61D}"/>
              </a:ext>
            </a:extLst>
          </p:cNvPr>
          <p:cNvSpPr>
            <a:spLocks noGrp="1"/>
          </p:cNvSpPr>
          <p:nvPr>
            <p:ph idx="1"/>
          </p:nvPr>
        </p:nvSpPr>
        <p:spPr>
          <a:xfrm>
            <a:off x="630936" y="2807208"/>
            <a:ext cx="3429000" cy="3410712"/>
          </a:xfrm>
        </p:spPr>
        <p:txBody>
          <a:bodyPr anchor="t">
            <a:normAutofit/>
          </a:bodyPr>
          <a:lstStyle/>
          <a:p>
            <a:r>
              <a:rPr lang="en-US" sz="2200"/>
              <a:t>Americas region has the most installed renewable energy </a:t>
            </a:r>
          </a:p>
        </p:txBody>
      </p:sp>
      <p:pic>
        <p:nvPicPr>
          <p:cNvPr id="5" name="Picture 4">
            <a:extLst>
              <a:ext uri="{FF2B5EF4-FFF2-40B4-BE49-F238E27FC236}">
                <a16:creationId xmlns:a16="http://schemas.microsoft.com/office/drawing/2014/main" id="{B18C31E0-F951-E494-30FE-B33CC1AE1BF7}"/>
              </a:ext>
            </a:extLst>
          </p:cNvPr>
          <p:cNvPicPr>
            <a:picLocks noChangeAspect="1"/>
          </p:cNvPicPr>
          <p:nvPr/>
        </p:nvPicPr>
        <p:blipFill>
          <a:blip r:embed="rId2"/>
          <a:stretch>
            <a:fillRect/>
          </a:stretch>
        </p:blipFill>
        <p:spPr>
          <a:xfrm>
            <a:off x="4654296" y="1202550"/>
            <a:ext cx="6903720" cy="4452899"/>
          </a:xfrm>
          <a:prstGeom prst="rect">
            <a:avLst/>
          </a:prstGeom>
        </p:spPr>
      </p:pic>
    </p:spTree>
    <p:extLst>
      <p:ext uri="{BB962C8B-B14F-4D97-AF65-F5344CB8AC3E}">
        <p14:creationId xmlns:p14="http://schemas.microsoft.com/office/powerpoint/2010/main" val="223728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78828-910F-2612-DC71-DF99180654F4}"/>
              </a:ext>
            </a:extLst>
          </p:cNvPr>
          <p:cNvSpPr>
            <a:spLocks noGrp="1"/>
          </p:cNvSpPr>
          <p:nvPr>
            <p:ph type="title"/>
          </p:nvPr>
        </p:nvSpPr>
        <p:spPr>
          <a:xfrm>
            <a:off x="630936" y="639520"/>
            <a:ext cx="3429000" cy="1719072"/>
          </a:xfrm>
        </p:spPr>
        <p:txBody>
          <a:bodyPr anchor="b">
            <a:normAutofit/>
          </a:bodyPr>
          <a:lstStyle/>
          <a:p>
            <a:r>
              <a:rPr lang="en-US" sz="3800"/>
              <a:t>Evolution of renewable energy </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68B0BC-54A4-5219-3163-35A966F381B9}"/>
              </a:ext>
            </a:extLst>
          </p:cNvPr>
          <p:cNvSpPr>
            <a:spLocks noGrp="1"/>
          </p:cNvSpPr>
          <p:nvPr>
            <p:ph idx="1"/>
          </p:nvPr>
        </p:nvSpPr>
        <p:spPr>
          <a:xfrm>
            <a:off x="630936" y="2807208"/>
            <a:ext cx="3429000" cy="3410712"/>
          </a:xfrm>
        </p:spPr>
        <p:txBody>
          <a:bodyPr anchor="t">
            <a:normAutofit/>
          </a:bodyPr>
          <a:lstStyle/>
          <a:p>
            <a:r>
              <a:rPr lang="en-US" sz="2200"/>
              <a:t>In Americas is ruling in evolution on renewable energy </a:t>
            </a:r>
          </a:p>
        </p:txBody>
      </p:sp>
      <p:pic>
        <p:nvPicPr>
          <p:cNvPr id="5" name="Picture 4">
            <a:extLst>
              <a:ext uri="{FF2B5EF4-FFF2-40B4-BE49-F238E27FC236}">
                <a16:creationId xmlns:a16="http://schemas.microsoft.com/office/drawing/2014/main" id="{00FD2916-B9C0-9683-F6D9-7FF6B351DA3D}"/>
              </a:ext>
            </a:extLst>
          </p:cNvPr>
          <p:cNvPicPr>
            <a:picLocks noChangeAspect="1"/>
          </p:cNvPicPr>
          <p:nvPr/>
        </p:nvPicPr>
        <p:blipFill>
          <a:blip r:embed="rId2"/>
          <a:stretch>
            <a:fillRect/>
          </a:stretch>
        </p:blipFill>
        <p:spPr>
          <a:xfrm>
            <a:off x="4654296" y="1202550"/>
            <a:ext cx="6903720" cy="4452899"/>
          </a:xfrm>
          <a:prstGeom prst="rect">
            <a:avLst/>
          </a:prstGeom>
        </p:spPr>
      </p:pic>
    </p:spTree>
    <p:extLst>
      <p:ext uri="{BB962C8B-B14F-4D97-AF65-F5344CB8AC3E}">
        <p14:creationId xmlns:p14="http://schemas.microsoft.com/office/powerpoint/2010/main" val="3478273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D672-2A8D-8762-2F15-FDBA4EF4FD79}"/>
              </a:ext>
            </a:extLst>
          </p:cNvPr>
          <p:cNvSpPr>
            <a:spLocks noGrp="1"/>
          </p:cNvSpPr>
          <p:nvPr>
            <p:ph type="title"/>
          </p:nvPr>
        </p:nvSpPr>
        <p:spPr>
          <a:xfrm>
            <a:off x="428625" y="136525"/>
            <a:ext cx="10515600" cy="1325563"/>
          </a:xfrm>
        </p:spPr>
        <p:txBody>
          <a:bodyPr/>
          <a:lstStyle/>
          <a:p>
            <a:r>
              <a:rPr lang="en-US" dirty="0"/>
              <a:t>Insights and Recommendations</a:t>
            </a:r>
          </a:p>
        </p:txBody>
      </p:sp>
      <p:sp>
        <p:nvSpPr>
          <p:cNvPr id="3" name="Content Placeholder 2">
            <a:extLst>
              <a:ext uri="{FF2B5EF4-FFF2-40B4-BE49-F238E27FC236}">
                <a16:creationId xmlns:a16="http://schemas.microsoft.com/office/drawing/2014/main" id="{C0CF1686-042E-5B72-7C36-4FF26A0ACBBC}"/>
              </a:ext>
            </a:extLst>
          </p:cNvPr>
          <p:cNvSpPr>
            <a:spLocks noGrp="1"/>
          </p:cNvSpPr>
          <p:nvPr>
            <p:ph idx="1"/>
          </p:nvPr>
        </p:nvSpPr>
        <p:spPr>
          <a:xfrm>
            <a:off x="228599" y="1381124"/>
            <a:ext cx="11725275" cy="5210175"/>
          </a:xfrm>
        </p:spPr>
        <p:txBody>
          <a:bodyPr>
            <a:noAutofit/>
          </a:bodyPr>
          <a:lstStyle/>
          <a:p>
            <a:r>
              <a:rPr lang="en-US" sz="2000" dirty="0"/>
              <a:t>Even though Africa has more renewable energies installed still most of the rural and urban areas don’t have access to electricity</a:t>
            </a:r>
          </a:p>
          <a:p>
            <a:r>
              <a:rPr lang="en-US" sz="2000" dirty="0"/>
              <a:t>Oceania regions have more access to water still they are still yet to make progress in marine/hydro energy</a:t>
            </a:r>
          </a:p>
          <a:p>
            <a:pPr rtl="0"/>
            <a:r>
              <a:rPr lang="en-US" sz="2000" dirty="0"/>
              <a:t>China's Comprehensive Government Support for Renewable Energy Leads to Its Dominance in All Types of Renewable Energy Installation. It Is Crucial for All Nations to Encourage Public and Private Entities to Foster the Development and Implementation of Green Energy Solutions.</a:t>
            </a:r>
          </a:p>
          <a:p>
            <a:pPr rtl="0"/>
            <a:r>
              <a:rPr lang="en-US" sz="2000" dirty="0"/>
              <a:t>The United States Has Made Significant Strides in Advancing Its Commitment to Renewable Energy. Leading the Way are Research Institutions and Private Enterprises Within the U.S. That Pioneered Innovation in Renewable Energy. Substantial Investments in Research and Development Have Resulted in Breakthroughs Across Energy Storage, Grid Integration, and Renewable Technologies</a:t>
            </a:r>
          </a:p>
          <a:p>
            <a:pPr rtl="0"/>
            <a:r>
              <a:rPr lang="en-US" sz="2000" dirty="0"/>
              <a:t>In the Last Half-Decade, there Has Been a Growing Global Investment Trend Towards Solar Energy. This Surge in Investment Is Attributable to the Increasing Production and Cost Reduction of Solar Panels. Similarly, It Is Imperative to Enhance the Production of Hardware Components Used in Other Green Energy Technologies to Foster Greater Green Energy Production</a:t>
            </a:r>
          </a:p>
          <a:p>
            <a:pPr marL="0" indent="0">
              <a:buNone/>
            </a:pPr>
            <a:endParaRPr lang="en-US" sz="2000" dirty="0"/>
          </a:p>
        </p:txBody>
      </p:sp>
    </p:spTree>
    <p:extLst>
      <p:ext uri="{BB962C8B-B14F-4D97-AF65-F5344CB8AC3E}">
        <p14:creationId xmlns:p14="http://schemas.microsoft.com/office/powerpoint/2010/main" val="3819397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697CDDA5D69240805A37F3BCB92B6B" ma:contentTypeVersion="11" ma:contentTypeDescription="Create a new document." ma:contentTypeScope="" ma:versionID="6876c9bce0063af0bb087ef04f2e7f9a">
  <xsd:schema xmlns:xsd="http://www.w3.org/2001/XMLSchema" xmlns:xs="http://www.w3.org/2001/XMLSchema" xmlns:p="http://schemas.microsoft.com/office/2006/metadata/properties" xmlns:ns3="3604af16-b36d-4a37-8688-613fc69ec1c3" xmlns:ns4="acd438a4-5d07-41e8-b2b4-c5f61716ed4f" targetNamespace="http://schemas.microsoft.com/office/2006/metadata/properties" ma:root="true" ma:fieldsID="18780ecfc3f9ef0ceb112ffc28199132" ns3:_="" ns4:_="">
    <xsd:import namespace="3604af16-b36d-4a37-8688-613fc69ec1c3"/>
    <xsd:import namespace="acd438a4-5d07-41e8-b2b4-c5f61716ed4f"/>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04af16-b36d-4a37-8688-613fc69ec1c3"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cd438a4-5d07-41e8-b2b4-c5f61716ed4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604af16-b36d-4a37-8688-613fc69ec1c3" xsi:nil="true"/>
  </documentManagement>
</p:properties>
</file>

<file path=customXml/itemProps1.xml><?xml version="1.0" encoding="utf-8"?>
<ds:datastoreItem xmlns:ds="http://schemas.openxmlformats.org/officeDocument/2006/customXml" ds:itemID="{97F5AF33-5669-4447-9DAF-ECDDC9C532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04af16-b36d-4a37-8688-613fc69ec1c3"/>
    <ds:schemaRef ds:uri="acd438a4-5d07-41e8-b2b4-c5f61716ed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DF4690-1476-49F5-B824-A8EFAAE32FDE}">
  <ds:schemaRefs>
    <ds:schemaRef ds:uri="http://schemas.microsoft.com/sharepoint/v3/contenttype/forms"/>
  </ds:schemaRefs>
</ds:datastoreItem>
</file>

<file path=customXml/itemProps3.xml><?xml version="1.0" encoding="utf-8"?>
<ds:datastoreItem xmlns:ds="http://schemas.openxmlformats.org/officeDocument/2006/customXml" ds:itemID="{0F0949FF-EC96-4907-9FA9-56A5701D1B3E}">
  <ds:schemaRefs>
    <ds:schemaRef ds:uri="http://schemas.microsoft.com/office/2006/documentManagement/types"/>
    <ds:schemaRef ds:uri="http://purl.org/dc/dcmitype/"/>
    <ds:schemaRef ds:uri="http://schemas.microsoft.com/office/infopath/2007/PartnerControls"/>
    <ds:schemaRef ds:uri="3604af16-b36d-4a37-8688-613fc69ec1c3"/>
    <ds:schemaRef ds:uri="http://schemas.microsoft.com/office/2006/metadata/properties"/>
    <ds:schemaRef ds:uri="http://www.w3.org/XML/1998/namespace"/>
    <ds:schemaRef ds:uri="acd438a4-5d07-41e8-b2b4-c5f61716ed4f"/>
    <ds:schemaRef ds:uri="http://schemas.openxmlformats.org/package/2006/metadata/core-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249</TotalTime>
  <Words>306</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ENERGY ACCESS AND SUSTAINABILITY</vt:lpstr>
      <vt:lpstr>UNIVERSAL ENERGY ACCESS</vt:lpstr>
      <vt:lpstr>Yearly Renewable energy shares</vt:lpstr>
      <vt:lpstr>Investment in green energy per year</vt:lpstr>
      <vt:lpstr>Installed renewable energy </vt:lpstr>
      <vt:lpstr>Evolution of renewable energy </vt:lpstr>
      <vt:lpstr>Insights and Recommendations</vt:lpstr>
    </vt:vector>
  </TitlesOfParts>
  <Company>The Universtiy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ACCESS AND SUSTAINABILITY</dc:title>
  <dc:creator>Suryawanshi, Swapnal Sunil</dc:creator>
  <cp:lastModifiedBy>Suryawanshi, Swapnal Sunil</cp:lastModifiedBy>
  <cp:revision>4</cp:revision>
  <dcterms:created xsi:type="dcterms:W3CDTF">2023-09-30T19:41:23Z</dcterms:created>
  <dcterms:modified xsi:type="dcterms:W3CDTF">2023-09-30T23:50:24Z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0x010100C1697CDDA5D69240805A37F3BCB92B6B</vt:lpwstr>
  </property>
</Properties>
</file>