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b0eadf6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b0eadf6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b0eadf6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b0eadf6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b0e513d3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b0e513d3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b0eadf6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b0eadf6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b0eadf62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b0eadf62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83cfc32a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83cfc32a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83cfc32a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83cfc32a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arxiv.org/abs/1902.09738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5700"/>
            <a:ext cx="8520600" cy="19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Distance estimation using Multiple Camera, Dataset: Kitti, Model: Any deep learning model</a:t>
            </a:r>
            <a:endParaRPr b="1"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13600"/>
            <a:ext cx="8520600" cy="2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Kshitij Shrivastava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Chaitanya Patange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Nagarjuna Polisetti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899" cy="79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91">
                <a:solidFill>
                  <a:schemeClr val="dk1"/>
                </a:solidFill>
              </a:rPr>
              <a:t>To estimate the distance of objects using multiple cameras and deep learning </a:t>
            </a:r>
            <a:r>
              <a:rPr lang="en" sz="2591">
                <a:solidFill>
                  <a:schemeClr val="dk1"/>
                </a:solidFill>
              </a:rPr>
              <a:t>algorithms</a:t>
            </a:r>
            <a:r>
              <a:rPr lang="en" sz="2591">
                <a:solidFill>
                  <a:schemeClr val="dk1"/>
                </a:solidFill>
              </a:rPr>
              <a:t>.</a:t>
            </a:r>
            <a:endParaRPr sz="2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•Dataset: KITTI dataset (contains raw data for stereo vision and multi-camera setups).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•Why Important: Key application in autonomous driving, robotics, etc.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899" cy="79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ARRANGEMENT 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the top view of the </a:t>
            </a:r>
            <a:r>
              <a:rPr lang="en">
                <a:solidFill>
                  <a:schemeClr val="dk1"/>
                </a:solidFill>
              </a:rPr>
              <a:t>vehicle equipped with 4 cameras, 2 of which are gray &amp; 2 are coloured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Gray cameras are used for better depth perception and performance in low-light conditions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Colored cameras provide rich information for object detection, recognition, and contextual understanding based on RGB data.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899" cy="79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800" y="1109425"/>
            <a:ext cx="5630124" cy="23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Multi-Camera Visual Odometry Approach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49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1. Stereo Camera Setup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2. Feature Detection &amp; Matching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3. Motion Estimation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4. Building the Trajectory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5. Key Benefits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Only requires multiple cameras (no additional sensors).</a:t>
            </a:r>
            <a:endParaRPr sz="1100">
              <a:solidFill>
                <a:schemeClr val="dk1"/>
              </a:solidFill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 </a:t>
            </a:r>
            <a:r>
              <a:rPr lang="en" sz="11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>
                <a:solidFill>
                  <a:schemeClr val="dk1"/>
                </a:solidFill>
              </a:rPr>
              <a:t>Works entirely based on image data for depth and motion estimation.</a:t>
            </a:r>
            <a:endParaRPr sz="1100">
              <a:solidFill>
                <a:schemeClr val="dk1"/>
              </a:solidFill>
            </a:endParaRPr>
          </a:p>
          <a:p>
            <a:pPr indent="-228600" lvl="0" marL="0" marR="36576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899" cy="79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175" y="1195500"/>
            <a:ext cx="5307901" cy="17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UNDERSTANDING PYTHON CODE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display_image_pair():</a:t>
            </a:r>
            <a:r>
              <a:rPr lang="en" sz="1600">
                <a:solidFill>
                  <a:schemeClr val="dk1"/>
                </a:solidFill>
              </a:rPr>
              <a:t> Loads 2 Images and displays it as Left Image and Right Image.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compute_disparity(): </a:t>
            </a:r>
            <a:r>
              <a:rPr lang="en" sz="1600">
                <a:solidFill>
                  <a:schemeClr val="dk1"/>
                </a:solidFill>
              </a:rPr>
              <a:t>Calculates the disparity map between a pair images using either the Block Matching or Semi-Global Block Matching algorithm and displays the Image.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display_text_file(): </a:t>
            </a:r>
            <a:r>
              <a:rPr lang="en" sz="1600">
                <a:solidFill>
                  <a:schemeClr val="dk1"/>
                </a:solidFill>
              </a:rPr>
              <a:t>R</a:t>
            </a:r>
            <a:r>
              <a:rPr lang="en" sz="1600">
                <a:solidFill>
                  <a:schemeClr val="dk1"/>
                </a:solidFill>
              </a:rPr>
              <a:t>eads and prints the contents of a text file based on an index.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get_calibration_parameters(): </a:t>
            </a:r>
            <a:r>
              <a:rPr lang="en" sz="1600">
                <a:solidFill>
                  <a:schemeClr val="dk1"/>
                </a:solidFill>
              </a:rPr>
              <a:t>Reads the calibration file and splits the values into each variable p_left, p_right, p_ro_rect, p_velo_to_cam, p_imu_to_velo.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decompose_projection_matrix():</a:t>
            </a:r>
            <a:r>
              <a:rPr lang="en" sz="1600">
                <a:solidFill>
                  <a:schemeClr val="dk1"/>
                </a:solidFill>
              </a:rPr>
              <a:t> Decomposes a projection matrix into the camera matrix, rotation matrix, and translation vectors and returns camera_matrix, rotation_matrix, translation_vector.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calculate_depth_map(): </a:t>
            </a:r>
            <a:r>
              <a:rPr lang="en" sz="1600">
                <a:solidFill>
                  <a:schemeClr val="dk1"/>
                </a:solidFill>
              </a:rPr>
              <a:t>Computes a depth map from disparity, baseline, focal_length.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save_disparity_maps():</a:t>
            </a:r>
            <a:r>
              <a:rPr lang="en" sz="1600">
                <a:solidFill>
                  <a:schemeClr val="dk1"/>
                </a:solidFill>
              </a:rPr>
              <a:t> Computes the disparity, normalizes it and applies a colormap, and saves the resulting images to the output folder.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save_depth_maps(): </a:t>
            </a:r>
            <a:r>
              <a:rPr lang="en" sz="1600">
                <a:solidFill>
                  <a:schemeClr val="dk1"/>
                </a:solidFill>
              </a:rPr>
              <a:t>Computes the disparity, calculates depth map using the provided baseline and focal length and saves it into the output folder.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899" cy="79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UNDERSTANDING PYTHON CODE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get_bounding_box_center_frame():</a:t>
            </a:r>
            <a:r>
              <a:rPr lang="en" sz="1600">
                <a:solidFill>
                  <a:schemeClr val="dk1"/>
                </a:solidFill>
              </a:rPr>
              <a:t> Performs object detection on a given frame (image) extracts bounding box coordinates with a score above 0.5 and returns the list of bounding box coordinates.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calculate_distance(): </a:t>
            </a:r>
            <a:r>
              <a:rPr lang="en" sz="1600">
                <a:solidFill>
                  <a:schemeClr val="dk1"/>
                </a:solidFill>
              </a:rPr>
              <a:t>Uses the Box coordinates to calculate the distance from the depth map.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ground_truth_bbox(): </a:t>
            </a:r>
            <a:r>
              <a:rPr lang="en" sz="1600">
                <a:solidFill>
                  <a:schemeClr val="dk1"/>
                </a:solidFill>
              </a:rPr>
              <a:t>Uses labels to extract, It checks each object type to match the desired class, returns the bounding box coordinates and distance.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display_ground_truth():</a:t>
            </a:r>
            <a:r>
              <a:rPr lang="en" sz="1600">
                <a:solidFill>
                  <a:schemeClr val="dk1"/>
                </a:solidFill>
              </a:rPr>
              <a:t> Annotates and displays a frame with bounding boxes and distances extracted from ground truth data.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pipeline(): </a:t>
            </a:r>
            <a:r>
              <a:rPr lang="en" sz="1600">
                <a:solidFill>
                  <a:schemeClr val="dk1"/>
                </a:solidFill>
              </a:rPr>
              <a:t>The pipeline function processes stereo images through a series of steps to obtain and return disparity map, frame and depth map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process_pipeline_images(): </a:t>
            </a:r>
            <a:r>
              <a:rPr lang="en" sz="1600">
                <a:solidFill>
                  <a:schemeClr val="dk1"/>
                </a:solidFill>
              </a:rPr>
              <a:t>Calculates disparity_map_colored, frame_rgb, depth_map_colored using the pipeline function.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frames_to_video():</a:t>
            </a:r>
            <a:r>
              <a:rPr lang="en" sz="1600">
                <a:solidFill>
                  <a:schemeClr val="dk1"/>
                </a:solidFill>
              </a:rPr>
              <a:t>Converts sequence of images to a MP4 video.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concatenate_videos_vertical(): </a:t>
            </a:r>
            <a:r>
              <a:rPr lang="en" sz="1600">
                <a:solidFill>
                  <a:schemeClr val="dk1"/>
                </a:solidFill>
              </a:rPr>
              <a:t>Takes two videos, combines their frames vertically, and saves the result as a new video.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899" cy="79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96225" y="30063"/>
            <a:ext cx="8520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/>
              <a:t>Reference</a:t>
            </a:r>
            <a:endParaRPr sz="42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899" cy="79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99975" y="922075"/>
            <a:ext cx="840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Stereo R-CNN based 3D Object Detection for Autonomous Driving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Peiliang Li1, Xiaozhi Chen2, and Shaojie Shen1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1The Hong Kong University of Science and Technology, 2DJI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https://arxiv.org/abs/1902.09738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8203" y="798426"/>
            <a:ext cx="2768625" cy="23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388506"/>
            <a:ext cx="9144001" cy="1621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62900" y="2265875"/>
            <a:ext cx="8520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/>
              <a:t>THANK YOU</a:t>
            </a:r>
            <a:endParaRPr sz="42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2899" cy="79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