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Summary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D77E842-339B-686A-D675-DC12F1EA4E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886" y="-38101"/>
            <a:ext cx="7488114" cy="10188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F45289-DE18-ABD4-3158-EC10193A6165}"/>
              </a:ext>
            </a:extLst>
          </p:cNvPr>
          <p:cNvSpPr txBox="1"/>
          <p:nvPr/>
        </p:nvSpPr>
        <p:spPr>
          <a:xfrm>
            <a:off x="8436952" y="3314700"/>
            <a:ext cx="71650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Social Buzz is a fast growing technology unicorn</a:t>
            </a:r>
          </a:p>
          <a:p>
            <a:r>
              <a:rPr lang="en-IN" sz="2800" dirty="0"/>
              <a:t>that need to adapt quickly to it’s global scale.</a:t>
            </a:r>
          </a:p>
          <a:p>
            <a:r>
              <a:rPr lang="en-IN" sz="2800" dirty="0"/>
              <a:t>Accenture has begun a 3 month POC focusing on these tasks.</a:t>
            </a:r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An audit of Social Buzz’s big data practice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Recommendations for a successful IPO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Analysis to find Social Buzz’s top 5 most </a:t>
            </a:r>
          </a:p>
          <a:p>
            <a:r>
              <a:rPr lang="en-IN" sz="2800" dirty="0"/>
              <a:t>     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24D32-43FB-C002-8555-00E5493EB358}"/>
              </a:ext>
            </a:extLst>
          </p:cNvPr>
          <p:cNvSpPr txBox="1"/>
          <p:nvPr/>
        </p:nvSpPr>
        <p:spPr>
          <a:xfrm>
            <a:off x="2362200" y="5325260"/>
            <a:ext cx="68558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Over 100000 posts per day</a:t>
            </a:r>
          </a:p>
          <a:p>
            <a:endParaRPr lang="en-IN" sz="4000" dirty="0">
              <a:solidFill>
                <a:schemeClr val="bg1"/>
              </a:solidFill>
            </a:endParaRPr>
          </a:p>
          <a:p>
            <a:r>
              <a:rPr lang="en-IN" sz="4000" dirty="0">
                <a:solidFill>
                  <a:schemeClr val="bg1"/>
                </a:solidFill>
              </a:rPr>
              <a:t>36, 500,00 pieces of content per year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5F26AA-91FE-8072-0782-A7ADE078630C}"/>
              </a:ext>
            </a:extLst>
          </p:cNvPr>
          <p:cNvSpPr txBox="1"/>
          <p:nvPr/>
        </p:nvSpPr>
        <p:spPr>
          <a:xfrm>
            <a:off x="3965347" y="1562100"/>
            <a:ext cx="2388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Gathering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36ABDA-8733-104D-FAEC-66038E1FA099}"/>
              </a:ext>
            </a:extLst>
          </p:cNvPr>
          <p:cNvSpPr txBox="1"/>
          <p:nvPr/>
        </p:nvSpPr>
        <p:spPr>
          <a:xfrm>
            <a:off x="5820710" y="3238500"/>
            <a:ext cx="219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404CE4-F1CD-9853-AA00-6027447E72EB}"/>
              </a:ext>
            </a:extLst>
          </p:cNvPr>
          <p:cNvSpPr txBox="1"/>
          <p:nvPr/>
        </p:nvSpPr>
        <p:spPr>
          <a:xfrm>
            <a:off x="7696200" y="4762500"/>
            <a:ext cx="240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D4A5E4-8D42-3017-D0F4-74CD894E7618}"/>
              </a:ext>
            </a:extLst>
          </p:cNvPr>
          <p:cNvSpPr txBox="1"/>
          <p:nvPr/>
        </p:nvSpPr>
        <p:spPr>
          <a:xfrm>
            <a:off x="9531436" y="6362700"/>
            <a:ext cx="211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EF7393-3ECB-F933-E6AB-E3412F64A70A}"/>
              </a:ext>
            </a:extLst>
          </p:cNvPr>
          <p:cNvSpPr txBox="1"/>
          <p:nvPr/>
        </p:nvSpPr>
        <p:spPr>
          <a:xfrm>
            <a:off x="11337710" y="7962900"/>
            <a:ext cx="2827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Extracting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0F32B4-49C2-0FD6-ECB7-C1CEF7F301E3}"/>
              </a:ext>
            </a:extLst>
          </p:cNvPr>
          <p:cNvSpPr txBox="1"/>
          <p:nvPr/>
        </p:nvSpPr>
        <p:spPr>
          <a:xfrm>
            <a:off x="1601563" y="5762303"/>
            <a:ext cx="4415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16 Unique </a:t>
            </a:r>
            <a:r>
              <a:rPr lang="en-IN" sz="4000" dirty="0"/>
              <a:t>Categories</a:t>
            </a:r>
            <a:endParaRPr lang="en-IN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BAFF19-0212-11E9-9CE0-6624F26C1F07}"/>
              </a:ext>
            </a:extLst>
          </p:cNvPr>
          <p:cNvSpPr txBox="1"/>
          <p:nvPr/>
        </p:nvSpPr>
        <p:spPr>
          <a:xfrm>
            <a:off x="6655145" y="5288910"/>
            <a:ext cx="3918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1897 Reaction to Animal Post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DAB8A-2F3F-6858-9F85-D3586E0B5CF4}"/>
              </a:ext>
            </a:extLst>
          </p:cNvPr>
          <p:cNvSpPr txBox="1"/>
          <p:nvPr/>
        </p:nvSpPr>
        <p:spPr>
          <a:xfrm>
            <a:off x="13357483" y="5793080"/>
            <a:ext cx="1629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January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8F836E21-D0F3-B09E-B473-C379DC89F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5" y="1369335"/>
            <a:ext cx="11439868" cy="79804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2256D07A-4A34-E6A2-28FB-954BAD48F4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07" y="952500"/>
            <a:ext cx="11430993" cy="83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143</Words>
  <Application>Microsoft Office PowerPoint</Application>
  <PresentationFormat>Custom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Graphik Regular</vt:lpstr>
      <vt:lpstr>Arial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Lenovo PC</cp:lastModifiedBy>
  <cp:revision>12</cp:revision>
  <dcterms:created xsi:type="dcterms:W3CDTF">2006-08-16T00:00:00Z</dcterms:created>
  <dcterms:modified xsi:type="dcterms:W3CDTF">2025-05-02T08:15:52Z</dcterms:modified>
  <dc:identifier>DAEhDyfaYKE</dc:identifier>
</cp:coreProperties>
</file>