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88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8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08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406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45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70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22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022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9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8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07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2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6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4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2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5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5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E8E64D-EB12-44D5-B8E7-1526D6C9134E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9593C-5D27-4A06-BF89-B8B18FAB5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06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39FC-939B-0584-81F8-C9D73CC29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428565"/>
          </a:xfrm>
        </p:spPr>
        <p:txBody>
          <a:bodyPr/>
          <a:lstStyle/>
          <a:p>
            <a:r>
              <a:rPr lang="en-US" dirty="0"/>
              <a:t>Team DETR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AFA9D-AC84-7E31-ABDB-456686CE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053918"/>
            <a:ext cx="8825658" cy="2584882"/>
          </a:xfrm>
        </p:spPr>
        <p:txBody>
          <a:bodyPr/>
          <a:lstStyle/>
          <a:p>
            <a:r>
              <a:rPr lang="en-US" dirty="0"/>
              <a:t>																	By</a:t>
            </a:r>
          </a:p>
          <a:p>
            <a:pPr algn="ctr"/>
            <a:r>
              <a:rPr lang="en-US" dirty="0"/>
              <a:t>													Sayed </a:t>
            </a:r>
            <a:r>
              <a:rPr lang="en-US" dirty="0" err="1"/>
              <a:t>amman</a:t>
            </a:r>
            <a:endParaRPr lang="en-US" dirty="0"/>
          </a:p>
          <a:p>
            <a:pPr algn="ctr"/>
            <a:r>
              <a:rPr lang="en-IN" dirty="0"/>
              <a:t>												Mohammad </a:t>
            </a:r>
            <a:r>
              <a:rPr lang="en-IN" dirty="0" err="1"/>
              <a:t>ismail</a:t>
            </a:r>
            <a:endParaRPr lang="en-IN" dirty="0"/>
          </a:p>
          <a:p>
            <a:pPr algn="ctr"/>
            <a:r>
              <a:rPr lang="en-IN" dirty="0"/>
              <a:t>													</a:t>
            </a:r>
            <a:r>
              <a:rPr lang="en-IN" dirty="0" err="1"/>
              <a:t>Avesh</a:t>
            </a:r>
            <a:r>
              <a:rPr lang="en-IN" dirty="0"/>
              <a:t> </a:t>
            </a:r>
            <a:r>
              <a:rPr lang="en-IN" dirty="0" err="1"/>
              <a:t>momin</a:t>
            </a:r>
            <a:endParaRPr lang="en-IN" dirty="0"/>
          </a:p>
          <a:p>
            <a:pPr algn="ctr"/>
            <a:r>
              <a:rPr lang="en-IN" dirty="0"/>
              <a:t>												Chaitanya </a:t>
            </a:r>
            <a:r>
              <a:rPr lang="en-IN" dirty="0" err="1"/>
              <a:t>parab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5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03BA-F970-60AC-8C7D-A32C412B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F45B-17CD-FAE2-0730-68E81419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0" i="0" dirty="0">
                <a:solidFill>
                  <a:srgbClr val="DBDEE1"/>
                </a:solidFill>
                <a:effectLst/>
                <a:latin typeface="gg sans"/>
              </a:rPr>
              <a:t>AI-Powered Talent Evaluation for HR Efficiency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2496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72F3-E3BF-D71C-BA54-454F8435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2897E-1296-9D0B-987B-02EB8DB1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Summarizing Resumes and Job Descriptions: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Briefly explain how our AI system processes and summarizes resumes to extract key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Emphasize the importance of aligning candidate profiles with job descriptions for effective matching.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Custom Dataset and Job Position Scores: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Introduce the concept of a custom dataset created for job position scoring.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Explain the methodology behind scoring job positions based on their descriptions within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Highlight the customization to ensure relevance to your organization's specific needs.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59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641E-DC3B-C686-F876-372C7B43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41368"/>
            <a:ext cx="10020408" cy="56617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Matching Resumes to Job Positions: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Illustrate the process of matching resumes to job positions using the generated scores.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Emphasize the efficiency gained through automation and the reduction of manual efforts in the matching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Showcase a visual representation of how the AI algorithm optimally aligns candidates with the most suitable job positions.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Additional Search Function: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Describe the added functionality of the search feature for finding resumes with specific skills.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Explain how this feature empowers HR professionals to proactively search for candidates based on skillsets, further enhancing the flexibility of the talent search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Provide a brief demonstration of how the search function works in conjunction with the AI-powered talent evaluation.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Key Advantages: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Summarize the key benefits of our solution: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Increased efficiency in talent evaluation.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Enhanced accuracy in matching candidates to job positions.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Improved flexibility with the addition of a search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50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055C-A71D-F18C-22A8-CCD030EE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D417-DC17-8759-0B9A-293A4242D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 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806384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329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gg sans</vt:lpstr>
      <vt:lpstr>Söhne</vt:lpstr>
      <vt:lpstr>Wingdings 3</vt:lpstr>
      <vt:lpstr>Ion</vt:lpstr>
      <vt:lpstr>Team DETR</vt:lpstr>
      <vt:lpstr>Problem Statement:</vt:lpstr>
      <vt:lpstr>Our 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DETR</dc:title>
  <dc:creator>Chaitanya Parab</dc:creator>
  <cp:lastModifiedBy>Chaitanya Parab</cp:lastModifiedBy>
  <cp:revision>1</cp:revision>
  <dcterms:created xsi:type="dcterms:W3CDTF">2024-02-18T03:26:41Z</dcterms:created>
  <dcterms:modified xsi:type="dcterms:W3CDTF">2024-02-18T03:35:56Z</dcterms:modified>
</cp:coreProperties>
</file>