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4" r:id="rId3"/>
    <p:sldId id="262" r:id="rId4"/>
    <p:sldId id="257" r:id="rId5"/>
    <p:sldId id="258" r:id="rId6"/>
    <p:sldId id="265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" userId="eb0c7301cee72457" providerId="LiveId" clId="{45C77764-E102-457F-BD90-FBF24E4CD4CE}"/>
    <pc:docChg chg="undo custSel addSld delSld modSld">
      <pc:chgData name="Chaitanya" userId="eb0c7301cee72457" providerId="LiveId" clId="{45C77764-E102-457F-BD90-FBF24E4CD4CE}" dt="2021-12-09T03:58:05.927" v="397" actId="12"/>
      <pc:docMkLst>
        <pc:docMk/>
      </pc:docMkLst>
      <pc:sldChg chg="modSp mod">
        <pc:chgData name="Chaitanya" userId="eb0c7301cee72457" providerId="LiveId" clId="{45C77764-E102-457F-BD90-FBF24E4CD4CE}" dt="2021-12-09T03:54:00.476" v="385" actId="27636"/>
        <pc:sldMkLst>
          <pc:docMk/>
          <pc:sldMk cId="1550464042" sldId="257"/>
        </pc:sldMkLst>
        <pc:spChg chg="mod">
          <ac:chgData name="Chaitanya" userId="eb0c7301cee72457" providerId="LiveId" clId="{45C77764-E102-457F-BD90-FBF24E4CD4CE}" dt="2021-12-09T03:54:00.369" v="384"/>
          <ac:spMkLst>
            <pc:docMk/>
            <pc:sldMk cId="1550464042" sldId="257"/>
            <ac:spMk id="2" creationId="{A773091D-6585-4FDF-9BEC-D898F9E4DF9A}"/>
          </ac:spMkLst>
        </pc:spChg>
        <pc:spChg chg="mod">
          <ac:chgData name="Chaitanya" userId="eb0c7301cee72457" providerId="LiveId" clId="{45C77764-E102-457F-BD90-FBF24E4CD4CE}" dt="2021-12-09T03:54:00.476" v="385" actId="27636"/>
          <ac:spMkLst>
            <pc:docMk/>
            <pc:sldMk cId="1550464042" sldId="257"/>
            <ac:spMk id="3" creationId="{DEE0C419-F3E5-470D-A2CE-911C94379F7A}"/>
          </ac:spMkLst>
        </pc:spChg>
      </pc:sldChg>
      <pc:sldChg chg="addSp delSp modSp mod">
        <pc:chgData name="Chaitanya" userId="eb0c7301cee72457" providerId="LiveId" clId="{45C77764-E102-457F-BD90-FBF24E4CD4CE}" dt="2021-12-09T03:54:00.478" v="386" actId="27636"/>
        <pc:sldMkLst>
          <pc:docMk/>
          <pc:sldMk cId="1410260358" sldId="258"/>
        </pc:sldMkLst>
        <pc:spChg chg="mod">
          <ac:chgData name="Chaitanya" userId="eb0c7301cee72457" providerId="LiveId" clId="{45C77764-E102-457F-BD90-FBF24E4CD4CE}" dt="2021-12-09T03:54:00.478" v="386" actId="27636"/>
          <ac:spMkLst>
            <pc:docMk/>
            <pc:sldMk cId="1410260358" sldId="258"/>
            <ac:spMk id="2" creationId="{F1146FBD-D390-4115-9D17-B76F52435FE7}"/>
          </ac:spMkLst>
        </pc:spChg>
        <pc:spChg chg="add del mod">
          <ac:chgData name="Chaitanya" userId="eb0c7301cee72457" providerId="LiveId" clId="{45C77764-E102-457F-BD90-FBF24E4CD4CE}" dt="2021-11-26T04:11:21.746" v="321" actId="22"/>
          <ac:spMkLst>
            <pc:docMk/>
            <pc:sldMk cId="1410260358" sldId="258"/>
            <ac:spMk id="4" creationId="{098BBE41-5B1D-4884-A7DF-F466E94D448E}"/>
          </ac:spMkLst>
        </pc:spChg>
        <pc:spChg chg="add mod">
          <ac:chgData name="Chaitanya" userId="eb0c7301cee72457" providerId="LiveId" clId="{45C77764-E102-457F-BD90-FBF24E4CD4CE}" dt="2021-12-09T03:54:00.369" v="384"/>
          <ac:spMkLst>
            <pc:docMk/>
            <pc:sldMk cId="1410260358" sldId="258"/>
            <ac:spMk id="12" creationId="{A87B2DA5-7E28-4838-A604-195B4E1233EB}"/>
          </ac:spMkLst>
        </pc:spChg>
        <pc:spChg chg="add del mod">
          <ac:chgData name="Chaitanya" userId="eb0c7301cee72457" providerId="LiveId" clId="{45C77764-E102-457F-BD90-FBF24E4CD4CE}" dt="2021-11-26T04:28:58.085" v="347" actId="22"/>
          <ac:spMkLst>
            <pc:docMk/>
            <pc:sldMk cId="1410260358" sldId="258"/>
            <ac:spMk id="16" creationId="{6A7924FE-E8FE-494B-B8E6-3A245101CF8D}"/>
          </ac:spMkLst>
        </pc:spChg>
        <pc:picChg chg="del">
          <ac:chgData name="Chaitanya" userId="eb0c7301cee72457" providerId="LiveId" clId="{45C77764-E102-457F-BD90-FBF24E4CD4CE}" dt="2021-11-26T04:11:19.205" v="320" actId="478"/>
          <ac:picMkLst>
            <pc:docMk/>
            <pc:sldMk cId="1410260358" sldId="258"/>
            <ac:picMk id="5" creationId="{942734BD-1DC1-4117-AE08-D1D462F2228D}"/>
          </ac:picMkLst>
        </pc:picChg>
        <pc:picChg chg="del">
          <ac:chgData name="Chaitanya" userId="eb0c7301cee72457" providerId="LiveId" clId="{45C77764-E102-457F-BD90-FBF24E4CD4CE}" dt="2021-11-26T04:12:33.107" v="325" actId="478"/>
          <ac:picMkLst>
            <pc:docMk/>
            <pc:sldMk cId="1410260358" sldId="258"/>
            <ac:picMk id="7" creationId="{3FA097C8-CABD-4635-AD9E-B79D63557069}"/>
          </ac:picMkLst>
        </pc:picChg>
        <pc:picChg chg="add del mod ord">
          <ac:chgData name="Chaitanya" userId="eb0c7301cee72457" providerId="LiveId" clId="{45C77764-E102-457F-BD90-FBF24E4CD4CE}" dt="2021-11-26T04:16:55.504" v="337" actId="478"/>
          <ac:picMkLst>
            <pc:docMk/>
            <pc:sldMk cId="1410260358" sldId="258"/>
            <ac:picMk id="8" creationId="{3F6EB2FD-470D-464B-A4FC-2F3BFF5E2833}"/>
          </ac:picMkLst>
        </pc:picChg>
        <pc:picChg chg="add del mod">
          <ac:chgData name="Chaitanya" userId="eb0c7301cee72457" providerId="LiveId" clId="{45C77764-E102-457F-BD90-FBF24E4CD4CE}" dt="2021-11-26T04:12:56.375" v="330" actId="21"/>
          <ac:picMkLst>
            <pc:docMk/>
            <pc:sldMk cId="1410260358" sldId="258"/>
            <ac:picMk id="10" creationId="{FB32837B-CF17-4592-A12A-7412FE2BBB4D}"/>
          </ac:picMkLst>
        </pc:picChg>
        <pc:picChg chg="add del mod">
          <ac:chgData name="Chaitanya" userId="eb0c7301cee72457" providerId="LiveId" clId="{45C77764-E102-457F-BD90-FBF24E4CD4CE}" dt="2021-11-26T04:29:22.695" v="351" actId="14100"/>
          <ac:picMkLst>
            <pc:docMk/>
            <pc:sldMk cId="1410260358" sldId="258"/>
            <ac:picMk id="14" creationId="{1C17CA6F-8F41-468F-9AAA-1324A2AD62EB}"/>
          </ac:picMkLst>
        </pc:picChg>
      </pc:sldChg>
      <pc:sldChg chg="modSp mod">
        <pc:chgData name="Chaitanya" userId="eb0c7301cee72457" providerId="LiveId" clId="{45C77764-E102-457F-BD90-FBF24E4CD4CE}" dt="2021-12-09T03:58:05.927" v="397" actId="12"/>
        <pc:sldMkLst>
          <pc:docMk/>
          <pc:sldMk cId="1309272354" sldId="259"/>
        </pc:sldMkLst>
        <pc:spChg chg="mod">
          <ac:chgData name="Chaitanya" userId="eb0c7301cee72457" providerId="LiveId" clId="{45C77764-E102-457F-BD90-FBF24E4CD4CE}" dt="2021-12-09T03:54:00.369" v="384"/>
          <ac:spMkLst>
            <pc:docMk/>
            <pc:sldMk cId="1309272354" sldId="259"/>
            <ac:spMk id="2" creationId="{08C1F8AC-6A33-4247-AE1F-12FF79E8E732}"/>
          </ac:spMkLst>
        </pc:spChg>
        <pc:spChg chg="mod">
          <ac:chgData name="Chaitanya" userId="eb0c7301cee72457" providerId="LiveId" clId="{45C77764-E102-457F-BD90-FBF24E4CD4CE}" dt="2021-12-09T03:58:05.927" v="397" actId="12"/>
          <ac:spMkLst>
            <pc:docMk/>
            <pc:sldMk cId="1309272354" sldId="259"/>
            <ac:spMk id="3" creationId="{0117BEAF-7D61-4662-A5FF-BDA4CEC4EBD5}"/>
          </ac:spMkLst>
        </pc:spChg>
      </pc:sldChg>
      <pc:sldChg chg="modSp mod">
        <pc:chgData name="Chaitanya" userId="eb0c7301cee72457" providerId="LiveId" clId="{45C77764-E102-457F-BD90-FBF24E4CD4CE}" dt="2021-12-09T03:54:00.491" v="387" actId="27636"/>
        <pc:sldMkLst>
          <pc:docMk/>
          <pc:sldMk cId="3299353827" sldId="260"/>
        </pc:sldMkLst>
        <pc:spChg chg="mod">
          <ac:chgData name="Chaitanya" userId="eb0c7301cee72457" providerId="LiveId" clId="{45C77764-E102-457F-BD90-FBF24E4CD4CE}" dt="2021-12-09T03:54:00.369" v="384"/>
          <ac:spMkLst>
            <pc:docMk/>
            <pc:sldMk cId="3299353827" sldId="260"/>
            <ac:spMk id="2" creationId="{E26C977E-04AA-4549-A38C-183F0DA371A9}"/>
          </ac:spMkLst>
        </pc:spChg>
        <pc:spChg chg="mod">
          <ac:chgData name="Chaitanya" userId="eb0c7301cee72457" providerId="LiveId" clId="{45C77764-E102-457F-BD90-FBF24E4CD4CE}" dt="2021-12-09T03:54:00.491" v="387" actId="27636"/>
          <ac:spMkLst>
            <pc:docMk/>
            <pc:sldMk cId="3299353827" sldId="260"/>
            <ac:spMk id="3" creationId="{412E67C3-908E-445C-88AE-4A93A5E7F16B}"/>
          </ac:spMkLst>
        </pc:spChg>
      </pc:sldChg>
      <pc:sldChg chg="modSp mod">
        <pc:chgData name="Chaitanya" userId="eb0c7301cee72457" providerId="LiveId" clId="{45C77764-E102-457F-BD90-FBF24E4CD4CE}" dt="2021-12-09T03:54:00.498" v="388" actId="27636"/>
        <pc:sldMkLst>
          <pc:docMk/>
          <pc:sldMk cId="2203751626" sldId="261"/>
        </pc:sldMkLst>
        <pc:spChg chg="mod">
          <ac:chgData name="Chaitanya" userId="eb0c7301cee72457" providerId="LiveId" clId="{45C77764-E102-457F-BD90-FBF24E4CD4CE}" dt="2021-12-09T03:54:00.369" v="384"/>
          <ac:spMkLst>
            <pc:docMk/>
            <pc:sldMk cId="2203751626" sldId="261"/>
            <ac:spMk id="2" creationId="{D19D3897-B9D2-489C-B5C5-AEAB02E84A96}"/>
          </ac:spMkLst>
        </pc:spChg>
        <pc:spChg chg="mod">
          <ac:chgData name="Chaitanya" userId="eb0c7301cee72457" providerId="LiveId" clId="{45C77764-E102-457F-BD90-FBF24E4CD4CE}" dt="2021-12-09T03:54:00.498" v="388" actId="27636"/>
          <ac:spMkLst>
            <pc:docMk/>
            <pc:sldMk cId="2203751626" sldId="261"/>
            <ac:spMk id="3" creationId="{7267E4A7-2654-4BE3-A848-A7CF66C14EF0}"/>
          </ac:spMkLst>
        </pc:spChg>
      </pc:sldChg>
      <pc:sldChg chg="modSp mod">
        <pc:chgData name="Chaitanya" userId="eb0c7301cee72457" providerId="LiveId" clId="{45C77764-E102-457F-BD90-FBF24E4CD4CE}" dt="2021-12-09T03:54:00.369" v="384"/>
        <pc:sldMkLst>
          <pc:docMk/>
          <pc:sldMk cId="1939604629" sldId="262"/>
        </pc:sldMkLst>
        <pc:spChg chg="mod">
          <ac:chgData name="Chaitanya" userId="eb0c7301cee72457" providerId="LiveId" clId="{45C77764-E102-457F-BD90-FBF24E4CD4CE}" dt="2021-12-09T03:54:00.369" v="384"/>
          <ac:spMkLst>
            <pc:docMk/>
            <pc:sldMk cId="1939604629" sldId="262"/>
            <ac:spMk id="2" creationId="{8D06D15D-C789-4B1C-B22A-F3AD9942AA49}"/>
          </ac:spMkLst>
        </pc:spChg>
        <pc:picChg chg="mod">
          <ac:chgData name="Chaitanya" userId="eb0c7301cee72457" providerId="LiveId" clId="{45C77764-E102-457F-BD90-FBF24E4CD4CE}" dt="2021-11-26T03:47:05.148" v="319" actId="14100"/>
          <ac:picMkLst>
            <pc:docMk/>
            <pc:sldMk cId="1939604629" sldId="262"/>
            <ac:picMk id="5" creationId="{3CDE6147-D76C-45A4-8C64-581D9B6B42AF}"/>
          </ac:picMkLst>
        </pc:picChg>
      </pc:sldChg>
      <pc:sldChg chg="modSp">
        <pc:chgData name="Chaitanya" userId="eb0c7301cee72457" providerId="LiveId" clId="{45C77764-E102-457F-BD90-FBF24E4CD4CE}" dt="2021-12-09T03:54:00.369" v="384"/>
        <pc:sldMkLst>
          <pc:docMk/>
          <pc:sldMk cId="384995274" sldId="263"/>
        </pc:sldMkLst>
        <pc:spChg chg="mod">
          <ac:chgData name="Chaitanya" userId="eb0c7301cee72457" providerId="LiveId" clId="{45C77764-E102-457F-BD90-FBF24E4CD4CE}" dt="2021-12-09T03:54:00.369" v="384"/>
          <ac:spMkLst>
            <pc:docMk/>
            <pc:sldMk cId="384995274" sldId="263"/>
            <ac:spMk id="3" creationId="{EDD23874-48C5-4130-8FFA-3320E079DB92}"/>
          </ac:spMkLst>
        </pc:spChg>
      </pc:sldChg>
      <pc:sldChg chg="modSp mod">
        <pc:chgData name="Chaitanya" userId="eb0c7301cee72457" providerId="LiveId" clId="{45C77764-E102-457F-BD90-FBF24E4CD4CE}" dt="2021-12-09T03:54:00.369" v="384"/>
        <pc:sldMkLst>
          <pc:docMk/>
          <pc:sldMk cId="3151943809" sldId="264"/>
        </pc:sldMkLst>
        <pc:spChg chg="mod">
          <ac:chgData name="Chaitanya" userId="eb0c7301cee72457" providerId="LiveId" clId="{45C77764-E102-457F-BD90-FBF24E4CD4CE}" dt="2021-12-09T03:54:00.369" v="384"/>
          <ac:spMkLst>
            <pc:docMk/>
            <pc:sldMk cId="3151943809" sldId="264"/>
            <ac:spMk id="2" creationId="{0B3BAEAC-2BE3-45F2-A29B-339DD3EA7483}"/>
          </ac:spMkLst>
        </pc:spChg>
        <pc:spChg chg="mod">
          <ac:chgData name="Chaitanya" userId="eb0c7301cee72457" providerId="LiveId" clId="{45C77764-E102-457F-BD90-FBF24E4CD4CE}" dt="2021-12-09T03:54:00.369" v="384"/>
          <ac:spMkLst>
            <pc:docMk/>
            <pc:sldMk cId="3151943809" sldId="264"/>
            <ac:spMk id="3" creationId="{04A6ACB9-67EC-47C0-9FF1-7C5AC07837AD}"/>
          </ac:spMkLst>
        </pc:spChg>
      </pc:sldChg>
      <pc:sldChg chg="addSp delSp modSp new mod">
        <pc:chgData name="Chaitanya" userId="eb0c7301cee72457" providerId="LiveId" clId="{45C77764-E102-457F-BD90-FBF24E4CD4CE}" dt="2021-12-09T03:54:00.369" v="384"/>
        <pc:sldMkLst>
          <pc:docMk/>
          <pc:sldMk cId="786380913" sldId="265"/>
        </pc:sldMkLst>
        <pc:spChg chg="mod">
          <ac:chgData name="Chaitanya" userId="eb0c7301cee72457" providerId="LiveId" clId="{45C77764-E102-457F-BD90-FBF24E4CD4CE}" dt="2021-12-09T03:54:00.369" v="384"/>
          <ac:spMkLst>
            <pc:docMk/>
            <pc:sldMk cId="786380913" sldId="265"/>
            <ac:spMk id="2" creationId="{698083DA-8438-49FC-911C-0E5EB7A76A89}"/>
          </ac:spMkLst>
        </pc:spChg>
        <pc:spChg chg="del">
          <ac:chgData name="Chaitanya" userId="eb0c7301cee72457" providerId="LiveId" clId="{45C77764-E102-457F-BD90-FBF24E4CD4CE}" dt="2021-11-26T04:13:01.033" v="331"/>
          <ac:spMkLst>
            <pc:docMk/>
            <pc:sldMk cId="786380913" sldId="265"/>
            <ac:spMk id="3" creationId="{5C7DDACA-336D-4695-8B91-6CAA0DAD1C82}"/>
          </ac:spMkLst>
        </pc:spChg>
        <pc:spChg chg="add mod">
          <ac:chgData name="Chaitanya" userId="eb0c7301cee72457" providerId="LiveId" clId="{45C77764-E102-457F-BD90-FBF24E4CD4CE}" dt="2021-12-09T03:54:00.369" v="384"/>
          <ac:spMkLst>
            <pc:docMk/>
            <pc:sldMk cId="786380913" sldId="265"/>
            <ac:spMk id="8" creationId="{82FF5F4C-90D2-4519-AE25-64D81719AB72}"/>
          </ac:spMkLst>
        </pc:spChg>
        <pc:picChg chg="add del mod">
          <ac:chgData name="Chaitanya" userId="eb0c7301cee72457" providerId="LiveId" clId="{45C77764-E102-457F-BD90-FBF24E4CD4CE}" dt="2021-11-26T04:29:46.555" v="352" actId="478"/>
          <ac:picMkLst>
            <pc:docMk/>
            <pc:sldMk cId="786380913" sldId="265"/>
            <ac:picMk id="6" creationId="{E524C33A-B74F-4BE1-A125-4A46DB00076E}"/>
          </ac:picMkLst>
        </pc:picChg>
        <pc:picChg chg="add mod">
          <ac:chgData name="Chaitanya" userId="eb0c7301cee72457" providerId="LiveId" clId="{45C77764-E102-457F-BD90-FBF24E4CD4CE}" dt="2021-11-26T04:31:06.474" v="361" actId="1076"/>
          <ac:picMkLst>
            <pc:docMk/>
            <pc:sldMk cId="786380913" sldId="265"/>
            <ac:picMk id="10" creationId="{AEBE720C-44C7-4BD2-AD0C-119EC4870641}"/>
          </ac:picMkLst>
        </pc:picChg>
        <pc:picChg chg="add mod">
          <ac:chgData name="Chaitanya" userId="eb0c7301cee72457" providerId="LiveId" clId="{45C77764-E102-457F-BD90-FBF24E4CD4CE}" dt="2021-11-26T04:31:15.089" v="362" actId="1076"/>
          <ac:picMkLst>
            <pc:docMk/>
            <pc:sldMk cId="786380913" sldId="265"/>
            <ac:picMk id="12" creationId="{AD24DB35-7404-4111-9E48-69D354760E35}"/>
          </ac:picMkLst>
        </pc:picChg>
      </pc:sldChg>
      <pc:sldChg chg="modSp new del mod">
        <pc:chgData name="Chaitanya" userId="eb0c7301cee72457" providerId="LiveId" clId="{45C77764-E102-457F-BD90-FBF24E4CD4CE}" dt="2021-11-26T03:44:53.074" v="260" actId="2696"/>
        <pc:sldMkLst>
          <pc:docMk/>
          <pc:sldMk cId="2476883753" sldId="265"/>
        </pc:sldMkLst>
        <pc:spChg chg="mod">
          <ac:chgData name="Chaitanya" userId="eb0c7301cee72457" providerId="LiveId" clId="{45C77764-E102-457F-BD90-FBF24E4CD4CE}" dt="2021-11-26T03:44:31.051" v="222" actId="114"/>
          <ac:spMkLst>
            <pc:docMk/>
            <pc:sldMk cId="2476883753" sldId="265"/>
            <ac:spMk id="2" creationId="{B26F435D-0D51-4B11-9D44-9DBD2FFBBB47}"/>
          </ac:spMkLst>
        </pc:spChg>
        <pc:spChg chg="mod">
          <ac:chgData name="Chaitanya" userId="eb0c7301cee72457" providerId="LiveId" clId="{45C77764-E102-457F-BD90-FBF24E4CD4CE}" dt="2021-11-26T03:44:48.606" v="259" actId="5793"/>
          <ac:spMkLst>
            <pc:docMk/>
            <pc:sldMk cId="2476883753" sldId="265"/>
            <ac:spMk id="3" creationId="{B4321924-B4D6-4DCD-9A3B-71745BF7FFB0}"/>
          </ac:spMkLst>
        </pc:spChg>
      </pc:sldChg>
      <pc:sldChg chg="addSp delSp modSp new del mod">
        <pc:chgData name="Chaitanya" userId="eb0c7301cee72457" providerId="LiveId" clId="{45C77764-E102-457F-BD90-FBF24E4CD4CE}" dt="2021-11-26T04:30:55.192" v="360" actId="2696"/>
        <pc:sldMkLst>
          <pc:docMk/>
          <pc:sldMk cId="1223332775" sldId="266"/>
        </pc:sldMkLst>
        <pc:spChg chg="del">
          <ac:chgData name="Chaitanya" userId="eb0c7301cee72457" providerId="LiveId" clId="{45C77764-E102-457F-BD90-FBF24E4CD4CE}" dt="2021-11-26T04:30:38.081" v="357" actId="22"/>
          <ac:spMkLst>
            <pc:docMk/>
            <pc:sldMk cId="1223332775" sldId="266"/>
            <ac:spMk id="3" creationId="{AA565C97-A462-4AD6-8D59-399841210644}"/>
          </ac:spMkLst>
        </pc:spChg>
        <pc:picChg chg="add mod ord">
          <ac:chgData name="Chaitanya" userId="eb0c7301cee72457" providerId="LiveId" clId="{45C77764-E102-457F-BD90-FBF24E4CD4CE}" dt="2021-11-26T04:30:44.063" v="358" actId="14100"/>
          <ac:picMkLst>
            <pc:docMk/>
            <pc:sldMk cId="1223332775" sldId="266"/>
            <ac:picMk id="5" creationId="{AEB65D9F-CA79-48DA-8A4F-2865F387F97A}"/>
          </ac:picMkLst>
        </pc:picChg>
      </pc:sldChg>
    </pc:docChg>
  </pc:docChgLst>
  <pc:docChgLst>
    <pc:chgData name="Chaitanya" userId="eb0c7301cee72457" providerId="LiveId" clId="{A956373D-05A7-4DD8-9622-BBF799E1A6E2}"/>
    <pc:docChg chg="undo custSel addSld modSld">
      <pc:chgData name="Chaitanya" userId="eb0c7301cee72457" providerId="LiveId" clId="{A956373D-05A7-4DD8-9622-BBF799E1A6E2}" dt="2021-10-08T09:46:11.157" v="486" actId="14100"/>
      <pc:docMkLst>
        <pc:docMk/>
      </pc:docMkLst>
      <pc:sldChg chg="modSp mod">
        <pc:chgData name="Chaitanya" userId="eb0c7301cee72457" providerId="LiveId" clId="{A956373D-05A7-4DD8-9622-BBF799E1A6E2}" dt="2021-09-30T13:15:36.337" v="83" actId="20577"/>
        <pc:sldMkLst>
          <pc:docMk/>
          <pc:sldMk cId="1550464042" sldId="257"/>
        </pc:sldMkLst>
        <pc:spChg chg="mod">
          <ac:chgData name="Chaitanya" userId="eb0c7301cee72457" providerId="LiveId" clId="{A956373D-05A7-4DD8-9622-BBF799E1A6E2}" dt="2021-09-30T13:15:36.337" v="83" actId="20577"/>
          <ac:spMkLst>
            <pc:docMk/>
            <pc:sldMk cId="1550464042" sldId="257"/>
            <ac:spMk id="2" creationId="{A773091D-6585-4FDF-9BEC-D898F9E4DF9A}"/>
          </ac:spMkLst>
        </pc:spChg>
      </pc:sldChg>
      <pc:sldChg chg="addSp delSp modSp mod">
        <pc:chgData name="Chaitanya" userId="eb0c7301cee72457" providerId="LiveId" clId="{A956373D-05A7-4DD8-9622-BBF799E1A6E2}" dt="2021-10-08T09:46:11.157" v="486" actId="14100"/>
        <pc:sldMkLst>
          <pc:docMk/>
          <pc:sldMk cId="1410260358" sldId="258"/>
        </pc:sldMkLst>
        <pc:spChg chg="del">
          <ac:chgData name="Chaitanya" userId="eb0c7301cee72457" providerId="LiveId" clId="{A956373D-05A7-4DD8-9622-BBF799E1A6E2}" dt="2021-09-30T13:40:18.195" v="96" actId="22"/>
          <ac:spMkLst>
            <pc:docMk/>
            <pc:sldMk cId="1410260358" sldId="258"/>
            <ac:spMk id="3" creationId="{3CB7E7F9-59AD-475B-9E68-211C4B9F157C}"/>
          </ac:spMkLst>
        </pc:spChg>
        <pc:spChg chg="add del mod">
          <ac:chgData name="Chaitanya" userId="eb0c7301cee72457" providerId="LiveId" clId="{A956373D-05A7-4DD8-9622-BBF799E1A6E2}" dt="2021-10-01T06:04:47.143" v="423" actId="22"/>
          <ac:spMkLst>
            <pc:docMk/>
            <pc:sldMk cId="1410260358" sldId="258"/>
            <ac:spMk id="4" creationId="{4CB85833-E029-4700-99C9-E003AAC700E5}"/>
          </ac:spMkLst>
        </pc:spChg>
        <pc:spChg chg="add del mod">
          <ac:chgData name="Chaitanya" userId="eb0c7301cee72457" providerId="LiveId" clId="{A956373D-05A7-4DD8-9622-BBF799E1A6E2}" dt="2021-10-08T09:45:58.188" v="484" actId="22"/>
          <ac:spMkLst>
            <pc:docMk/>
            <pc:sldMk cId="1410260358" sldId="258"/>
            <ac:spMk id="4" creationId="{ABBA9F09-8B70-4D3D-A53C-B913BF958505}"/>
          </ac:spMkLst>
        </pc:spChg>
        <pc:spChg chg="add del mod">
          <ac:chgData name="Chaitanya" userId="eb0c7301cee72457" providerId="LiveId" clId="{A956373D-05A7-4DD8-9622-BBF799E1A6E2}" dt="2021-10-07T10:04:57.219" v="444" actId="22"/>
          <ac:spMkLst>
            <pc:docMk/>
            <pc:sldMk cId="1410260358" sldId="258"/>
            <ac:spMk id="4" creationId="{C574D096-4C09-47E4-9703-63B503B159AB}"/>
          </ac:spMkLst>
        </pc:spChg>
        <pc:picChg chg="add mod ord">
          <ac:chgData name="Chaitanya" userId="eb0c7301cee72457" providerId="LiveId" clId="{A956373D-05A7-4DD8-9622-BBF799E1A6E2}" dt="2021-10-08T09:46:11.157" v="486" actId="14100"/>
          <ac:picMkLst>
            <pc:docMk/>
            <pc:sldMk cId="1410260358" sldId="258"/>
            <ac:picMk id="5" creationId="{942734BD-1DC1-4117-AE08-D1D462F2228D}"/>
          </ac:picMkLst>
        </pc:picChg>
        <pc:picChg chg="add del mod ord">
          <ac:chgData name="Chaitanya" userId="eb0c7301cee72457" providerId="LiveId" clId="{A956373D-05A7-4DD8-9622-BBF799E1A6E2}" dt="2021-10-01T06:04:44.931" v="422" actId="478"/>
          <ac:picMkLst>
            <pc:docMk/>
            <pc:sldMk cId="1410260358" sldId="258"/>
            <ac:picMk id="5" creationId="{E2596B2E-E155-4425-B537-740AF4029B43}"/>
          </ac:picMkLst>
        </pc:picChg>
        <pc:picChg chg="add del mod ord">
          <ac:chgData name="Chaitanya" userId="eb0c7301cee72457" providerId="LiveId" clId="{A956373D-05A7-4DD8-9622-BBF799E1A6E2}" dt="2021-10-08T03:47:07.768" v="473" actId="478"/>
          <ac:picMkLst>
            <pc:docMk/>
            <pc:sldMk cId="1410260358" sldId="258"/>
            <ac:picMk id="6" creationId="{A5D2CE88-B911-430A-8990-C5035EDC810D}"/>
          </ac:picMkLst>
        </pc:picChg>
        <pc:picChg chg="add mod">
          <ac:chgData name="Chaitanya" userId="eb0c7301cee72457" providerId="LiveId" clId="{A956373D-05A7-4DD8-9622-BBF799E1A6E2}" dt="2021-10-08T09:45:29.077" v="483" actId="14100"/>
          <ac:picMkLst>
            <pc:docMk/>
            <pc:sldMk cId="1410260358" sldId="258"/>
            <ac:picMk id="7" creationId="{3FA097C8-CABD-4635-AD9E-B79D63557069}"/>
          </ac:picMkLst>
        </pc:picChg>
        <pc:picChg chg="add del mod ord">
          <ac:chgData name="Chaitanya" userId="eb0c7301cee72457" providerId="LiveId" clId="{A956373D-05A7-4DD8-9622-BBF799E1A6E2}" dt="2021-10-07T09:58:58.981" v="443" actId="478"/>
          <ac:picMkLst>
            <pc:docMk/>
            <pc:sldMk cId="1410260358" sldId="258"/>
            <ac:picMk id="7" creationId="{4ABB580C-8131-4206-9BAF-1C5E88ABC129}"/>
          </ac:picMkLst>
        </pc:picChg>
      </pc:sldChg>
      <pc:sldChg chg="modSp mod">
        <pc:chgData name="Chaitanya" userId="eb0c7301cee72457" providerId="LiveId" clId="{A956373D-05A7-4DD8-9622-BBF799E1A6E2}" dt="2021-10-08T03:40:21.275" v="472" actId="27636"/>
        <pc:sldMkLst>
          <pc:docMk/>
          <pc:sldMk cId="1309272354" sldId="259"/>
        </pc:sldMkLst>
        <pc:spChg chg="mod">
          <ac:chgData name="Chaitanya" userId="eb0c7301cee72457" providerId="LiveId" clId="{A956373D-05A7-4DD8-9622-BBF799E1A6E2}" dt="2021-10-08T03:40:21.275" v="472" actId="27636"/>
          <ac:spMkLst>
            <pc:docMk/>
            <pc:sldMk cId="1309272354" sldId="259"/>
            <ac:spMk id="3" creationId="{0117BEAF-7D61-4662-A5FF-BDA4CEC4EBD5}"/>
          </ac:spMkLst>
        </pc:spChg>
      </pc:sldChg>
      <pc:sldChg chg="modSp mod">
        <pc:chgData name="Chaitanya" userId="eb0c7301cee72457" providerId="LiveId" clId="{A956373D-05A7-4DD8-9622-BBF799E1A6E2}" dt="2021-10-07T09:57:15.422" v="442" actId="20577"/>
        <pc:sldMkLst>
          <pc:docMk/>
          <pc:sldMk cId="3299353827" sldId="260"/>
        </pc:sldMkLst>
        <pc:spChg chg="mod">
          <ac:chgData name="Chaitanya" userId="eb0c7301cee72457" providerId="LiveId" clId="{A956373D-05A7-4DD8-9622-BBF799E1A6E2}" dt="2021-10-07T09:57:15.422" v="442" actId="20577"/>
          <ac:spMkLst>
            <pc:docMk/>
            <pc:sldMk cId="3299353827" sldId="260"/>
            <ac:spMk id="3" creationId="{412E67C3-908E-445C-88AE-4A93A5E7F16B}"/>
          </ac:spMkLst>
        </pc:spChg>
      </pc:sldChg>
      <pc:sldChg chg="addSp delSp modSp new mod">
        <pc:chgData name="Chaitanya" userId="eb0c7301cee72457" providerId="LiveId" clId="{A956373D-05A7-4DD8-9622-BBF799E1A6E2}" dt="2021-09-30T11:01:32.801" v="6" actId="1076"/>
        <pc:sldMkLst>
          <pc:docMk/>
          <pc:sldMk cId="1939604629" sldId="262"/>
        </pc:sldMkLst>
        <pc:spChg chg="del">
          <ac:chgData name="Chaitanya" userId="eb0c7301cee72457" providerId="LiveId" clId="{A956373D-05A7-4DD8-9622-BBF799E1A6E2}" dt="2021-09-30T11:00:54.372" v="1" actId="931"/>
          <ac:spMkLst>
            <pc:docMk/>
            <pc:sldMk cId="1939604629" sldId="262"/>
            <ac:spMk id="3" creationId="{A71A0E91-A247-4522-8DAC-28BD6DB0CE20}"/>
          </ac:spMkLst>
        </pc:spChg>
        <pc:picChg chg="add mod">
          <ac:chgData name="Chaitanya" userId="eb0c7301cee72457" providerId="LiveId" clId="{A956373D-05A7-4DD8-9622-BBF799E1A6E2}" dt="2021-09-30T11:01:32.801" v="6" actId="1076"/>
          <ac:picMkLst>
            <pc:docMk/>
            <pc:sldMk cId="1939604629" sldId="262"/>
            <ac:picMk id="5" creationId="{3CDE6147-D76C-45A4-8C64-581D9B6B42AF}"/>
          </ac:picMkLst>
        </pc:picChg>
      </pc:sldChg>
      <pc:sldChg chg="modSp new mod">
        <pc:chgData name="Chaitanya" userId="eb0c7301cee72457" providerId="LiveId" clId="{A956373D-05A7-4DD8-9622-BBF799E1A6E2}" dt="2021-09-30T11:02:52.374" v="29" actId="114"/>
        <pc:sldMkLst>
          <pc:docMk/>
          <pc:sldMk cId="384995274" sldId="263"/>
        </pc:sldMkLst>
        <pc:spChg chg="mod">
          <ac:chgData name="Chaitanya" userId="eb0c7301cee72457" providerId="LiveId" clId="{A956373D-05A7-4DD8-9622-BBF799E1A6E2}" dt="2021-09-30T11:02:52.374" v="29" actId="114"/>
          <ac:spMkLst>
            <pc:docMk/>
            <pc:sldMk cId="384995274" sldId="263"/>
            <ac:spMk id="2" creationId="{BACC5892-9B6A-439D-950D-B0B7E6CB7408}"/>
          </ac:spMkLst>
        </pc:spChg>
        <pc:spChg chg="mod">
          <ac:chgData name="Chaitanya" userId="eb0c7301cee72457" providerId="LiveId" clId="{A956373D-05A7-4DD8-9622-BBF799E1A6E2}" dt="2021-09-30T11:02:29.218" v="25" actId="122"/>
          <ac:spMkLst>
            <pc:docMk/>
            <pc:sldMk cId="384995274" sldId="263"/>
            <ac:spMk id="3" creationId="{EDD23874-48C5-4130-8FFA-3320E079DB92}"/>
          </ac:spMkLst>
        </pc:spChg>
      </pc:sldChg>
      <pc:sldChg chg="modSp new mod">
        <pc:chgData name="Chaitanya" userId="eb0c7301cee72457" providerId="LiveId" clId="{A956373D-05A7-4DD8-9622-BBF799E1A6E2}" dt="2021-10-01T05:58:13.475" v="421" actId="20577"/>
        <pc:sldMkLst>
          <pc:docMk/>
          <pc:sldMk cId="3151943809" sldId="264"/>
        </pc:sldMkLst>
        <pc:spChg chg="mod">
          <ac:chgData name="Chaitanya" userId="eb0c7301cee72457" providerId="LiveId" clId="{A956373D-05A7-4DD8-9622-BBF799E1A6E2}" dt="2021-10-01T05:52:56.221" v="123" actId="20577"/>
          <ac:spMkLst>
            <pc:docMk/>
            <pc:sldMk cId="3151943809" sldId="264"/>
            <ac:spMk id="2" creationId="{0B3BAEAC-2BE3-45F2-A29B-339DD3EA7483}"/>
          </ac:spMkLst>
        </pc:spChg>
        <pc:spChg chg="mod">
          <ac:chgData name="Chaitanya" userId="eb0c7301cee72457" providerId="LiveId" clId="{A956373D-05A7-4DD8-9622-BBF799E1A6E2}" dt="2021-10-01T05:58:13.475" v="421" actId="20577"/>
          <ac:spMkLst>
            <pc:docMk/>
            <pc:sldMk cId="3151943809" sldId="264"/>
            <ac:spMk id="3" creationId="{04A6ACB9-67EC-47C0-9FF1-7C5AC07837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5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9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0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1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81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7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4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0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5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7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8AF0A99-B3BE-40E2-9679-C5C5FB2796E0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BD1865-31A7-433A-A421-CCD4C0CF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eus.fi/bitstream/handle/10024/71525/Xia_Peng.pdf?sequence=1&amp;isAllowed=y" TargetMode="External"/><Relationship Id="rId2" Type="http://schemas.openxmlformats.org/officeDocument/2006/relationships/hyperlink" Target="http://www.internationaljournalssrg.org/IJCSE/2018/Volume5-Issue4/IJCSE-V5I4P104.pdf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1C71-A62F-470E-BF69-E2BCA0447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70243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LONDON BRIDGE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331AE-3CE9-42CB-AAA8-86A08D04B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7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44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5892-9B6A-439D-950D-B0B7E6CB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THANK YOU</a:t>
            </a:r>
            <a:endParaRPr lang="en-IN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3874-48C5-4130-8FFA-3320E079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9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AEAC-2BE3-45F2-A29B-339DD3EA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PROJECT TEAM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ACB9-67EC-47C0-9FF1-7C5AC078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Amaan Akhtar                 -            201P016              -             35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Chaitanya Parab               -            201P022              -             28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Shaikh </a:t>
            </a:r>
            <a:r>
              <a:rPr lang="en-IN" dirty="0" err="1"/>
              <a:t>Mohd</a:t>
            </a:r>
            <a:r>
              <a:rPr lang="en-IN" dirty="0"/>
              <a:t> </a:t>
            </a:r>
            <a:r>
              <a:rPr lang="en-IN" dirty="0" err="1"/>
              <a:t>Shoeb</a:t>
            </a:r>
            <a:r>
              <a:rPr lang="en-US" dirty="0"/>
              <a:t>        -            201P029              -             45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Katheem</a:t>
            </a:r>
            <a:r>
              <a:rPr lang="en-US" dirty="0"/>
              <a:t> </a:t>
            </a:r>
            <a:r>
              <a:rPr lang="en-US" dirty="0" err="1"/>
              <a:t>Kizhar</a:t>
            </a:r>
            <a:r>
              <a:rPr lang="en-US" dirty="0"/>
              <a:t> Ahmed  -            201P036              -             11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9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D15D-C789-4B1C-B22A-F3AD9942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E6147-D76C-45A4-8C64-581D9B6B4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93960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091D-6585-4FDF-9BEC-D898F9E4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PROBLEM STATEMENT </a:t>
            </a:r>
            <a:r>
              <a:rPr lang="en-US" dirty="0">
                <a:latin typeface="Comic Sans MS" panose="030F0702030302020204" pitchFamily="66" charset="0"/>
              </a:rPr>
              <a:t>: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C419-F3E5-470D-A2CE-911C9437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will be building a UI game using the Unity game engine &amp; C# (a multi-paradigm programming language) Amongst various library we will be creating an AI-based pathfinding system through unity's </a:t>
            </a:r>
            <a:r>
              <a:rPr lang="en-US" dirty="0" err="1">
                <a:latin typeface="Comic Sans MS" panose="030F0702030302020204" pitchFamily="66" charset="0"/>
              </a:rPr>
              <a:t>NavMesh</a:t>
            </a:r>
            <a:r>
              <a:rPr lang="en-US" dirty="0">
                <a:latin typeface="Comic Sans MS" panose="030F0702030302020204" pitchFamily="66" charset="0"/>
              </a:rPr>
              <a:t> library during the process of development we will be using Blender, 3Ds max, Photoshop, Davinci resolve 16, Audacity &amp; LMMS etc. For various effects and procedures such as character creation, rigging, animations we will use Adobe Fuse CC &amp; </a:t>
            </a:r>
            <a:r>
              <a:rPr lang="en-US" dirty="0" err="1">
                <a:latin typeface="Comic Sans MS" panose="030F0702030302020204" pitchFamily="66" charset="0"/>
              </a:rPr>
              <a:t>Mixamo</a:t>
            </a:r>
            <a:r>
              <a:rPr lang="en-US" dirty="0">
                <a:latin typeface="Comic Sans MS" panose="030F0702030302020204" pitchFamily="66" charset="0"/>
              </a:rPr>
              <a:t>, Background score, &amp; etc. The game will be built for PC which includes OS support of Windows, Linux &amp; macOS. The post-development plan is to expand upon the project and add other platforms such as Xbox &amp; Sony PS too.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6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6FBD-D390-4115-9D17-B76F5243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Plan of Execution in the form of Gantt Chart :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87B2DA5-7E28-4838-A604-195B4E12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17CA6F-8F41-468F-9AAA-1324A2AD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1825624"/>
            <a:ext cx="10515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83DA-8438-49FC-911C-0E5EB7A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FF5F4C-90D2-4519-AE25-64D81719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E720C-44C7-4BD2-AD0C-119EC487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7455"/>
            <a:ext cx="10515600" cy="5068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24DB35-7404-4111-9E48-69D35476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27" y="682454"/>
            <a:ext cx="406774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F8AC-6A33-4247-AE1F-12FF79E8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Literature Referred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BEAF-7D61-4662-A5FF-BDA4CEC4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3D Game Development Using Unity Game Engine  -</a:t>
            </a:r>
          </a:p>
          <a:p>
            <a:pPr marL="0" indent="0">
              <a:buNone/>
            </a:pPr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IN" b="1" dirty="0" err="1">
                <a:latin typeface="Roboto" panose="02000000000000000000" pitchFamily="2" charset="0"/>
                <a:ea typeface="Roboto" panose="02000000000000000000" pitchFamily="2" charset="0"/>
              </a:rPr>
              <a:t>Pa.Meghal</a:t>
            </a:r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N" b="1" dirty="0" err="1">
                <a:latin typeface="Roboto" panose="02000000000000000000" pitchFamily="2" charset="0"/>
                <a:ea typeface="Roboto" panose="02000000000000000000" pitchFamily="2" charset="0"/>
              </a:rPr>
              <a:t>L.Nachammai</a:t>
            </a:r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</a:rPr>
              <a:t> ,</a:t>
            </a:r>
            <a:r>
              <a:rPr lang="en-IN" b="1" dirty="0" err="1">
                <a:latin typeface="Roboto" panose="02000000000000000000" pitchFamily="2" charset="0"/>
                <a:ea typeface="Roboto" panose="02000000000000000000" pitchFamily="2" charset="0"/>
              </a:rPr>
              <a:t>T.M.Senthil</a:t>
            </a:r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</a:rPr>
              <a:t> Ganesan</a:t>
            </a:r>
          </a:p>
          <a:p>
            <a:r>
              <a:rPr lang="en-IN" i="0" dirty="0">
                <a:solidFill>
                  <a:srgbClr val="1B22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http://www.internationaljournalssrg.org/IJCSE/2018/Volume5-Issue4/IJCSE-V5I4P104.pdf</a:t>
            </a:r>
            <a:endParaRPr lang="en-IN" i="0" dirty="0">
              <a:solidFill>
                <a:srgbClr val="1B2229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Paper 2: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3D Game Development with Unity: A First-Person Shooter (FPS) Game -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PENG XIA</a:t>
            </a:r>
            <a:endParaRPr lang="en-IN" sz="1800" b="1" i="0" dirty="0">
              <a:solidFill>
                <a:srgbClr val="1B2229"/>
              </a:solidFill>
              <a:effectLst/>
              <a:latin typeface="Roboto" panose="020B06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https://www.theseus.fi/bitstream/handle/10024/71525/Xia_Peng.pdf?sequence=1&amp;isAllowed=y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27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977E-04AA-4549-A38C-183F0DA3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Work Done till Now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67C3-908E-445C-88AE-4A93A5E7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System UI , </a:t>
            </a:r>
            <a:r>
              <a:rPr lang="en-US" dirty="0" err="1"/>
              <a:t>i.e</a:t>
            </a:r>
            <a:r>
              <a:rPr lang="en-US" dirty="0"/>
              <a:t> Main Menu</a:t>
            </a:r>
          </a:p>
          <a:p>
            <a:r>
              <a:rPr lang="en-US" dirty="0"/>
              <a:t>FPS Control</a:t>
            </a:r>
          </a:p>
          <a:p>
            <a:r>
              <a:rPr lang="en-US" dirty="0"/>
              <a:t>3D Modelling &amp; Redefining UI</a:t>
            </a:r>
          </a:p>
          <a:p>
            <a:r>
              <a:rPr lang="en-US" dirty="0"/>
              <a:t>Game Manager</a:t>
            </a:r>
          </a:p>
          <a:p>
            <a:r>
              <a:rPr lang="en-US" dirty="0"/>
              <a:t>Sounds</a:t>
            </a:r>
          </a:p>
          <a:p>
            <a:r>
              <a:rPr lang="en-US" dirty="0"/>
              <a:t>Extra Effects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Demo version</a:t>
            </a:r>
          </a:p>
          <a:p>
            <a:r>
              <a:rPr lang="en-US" dirty="0"/>
              <a:t>Final Debugging </a:t>
            </a:r>
          </a:p>
          <a:p>
            <a:r>
              <a:rPr lang="en-US" dirty="0"/>
              <a:t>Final Game</a:t>
            </a:r>
          </a:p>
          <a:p>
            <a:r>
              <a:rPr lang="en-US" dirty="0"/>
              <a:t>Trial Trailer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35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3897-B9D2-489C-B5C5-AEAB02E8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PROBLEMS OCCURRED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E4A7-2654-4BE3-A848-A7CF66C1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Buttons were not working properly.</a:t>
            </a:r>
          </a:p>
          <a:p>
            <a:r>
              <a:rPr lang="en-US" dirty="0"/>
              <a:t>We tried to find any problem in either code or assets . Finally found that an unnecessary object in between button and canvas which was interfering with pressing of button . So we finally removed it and it started working properly.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Not used to C# language</a:t>
            </a:r>
          </a:p>
          <a:p>
            <a:r>
              <a:rPr lang="en-IN" dirty="0"/>
              <a:t>It was first time using </a:t>
            </a:r>
            <a:r>
              <a:rPr lang="en-IN" dirty="0" err="1"/>
              <a:t>c#</a:t>
            </a:r>
            <a:r>
              <a:rPr lang="en-IN" dirty="0"/>
              <a:t> language of many teammates but thanks to leader Amaan ,he mainly helped in coding part as well as taught us the necessary skills for coding.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Unity App was not supported by computer of few teammates</a:t>
            </a:r>
          </a:p>
          <a:p>
            <a:r>
              <a:rPr lang="en-IN" dirty="0"/>
              <a:t>Due to most people having computer not compatible with Unity or not having a working computer , we used only one laptop ,viz. Chaitanya . And whenever we were working ,we were using screen sharing to be able to help each other in facing any difficulties.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Audio was not working properly</a:t>
            </a:r>
          </a:p>
          <a:p>
            <a:r>
              <a:rPr lang="en-IN" dirty="0"/>
              <a:t>It was mainly problem related to coding and not adding correct component which was quickly solved by our leader, Amaan.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16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</TotalTime>
  <Words>472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Roboto</vt:lpstr>
      <vt:lpstr>Times New Roman</vt:lpstr>
      <vt:lpstr>Tw Cen MT</vt:lpstr>
      <vt:lpstr>Wingdings</vt:lpstr>
      <vt:lpstr>Droplet</vt:lpstr>
      <vt:lpstr>LONDON BRIDGE</vt:lpstr>
      <vt:lpstr>PROJECT TEAM</vt:lpstr>
      <vt:lpstr>PowerPoint Presentation</vt:lpstr>
      <vt:lpstr>PROBLEM STATEMENT :</vt:lpstr>
      <vt:lpstr>Plan of Execution in the form of Gantt Chart :</vt:lpstr>
      <vt:lpstr>PowerPoint Presentation</vt:lpstr>
      <vt:lpstr>Literature Referred : </vt:lpstr>
      <vt:lpstr>Work Done till Now :</vt:lpstr>
      <vt:lpstr>PROBLEMS OCCURRED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BRIDGE</dc:title>
  <dc:creator>Chaitanya</dc:creator>
  <cp:lastModifiedBy>Chaitanya</cp:lastModifiedBy>
  <cp:revision>2</cp:revision>
  <dcterms:created xsi:type="dcterms:W3CDTF">2021-09-30T10:57:05Z</dcterms:created>
  <dcterms:modified xsi:type="dcterms:W3CDTF">2021-12-09T03:58:08Z</dcterms:modified>
</cp:coreProperties>
</file>