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5"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645CBB"/>
    <a:srgbClr val="9999FF"/>
    <a:srgbClr val="CCCCFF"/>
    <a:srgbClr val="251945"/>
    <a:srgbClr val="44546A"/>
    <a:srgbClr val="E76F51"/>
    <a:srgbClr val="2A9D8F"/>
    <a:srgbClr val="F0CF65"/>
    <a:srgbClr val="7671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59" autoAdjust="0"/>
    <p:restoredTop sz="94660"/>
  </p:normalViewPr>
  <p:slideViewPr>
    <p:cSldViewPr snapToGrid="0" showGuides="1">
      <p:cViewPr>
        <p:scale>
          <a:sx n="66" d="100"/>
          <a:sy n="66" d="100"/>
        </p:scale>
        <p:origin x="1517" y="437"/>
      </p:cViewPr>
      <p:guideLst>
        <p:guide orient="horz" pos="2112"/>
        <p:guide pos="3840"/>
      </p:guideLst>
    </p:cSldViewPr>
  </p:slid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F6F97-53E4-4122-BE6F-09E157159A0E}"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00F56-8429-42E7-962A-3DD939E99C92}" type="slidenum">
              <a:rPr lang="en-US" smtClean="0"/>
              <a:t>‹#›</a:t>
            </a:fld>
            <a:endParaRPr lang="en-US"/>
          </a:p>
        </p:txBody>
      </p:sp>
    </p:spTree>
    <p:extLst>
      <p:ext uri="{BB962C8B-B14F-4D97-AF65-F5344CB8AC3E}">
        <p14:creationId xmlns:p14="http://schemas.microsoft.com/office/powerpoint/2010/main" val="322568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17AC4-C232-4489-A0F4-B1137DF85F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8404EA-6E2D-41CB-A80B-1E7300F97B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58BEA3-A5FF-43EF-B7C0-79A486890000}"/>
              </a:ext>
            </a:extLst>
          </p:cNvPr>
          <p:cNvSpPr>
            <a:spLocks noGrp="1"/>
          </p:cNvSpPr>
          <p:nvPr>
            <p:ph type="dt" sz="half" idx="10"/>
          </p:nvPr>
        </p:nvSpPr>
        <p:spPr/>
        <p:txBody>
          <a:bodyPr/>
          <a:lstStyle/>
          <a:p>
            <a:fld id="{02D7693F-0DCA-4D82-AF47-E07DE91A3A5A}" type="datetimeFigureOut">
              <a:rPr lang="en-US" smtClean="0"/>
              <a:t>2/9/2023</a:t>
            </a:fld>
            <a:endParaRPr lang="en-US"/>
          </a:p>
        </p:txBody>
      </p:sp>
      <p:sp>
        <p:nvSpPr>
          <p:cNvPr id="5" name="Footer Placeholder 4">
            <a:extLst>
              <a:ext uri="{FF2B5EF4-FFF2-40B4-BE49-F238E27FC236}">
                <a16:creationId xmlns:a16="http://schemas.microsoft.com/office/drawing/2014/main" id="{D9926DD4-943F-436C-9169-2D3FA1FB1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F804E-572F-481B-A206-5251CDB2D9E8}"/>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30922074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D74F-8B12-49AA-9F5E-03800FC6D0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0F8767-8ED9-4F88-9331-363B990D15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4E16C-1587-4F75-B6AB-EAD3A907C633}"/>
              </a:ext>
            </a:extLst>
          </p:cNvPr>
          <p:cNvSpPr>
            <a:spLocks noGrp="1"/>
          </p:cNvSpPr>
          <p:nvPr>
            <p:ph type="dt" sz="half" idx="10"/>
          </p:nvPr>
        </p:nvSpPr>
        <p:spPr/>
        <p:txBody>
          <a:bodyPr/>
          <a:lstStyle/>
          <a:p>
            <a:fld id="{02D7693F-0DCA-4D82-AF47-E07DE91A3A5A}" type="datetimeFigureOut">
              <a:rPr lang="en-US" smtClean="0"/>
              <a:t>2/9/2023</a:t>
            </a:fld>
            <a:endParaRPr lang="en-US"/>
          </a:p>
        </p:txBody>
      </p:sp>
      <p:sp>
        <p:nvSpPr>
          <p:cNvPr id="5" name="Footer Placeholder 4">
            <a:extLst>
              <a:ext uri="{FF2B5EF4-FFF2-40B4-BE49-F238E27FC236}">
                <a16:creationId xmlns:a16="http://schemas.microsoft.com/office/drawing/2014/main" id="{ED041E6B-26B4-4076-B377-CF4D3E1C2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6463B-9F5F-4BE4-8B1B-27BB66FE17F8}"/>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39533902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BE0BEA-723C-4213-AA9F-631E6D7E72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463D9A-2C4E-4D70-8B9C-CB2C1ED471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8494EB-4A6F-459C-B888-CBE3DBFC135C}"/>
              </a:ext>
            </a:extLst>
          </p:cNvPr>
          <p:cNvSpPr>
            <a:spLocks noGrp="1"/>
          </p:cNvSpPr>
          <p:nvPr>
            <p:ph type="dt" sz="half" idx="10"/>
          </p:nvPr>
        </p:nvSpPr>
        <p:spPr/>
        <p:txBody>
          <a:bodyPr/>
          <a:lstStyle/>
          <a:p>
            <a:fld id="{02D7693F-0DCA-4D82-AF47-E07DE91A3A5A}" type="datetimeFigureOut">
              <a:rPr lang="en-US" smtClean="0"/>
              <a:t>2/9/2023</a:t>
            </a:fld>
            <a:endParaRPr lang="en-US"/>
          </a:p>
        </p:txBody>
      </p:sp>
      <p:sp>
        <p:nvSpPr>
          <p:cNvPr id="5" name="Footer Placeholder 4">
            <a:extLst>
              <a:ext uri="{FF2B5EF4-FFF2-40B4-BE49-F238E27FC236}">
                <a16:creationId xmlns:a16="http://schemas.microsoft.com/office/drawing/2014/main" id="{07EF0C94-D5B3-4121-8F3E-7D87351C3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8338E-F02C-44B0-B553-A75F0F1FBA7C}"/>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1848182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C69B3-2FF2-4C41-8DF0-9A16E7FB4F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98CBC0-5D5C-4A00-90A4-ADFFFDDA7F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EAA85-BA63-4953-8454-E94F99CF9017}"/>
              </a:ext>
            </a:extLst>
          </p:cNvPr>
          <p:cNvSpPr>
            <a:spLocks noGrp="1"/>
          </p:cNvSpPr>
          <p:nvPr>
            <p:ph type="dt" sz="half" idx="10"/>
          </p:nvPr>
        </p:nvSpPr>
        <p:spPr/>
        <p:txBody>
          <a:bodyPr/>
          <a:lstStyle/>
          <a:p>
            <a:fld id="{02D7693F-0DCA-4D82-AF47-E07DE91A3A5A}" type="datetimeFigureOut">
              <a:rPr lang="en-US" smtClean="0"/>
              <a:t>2/9/2023</a:t>
            </a:fld>
            <a:endParaRPr lang="en-US"/>
          </a:p>
        </p:txBody>
      </p:sp>
      <p:sp>
        <p:nvSpPr>
          <p:cNvPr id="5" name="Footer Placeholder 4">
            <a:extLst>
              <a:ext uri="{FF2B5EF4-FFF2-40B4-BE49-F238E27FC236}">
                <a16:creationId xmlns:a16="http://schemas.microsoft.com/office/drawing/2014/main" id="{93BF1826-173F-493A-979C-6D9383C5A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0DB2D8-0B73-49EF-8E06-0F319897F40D}"/>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9034138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5687-293D-405C-82B3-72EB206556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97B76C-F1AC-45A6-A532-27A34823E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E65FA5-94B8-4849-8D4A-6B7151ED51D1}"/>
              </a:ext>
            </a:extLst>
          </p:cNvPr>
          <p:cNvSpPr>
            <a:spLocks noGrp="1"/>
          </p:cNvSpPr>
          <p:nvPr>
            <p:ph type="dt" sz="half" idx="10"/>
          </p:nvPr>
        </p:nvSpPr>
        <p:spPr/>
        <p:txBody>
          <a:bodyPr/>
          <a:lstStyle/>
          <a:p>
            <a:fld id="{02D7693F-0DCA-4D82-AF47-E07DE91A3A5A}" type="datetimeFigureOut">
              <a:rPr lang="en-US" smtClean="0"/>
              <a:t>2/9/2023</a:t>
            </a:fld>
            <a:endParaRPr lang="en-US"/>
          </a:p>
        </p:txBody>
      </p:sp>
      <p:sp>
        <p:nvSpPr>
          <p:cNvPr id="5" name="Footer Placeholder 4">
            <a:extLst>
              <a:ext uri="{FF2B5EF4-FFF2-40B4-BE49-F238E27FC236}">
                <a16:creationId xmlns:a16="http://schemas.microsoft.com/office/drawing/2014/main" id="{C413F990-C421-48E0-81A9-806B5A85E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21FB0-1D62-4313-BA46-9FDF7D03FBBF}"/>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36970927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44EF-A565-41CF-83CC-60E48B0750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1BE4A6-9BEB-49B2-8D7B-7F4DA2D137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5FBAB4-AEB5-4CB0-A93B-950387A6B1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5FB89C-AAF9-4C59-A1B8-DE3CE0209336}"/>
              </a:ext>
            </a:extLst>
          </p:cNvPr>
          <p:cNvSpPr>
            <a:spLocks noGrp="1"/>
          </p:cNvSpPr>
          <p:nvPr>
            <p:ph type="dt" sz="half" idx="10"/>
          </p:nvPr>
        </p:nvSpPr>
        <p:spPr/>
        <p:txBody>
          <a:bodyPr/>
          <a:lstStyle/>
          <a:p>
            <a:fld id="{02D7693F-0DCA-4D82-AF47-E07DE91A3A5A}" type="datetimeFigureOut">
              <a:rPr lang="en-US" smtClean="0"/>
              <a:t>2/9/2023</a:t>
            </a:fld>
            <a:endParaRPr lang="en-US"/>
          </a:p>
        </p:txBody>
      </p:sp>
      <p:sp>
        <p:nvSpPr>
          <p:cNvPr id="6" name="Footer Placeholder 5">
            <a:extLst>
              <a:ext uri="{FF2B5EF4-FFF2-40B4-BE49-F238E27FC236}">
                <a16:creationId xmlns:a16="http://schemas.microsoft.com/office/drawing/2014/main" id="{F98AE854-5869-4CF8-8E6C-AA85B318D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600758-1CFB-4407-98F2-7E8EE69E5F80}"/>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6378242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CD5A-7FD6-4B84-B496-3EF66BFD6B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99FA84-F4E1-4FB4-AA75-57B8EDF017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803FF8-EC3C-429F-B791-BCE50AC6F5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5BE996-9355-48B6-A79E-2DBD4A36B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BEA615-488B-4C2C-8CED-E5BFAE11FB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9AC25F-A831-4BCF-9B57-7776E058DC3F}"/>
              </a:ext>
            </a:extLst>
          </p:cNvPr>
          <p:cNvSpPr>
            <a:spLocks noGrp="1"/>
          </p:cNvSpPr>
          <p:nvPr>
            <p:ph type="dt" sz="half" idx="10"/>
          </p:nvPr>
        </p:nvSpPr>
        <p:spPr/>
        <p:txBody>
          <a:bodyPr/>
          <a:lstStyle/>
          <a:p>
            <a:fld id="{02D7693F-0DCA-4D82-AF47-E07DE91A3A5A}" type="datetimeFigureOut">
              <a:rPr lang="en-US" smtClean="0"/>
              <a:t>2/9/2023</a:t>
            </a:fld>
            <a:endParaRPr lang="en-US"/>
          </a:p>
        </p:txBody>
      </p:sp>
      <p:sp>
        <p:nvSpPr>
          <p:cNvPr id="8" name="Footer Placeholder 7">
            <a:extLst>
              <a:ext uri="{FF2B5EF4-FFF2-40B4-BE49-F238E27FC236}">
                <a16:creationId xmlns:a16="http://schemas.microsoft.com/office/drawing/2014/main" id="{F69A5FAC-5A4A-48CF-8B89-40CA27D80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E4FBF5-0831-4A3E-BE0D-31480F4AD57C}"/>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22338347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8927-2702-4F4A-9F62-4D007510A2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3F8B28-91AC-4673-804E-1B4F367DF6BA}"/>
              </a:ext>
            </a:extLst>
          </p:cNvPr>
          <p:cNvSpPr>
            <a:spLocks noGrp="1"/>
          </p:cNvSpPr>
          <p:nvPr>
            <p:ph type="dt" sz="half" idx="10"/>
          </p:nvPr>
        </p:nvSpPr>
        <p:spPr/>
        <p:txBody>
          <a:bodyPr/>
          <a:lstStyle/>
          <a:p>
            <a:fld id="{02D7693F-0DCA-4D82-AF47-E07DE91A3A5A}" type="datetimeFigureOut">
              <a:rPr lang="en-US" smtClean="0"/>
              <a:t>2/9/2023</a:t>
            </a:fld>
            <a:endParaRPr lang="en-US"/>
          </a:p>
        </p:txBody>
      </p:sp>
      <p:sp>
        <p:nvSpPr>
          <p:cNvPr id="4" name="Footer Placeholder 3">
            <a:extLst>
              <a:ext uri="{FF2B5EF4-FFF2-40B4-BE49-F238E27FC236}">
                <a16:creationId xmlns:a16="http://schemas.microsoft.com/office/drawing/2014/main" id="{D871C3D0-B668-4363-AF4A-97F523E3F3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3DF482-1D78-4513-93E0-017F0E9017A3}"/>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39020686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30E63-807E-42EE-B745-A38E703F93BA}"/>
              </a:ext>
            </a:extLst>
          </p:cNvPr>
          <p:cNvSpPr>
            <a:spLocks noGrp="1"/>
          </p:cNvSpPr>
          <p:nvPr>
            <p:ph type="dt" sz="half" idx="10"/>
          </p:nvPr>
        </p:nvSpPr>
        <p:spPr/>
        <p:txBody>
          <a:bodyPr/>
          <a:lstStyle/>
          <a:p>
            <a:fld id="{02D7693F-0DCA-4D82-AF47-E07DE91A3A5A}" type="datetimeFigureOut">
              <a:rPr lang="en-US" smtClean="0"/>
              <a:t>2/9/2023</a:t>
            </a:fld>
            <a:endParaRPr lang="en-US"/>
          </a:p>
        </p:txBody>
      </p:sp>
      <p:sp>
        <p:nvSpPr>
          <p:cNvPr id="3" name="Footer Placeholder 2">
            <a:extLst>
              <a:ext uri="{FF2B5EF4-FFF2-40B4-BE49-F238E27FC236}">
                <a16:creationId xmlns:a16="http://schemas.microsoft.com/office/drawing/2014/main" id="{177EC073-7E7B-4616-8EDB-4E12968378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F11205-761F-461A-9144-AA419FDBB933}"/>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36165043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2989-43DF-4151-96FA-1DB52607E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AD531F-A853-40E0-B499-FE67945032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A06073-EDEC-4582-969A-BC9E0E3C0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A3DB34-6C85-4EED-8839-6FFF3467DBAE}"/>
              </a:ext>
            </a:extLst>
          </p:cNvPr>
          <p:cNvSpPr>
            <a:spLocks noGrp="1"/>
          </p:cNvSpPr>
          <p:nvPr>
            <p:ph type="dt" sz="half" idx="10"/>
          </p:nvPr>
        </p:nvSpPr>
        <p:spPr/>
        <p:txBody>
          <a:bodyPr/>
          <a:lstStyle/>
          <a:p>
            <a:fld id="{02D7693F-0DCA-4D82-AF47-E07DE91A3A5A}" type="datetimeFigureOut">
              <a:rPr lang="en-US" smtClean="0"/>
              <a:t>2/9/2023</a:t>
            </a:fld>
            <a:endParaRPr lang="en-US"/>
          </a:p>
        </p:txBody>
      </p:sp>
      <p:sp>
        <p:nvSpPr>
          <p:cNvPr id="6" name="Footer Placeholder 5">
            <a:extLst>
              <a:ext uri="{FF2B5EF4-FFF2-40B4-BE49-F238E27FC236}">
                <a16:creationId xmlns:a16="http://schemas.microsoft.com/office/drawing/2014/main" id="{E6D3225D-275B-4C19-81AA-754188538B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1EDB6-DF4E-4B77-8E66-207A6E314893}"/>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1112587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B7CF-C8E9-41A1-AA6A-9D863147B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4FD11E-B2DF-485F-A452-AD2EDBAC80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663F50-A288-446B-AE5C-EB06C93EC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168B3F-ACB4-4838-9945-36C16E55A979}"/>
              </a:ext>
            </a:extLst>
          </p:cNvPr>
          <p:cNvSpPr>
            <a:spLocks noGrp="1"/>
          </p:cNvSpPr>
          <p:nvPr>
            <p:ph type="dt" sz="half" idx="10"/>
          </p:nvPr>
        </p:nvSpPr>
        <p:spPr/>
        <p:txBody>
          <a:bodyPr/>
          <a:lstStyle/>
          <a:p>
            <a:fld id="{02D7693F-0DCA-4D82-AF47-E07DE91A3A5A}" type="datetimeFigureOut">
              <a:rPr lang="en-US" smtClean="0"/>
              <a:t>2/9/2023</a:t>
            </a:fld>
            <a:endParaRPr lang="en-US"/>
          </a:p>
        </p:txBody>
      </p:sp>
      <p:sp>
        <p:nvSpPr>
          <p:cNvPr id="6" name="Footer Placeholder 5">
            <a:extLst>
              <a:ext uri="{FF2B5EF4-FFF2-40B4-BE49-F238E27FC236}">
                <a16:creationId xmlns:a16="http://schemas.microsoft.com/office/drawing/2014/main" id="{9BB173A3-A56B-490E-88C5-43F3ADDC2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C2BF68-851E-4C80-A122-F644635A45B3}"/>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13969705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ABD383-37D7-4742-A066-0B5061983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32C144-1499-4B81-9D0A-C70E79E54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91A2D-5BDC-420A-9FC6-42C0E3E714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D7693F-0DCA-4D82-AF47-E07DE91A3A5A}" type="datetimeFigureOut">
              <a:rPr lang="en-US" smtClean="0"/>
              <a:t>2/9/2023</a:t>
            </a:fld>
            <a:endParaRPr lang="en-US"/>
          </a:p>
        </p:txBody>
      </p:sp>
      <p:sp>
        <p:nvSpPr>
          <p:cNvPr id="5" name="Footer Placeholder 4">
            <a:extLst>
              <a:ext uri="{FF2B5EF4-FFF2-40B4-BE49-F238E27FC236}">
                <a16:creationId xmlns:a16="http://schemas.microsoft.com/office/drawing/2014/main" id="{BB26A506-9A90-4E82-BB51-8B91A9C182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EE7240-7E7A-4820-B1DF-1EE1671D0D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0DEFB-77A4-46C1-8660-AD624529C968}" type="slidenum">
              <a:rPr lang="en-US" smtClean="0"/>
              <a:t>‹#›</a:t>
            </a:fld>
            <a:endParaRPr lang="en-US"/>
          </a:p>
        </p:txBody>
      </p:sp>
    </p:spTree>
    <p:extLst>
      <p:ext uri="{BB962C8B-B14F-4D97-AF65-F5344CB8AC3E}">
        <p14:creationId xmlns:p14="http://schemas.microsoft.com/office/powerpoint/2010/main" val="1167868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18" Type="http://schemas.openxmlformats.org/officeDocument/2006/relationships/image" Target="../media/image9.png"/><Relationship Id="rId3" Type="http://schemas.openxmlformats.org/officeDocument/2006/relationships/slide" Target="slide3.xml"/><Relationship Id="rId7" Type="http://schemas.openxmlformats.org/officeDocument/2006/relationships/slide" Target="slide4.xml"/><Relationship Id="rId12" Type="http://schemas.openxmlformats.org/officeDocument/2006/relationships/image" Target="../media/image6.png"/><Relationship Id="rId17" Type="http://schemas.openxmlformats.org/officeDocument/2006/relationships/slide" Target="slide9.xml"/><Relationship Id="rId2" Type="http://schemas.openxmlformats.org/officeDocument/2006/relationships/image" Target="../media/image1.jpg"/><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slide" Target="slide6.xml"/><Relationship Id="rId5" Type="http://schemas.openxmlformats.org/officeDocument/2006/relationships/slide" Target="slide2.xml"/><Relationship Id="rId15" Type="http://schemas.openxmlformats.org/officeDocument/2006/relationships/slide" Target="slide8.xml"/><Relationship Id="rId10" Type="http://schemas.openxmlformats.org/officeDocument/2006/relationships/image" Target="../media/image5.png"/><Relationship Id="rId19" Type="http://schemas.openxmlformats.org/officeDocument/2006/relationships/slide" Target="slide1.xml"/><Relationship Id="rId4" Type="http://schemas.openxmlformats.org/officeDocument/2006/relationships/image" Target="../media/image2.png"/><Relationship Id="rId9" Type="http://schemas.openxmlformats.org/officeDocument/2006/relationships/slide" Target="slide5.xml"/><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7.png"/><Relationship Id="rId18" Type="http://schemas.openxmlformats.org/officeDocument/2006/relationships/slide" Target="slide1.xm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slide" Target="slide7.xml"/><Relationship Id="rId17" Type="http://schemas.openxmlformats.org/officeDocument/2006/relationships/image" Target="../media/image9.png"/><Relationship Id="rId2" Type="http://schemas.openxmlformats.org/officeDocument/2006/relationships/slide" Target="slide3.xml"/><Relationship Id="rId16" Type="http://schemas.openxmlformats.org/officeDocument/2006/relationships/slide" Target="slide9.xml"/><Relationship Id="rId1" Type="http://schemas.openxmlformats.org/officeDocument/2006/relationships/slideLayout" Target="../slideLayouts/slideLayout9.xml"/><Relationship Id="rId6" Type="http://schemas.openxmlformats.org/officeDocument/2006/relationships/slide" Target="slide4.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slide" Target="slide6.xml"/><Relationship Id="rId19" Type="http://schemas.openxmlformats.org/officeDocument/2006/relationships/image" Target="../media/image10.png"/><Relationship Id="rId4" Type="http://schemas.openxmlformats.org/officeDocument/2006/relationships/slide" Target="slide2.xml"/><Relationship Id="rId9" Type="http://schemas.openxmlformats.org/officeDocument/2006/relationships/image" Target="../media/image5.png"/><Relationship Id="rId14" Type="http://schemas.openxmlformats.org/officeDocument/2006/relationships/slide" Target="slide8.xml"/></Relationships>
</file>

<file path=ppt/slides/_rels/slide3.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7.png"/><Relationship Id="rId18" Type="http://schemas.openxmlformats.org/officeDocument/2006/relationships/slide" Target="slide1.xml"/><Relationship Id="rId26"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12.svg"/><Relationship Id="rId7" Type="http://schemas.openxmlformats.org/officeDocument/2006/relationships/image" Target="../media/image4.png"/><Relationship Id="rId12" Type="http://schemas.openxmlformats.org/officeDocument/2006/relationships/slide" Target="slide7.xml"/><Relationship Id="rId17" Type="http://schemas.openxmlformats.org/officeDocument/2006/relationships/image" Target="../media/image9.png"/><Relationship Id="rId25" Type="http://schemas.openxmlformats.org/officeDocument/2006/relationships/image" Target="../media/image16.svg"/><Relationship Id="rId2" Type="http://schemas.openxmlformats.org/officeDocument/2006/relationships/slide" Target="slide3.xml"/><Relationship Id="rId16" Type="http://schemas.openxmlformats.org/officeDocument/2006/relationships/slide" Target="slide9.xml"/><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6.png"/><Relationship Id="rId24" Type="http://schemas.openxmlformats.org/officeDocument/2006/relationships/image" Target="../media/image15.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4.svg"/><Relationship Id="rId10" Type="http://schemas.openxmlformats.org/officeDocument/2006/relationships/slide" Target="slide6.xml"/><Relationship Id="rId19" Type="http://schemas.openxmlformats.org/officeDocument/2006/relationships/image" Target="../media/image10.png"/><Relationship Id="rId4" Type="http://schemas.openxmlformats.org/officeDocument/2006/relationships/slide" Target="slide2.xml"/><Relationship Id="rId9" Type="http://schemas.openxmlformats.org/officeDocument/2006/relationships/image" Target="../media/image5.png"/><Relationship Id="rId14" Type="http://schemas.openxmlformats.org/officeDocument/2006/relationships/slide" Target="slide8.xml"/><Relationship Id="rId22" Type="http://schemas.openxmlformats.org/officeDocument/2006/relationships/image" Target="../media/image13.png"/><Relationship Id="rId27" Type="http://schemas.openxmlformats.org/officeDocument/2006/relationships/image" Target="../media/image18.svg"/></Relationships>
</file>

<file path=ppt/slides/_rels/slide4.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7.png"/><Relationship Id="rId18" Type="http://schemas.openxmlformats.org/officeDocument/2006/relationships/slide" Target="slide1.xml"/><Relationship Id="rId26"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12.svg"/><Relationship Id="rId7" Type="http://schemas.openxmlformats.org/officeDocument/2006/relationships/image" Target="../media/image4.png"/><Relationship Id="rId12" Type="http://schemas.openxmlformats.org/officeDocument/2006/relationships/slide" Target="slide7.xml"/><Relationship Id="rId17" Type="http://schemas.openxmlformats.org/officeDocument/2006/relationships/image" Target="../media/image9.png"/><Relationship Id="rId25" Type="http://schemas.openxmlformats.org/officeDocument/2006/relationships/image" Target="../media/image16.svg"/><Relationship Id="rId2" Type="http://schemas.openxmlformats.org/officeDocument/2006/relationships/slide" Target="slide3.xml"/><Relationship Id="rId16" Type="http://schemas.openxmlformats.org/officeDocument/2006/relationships/slide" Target="slide9.xml"/><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6.png"/><Relationship Id="rId24" Type="http://schemas.openxmlformats.org/officeDocument/2006/relationships/image" Target="../media/image15.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4.svg"/><Relationship Id="rId10" Type="http://schemas.openxmlformats.org/officeDocument/2006/relationships/slide" Target="slide6.xml"/><Relationship Id="rId19" Type="http://schemas.openxmlformats.org/officeDocument/2006/relationships/image" Target="../media/image10.png"/><Relationship Id="rId4" Type="http://schemas.openxmlformats.org/officeDocument/2006/relationships/slide" Target="slide2.xml"/><Relationship Id="rId9" Type="http://schemas.openxmlformats.org/officeDocument/2006/relationships/image" Target="../media/image5.png"/><Relationship Id="rId14" Type="http://schemas.openxmlformats.org/officeDocument/2006/relationships/slide" Target="slide8.xml"/><Relationship Id="rId22" Type="http://schemas.openxmlformats.org/officeDocument/2006/relationships/image" Target="../media/image13.png"/><Relationship Id="rId27" Type="http://schemas.openxmlformats.org/officeDocument/2006/relationships/image" Target="../media/image18.sv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18" Type="http://schemas.openxmlformats.org/officeDocument/2006/relationships/image" Target="../media/image9.png"/><Relationship Id="rId3" Type="http://schemas.openxmlformats.org/officeDocument/2006/relationships/slide" Target="slide3.xml"/><Relationship Id="rId7" Type="http://schemas.openxmlformats.org/officeDocument/2006/relationships/slide" Target="slide4.xml"/><Relationship Id="rId12" Type="http://schemas.openxmlformats.org/officeDocument/2006/relationships/image" Target="../media/image6.png"/><Relationship Id="rId17" Type="http://schemas.openxmlformats.org/officeDocument/2006/relationships/slide" Target="slide9.xml"/><Relationship Id="rId2" Type="http://schemas.openxmlformats.org/officeDocument/2006/relationships/image" Target="../media/image1.jpg"/><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slide" Target="slide6.xml"/><Relationship Id="rId5" Type="http://schemas.openxmlformats.org/officeDocument/2006/relationships/slide" Target="slide2.xml"/><Relationship Id="rId15" Type="http://schemas.openxmlformats.org/officeDocument/2006/relationships/slide" Target="slide8.xml"/><Relationship Id="rId10" Type="http://schemas.openxmlformats.org/officeDocument/2006/relationships/image" Target="../media/image5.png"/><Relationship Id="rId19" Type="http://schemas.openxmlformats.org/officeDocument/2006/relationships/slide" Target="slide1.xml"/><Relationship Id="rId4" Type="http://schemas.openxmlformats.org/officeDocument/2006/relationships/image" Target="../media/image2.png"/><Relationship Id="rId9" Type="http://schemas.openxmlformats.org/officeDocument/2006/relationships/slide" Target="slide5.xml"/><Relationship Id="rId1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7.png"/><Relationship Id="rId18" Type="http://schemas.openxmlformats.org/officeDocument/2006/relationships/slide" Target="slide1.xm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slide" Target="slide7.xml"/><Relationship Id="rId17" Type="http://schemas.openxmlformats.org/officeDocument/2006/relationships/image" Target="../media/image9.png"/><Relationship Id="rId2" Type="http://schemas.openxmlformats.org/officeDocument/2006/relationships/slide" Target="slide3.xml"/><Relationship Id="rId16"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slide" Target="slide6.xml"/><Relationship Id="rId19" Type="http://schemas.openxmlformats.org/officeDocument/2006/relationships/image" Target="../media/image10.png"/><Relationship Id="rId4" Type="http://schemas.openxmlformats.org/officeDocument/2006/relationships/slide" Target="slide2.xml"/><Relationship Id="rId9" Type="http://schemas.openxmlformats.org/officeDocument/2006/relationships/image" Target="../media/image5.png"/><Relationship Id="rId14" Type="http://schemas.openxmlformats.org/officeDocument/2006/relationships/slide" Target="slide8.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slide" Target="slide5.xml"/><Relationship Id="rId18" Type="http://schemas.openxmlformats.org/officeDocument/2006/relationships/image" Target="../media/image7.png"/><Relationship Id="rId3" Type="http://schemas.openxmlformats.org/officeDocument/2006/relationships/image" Target="../media/image20.png"/><Relationship Id="rId21" Type="http://schemas.openxmlformats.org/officeDocument/2006/relationships/slide" Target="slide9.xml"/><Relationship Id="rId7" Type="http://schemas.openxmlformats.org/officeDocument/2006/relationships/slide" Target="slide3.xml"/><Relationship Id="rId12" Type="http://schemas.openxmlformats.org/officeDocument/2006/relationships/image" Target="../media/image4.png"/><Relationship Id="rId17" Type="http://schemas.openxmlformats.org/officeDocument/2006/relationships/slide" Target="slide7.xml"/><Relationship Id="rId2" Type="http://schemas.openxmlformats.org/officeDocument/2006/relationships/image" Target="../media/image19.png"/><Relationship Id="rId16" Type="http://schemas.openxmlformats.org/officeDocument/2006/relationships/image" Target="../media/image6.png"/><Relationship Id="rId20"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22.png"/><Relationship Id="rId11" Type="http://schemas.openxmlformats.org/officeDocument/2006/relationships/slide" Target="slide4.xml"/><Relationship Id="rId24" Type="http://schemas.openxmlformats.org/officeDocument/2006/relationships/image" Target="../media/image10.png"/><Relationship Id="rId5" Type="http://schemas.openxmlformats.org/officeDocument/2006/relationships/image" Target="../media/image21.png"/><Relationship Id="rId15" Type="http://schemas.openxmlformats.org/officeDocument/2006/relationships/slide" Target="slide6.xml"/><Relationship Id="rId23" Type="http://schemas.openxmlformats.org/officeDocument/2006/relationships/slide" Target="slide1.xml"/><Relationship Id="rId10" Type="http://schemas.openxmlformats.org/officeDocument/2006/relationships/image" Target="../media/image3.png"/><Relationship Id="rId19" Type="http://schemas.openxmlformats.org/officeDocument/2006/relationships/slide" Target="slide8.xml"/><Relationship Id="rId4" Type="http://schemas.microsoft.com/office/2007/relationships/hdphoto" Target="../media/hdphoto1.wdp"/><Relationship Id="rId9" Type="http://schemas.openxmlformats.org/officeDocument/2006/relationships/slide" Target="slide2.xml"/><Relationship Id="rId14" Type="http://schemas.openxmlformats.org/officeDocument/2006/relationships/image" Target="../media/image5.png"/><Relationship Id="rId22"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slide" Target="slide5.xml"/><Relationship Id="rId18" Type="http://schemas.openxmlformats.org/officeDocument/2006/relationships/image" Target="../media/image7.png"/><Relationship Id="rId3" Type="http://schemas.openxmlformats.org/officeDocument/2006/relationships/image" Target="../media/image24.png"/><Relationship Id="rId21" Type="http://schemas.openxmlformats.org/officeDocument/2006/relationships/slide" Target="slide9.xml"/><Relationship Id="rId7" Type="http://schemas.openxmlformats.org/officeDocument/2006/relationships/slide" Target="slide3.xml"/><Relationship Id="rId12" Type="http://schemas.openxmlformats.org/officeDocument/2006/relationships/image" Target="../media/image4.png"/><Relationship Id="rId17" Type="http://schemas.openxmlformats.org/officeDocument/2006/relationships/slide" Target="slide7.xml"/><Relationship Id="rId2" Type="http://schemas.openxmlformats.org/officeDocument/2006/relationships/image" Target="../media/image23.png"/><Relationship Id="rId16" Type="http://schemas.openxmlformats.org/officeDocument/2006/relationships/image" Target="../media/image6.png"/><Relationship Id="rId20"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slide" Target="slide4.xml"/><Relationship Id="rId24" Type="http://schemas.openxmlformats.org/officeDocument/2006/relationships/image" Target="../media/image10.png"/><Relationship Id="rId5" Type="http://schemas.openxmlformats.org/officeDocument/2006/relationships/image" Target="../media/image26.png"/><Relationship Id="rId15" Type="http://schemas.openxmlformats.org/officeDocument/2006/relationships/slide" Target="slide6.xml"/><Relationship Id="rId23" Type="http://schemas.openxmlformats.org/officeDocument/2006/relationships/slide" Target="slide1.xml"/><Relationship Id="rId10" Type="http://schemas.openxmlformats.org/officeDocument/2006/relationships/image" Target="../media/image3.png"/><Relationship Id="rId19" Type="http://schemas.openxmlformats.org/officeDocument/2006/relationships/slide" Target="slide8.xml"/><Relationship Id="rId4" Type="http://schemas.openxmlformats.org/officeDocument/2006/relationships/image" Target="../media/image25.png"/><Relationship Id="rId9" Type="http://schemas.openxmlformats.org/officeDocument/2006/relationships/slide" Target="slide2.xml"/><Relationship Id="rId14" Type="http://schemas.openxmlformats.org/officeDocument/2006/relationships/image" Target="../media/image5.png"/><Relationship Id="rId22"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slide" Target="slide5.xml"/><Relationship Id="rId18" Type="http://schemas.openxmlformats.org/officeDocument/2006/relationships/image" Target="../media/image7.png"/><Relationship Id="rId3" Type="http://schemas.openxmlformats.org/officeDocument/2006/relationships/image" Target="../media/image24.png"/><Relationship Id="rId21" Type="http://schemas.openxmlformats.org/officeDocument/2006/relationships/slide" Target="slide9.xml"/><Relationship Id="rId7" Type="http://schemas.openxmlformats.org/officeDocument/2006/relationships/slide" Target="slide3.xml"/><Relationship Id="rId12" Type="http://schemas.openxmlformats.org/officeDocument/2006/relationships/image" Target="../media/image4.png"/><Relationship Id="rId17" Type="http://schemas.openxmlformats.org/officeDocument/2006/relationships/slide" Target="slide7.xml"/><Relationship Id="rId2" Type="http://schemas.openxmlformats.org/officeDocument/2006/relationships/image" Target="../media/image23.png"/><Relationship Id="rId16" Type="http://schemas.openxmlformats.org/officeDocument/2006/relationships/image" Target="../media/image6.png"/><Relationship Id="rId20"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slide" Target="slide4.xml"/><Relationship Id="rId24" Type="http://schemas.openxmlformats.org/officeDocument/2006/relationships/image" Target="../media/image10.png"/><Relationship Id="rId5" Type="http://schemas.openxmlformats.org/officeDocument/2006/relationships/image" Target="../media/image26.png"/><Relationship Id="rId15" Type="http://schemas.openxmlformats.org/officeDocument/2006/relationships/slide" Target="slide6.xml"/><Relationship Id="rId23" Type="http://schemas.openxmlformats.org/officeDocument/2006/relationships/slide" Target="slide1.xml"/><Relationship Id="rId10" Type="http://schemas.openxmlformats.org/officeDocument/2006/relationships/image" Target="../media/image3.png"/><Relationship Id="rId19" Type="http://schemas.openxmlformats.org/officeDocument/2006/relationships/slide" Target="slide8.xml"/><Relationship Id="rId4" Type="http://schemas.openxmlformats.org/officeDocument/2006/relationships/image" Target="../media/image25.png"/><Relationship Id="rId9" Type="http://schemas.openxmlformats.org/officeDocument/2006/relationships/slide" Target="slide2.xml"/><Relationship Id="rId14" Type="http://schemas.openxmlformats.org/officeDocument/2006/relationships/image" Target="../media/image5.png"/><Relationship Id="rId2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B2E"/>
        </a:solidFill>
        <a:effectLst/>
      </p:bgPr>
    </p:bg>
    <p:spTree>
      <p:nvGrpSpPr>
        <p:cNvPr id="1" name=""/>
        <p:cNvGrpSpPr/>
        <p:nvPr/>
      </p:nvGrpSpPr>
      <p:grpSpPr>
        <a:xfrm>
          <a:off x="0" y="0"/>
          <a:ext cx="0" cy="0"/>
          <a:chOff x="0" y="0"/>
          <a:chExt cx="0" cy="0"/>
        </a:xfrm>
      </p:grpSpPr>
      <p:pic>
        <p:nvPicPr>
          <p:cNvPr id="44" name="GE" hidden="1">
            <a:extLst>
              <a:ext uri="{FF2B5EF4-FFF2-40B4-BE49-F238E27FC236}">
                <a16:creationId xmlns:a16="http://schemas.microsoft.com/office/drawing/2014/main" id="{1ED32C37-5924-4D77-807D-21E0200B4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1195" y="6232979"/>
            <a:ext cx="467471" cy="467471"/>
          </a:xfrm>
          <a:prstGeom prst="rect">
            <a:avLst/>
          </a:prstGeom>
        </p:spPr>
      </p:pic>
      <p:sp>
        <p:nvSpPr>
          <p:cNvPr id="5" name="Rectangle: Rounded Corners 4">
            <a:extLst>
              <a:ext uri="{FF2B5EF4-FFF2-40B4-BE49-F238E27FC236}">
                <a16:creationId xmlns:a16="http://schemas.microsoft.com/office/drawing/2014/main" id="{5CF9E174-109E-414E-84FA-2E8C714A76D8}"/>
              </a:ext>
            </a:extLst>
          </p:cNvPr>
          <p:cNvSpPr/>
          <p:nvPr/>
        </p:nvSpPr>
        <p:spPr>
          <a:xfrm>
            <a:off x="892859" y="1949189"/>
            <a:ext cx="10413312" cy="2235930"/>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C23F44DF-B0B4-46F8-89A4-4B889CDBC22F}"/>
              </a:ext>
            </a:extLst>
          </p:cNvPr>
          <p:cNvSpPr/>
          <p:nvPr/>
        </p:nvSpPr>
        <p:spPr>
          <a:xfrm>
            <a:off x="-14829057" y="5590073"/>
            <a:ext cx="28965833" cy="1324851"/>
          </a:xfrm>
          <a:custGeom>
            <a:avLst/>
            <a:gdLst>
              <a:gd name="connsiteX0" fmla="*/ 4247537 w 28965833"/>
              <a:gd name="connsiteY0" fmla="*/ 0 h 1324851"/>
              <a:gd name="connsiteX1" fmla="*/ 14831323 w 28965833"/>
              <a:gd name="connsiteY1" fmla="*/ 0 h 1324851"/>
              <a:gd name="connsiteX2" fmla="*/ 14839839 w 28965833"/>
              <a:gd name="connsiteY2" fmla="*/ 76623 h 1324851"/>
              <a:gd name="connsiteX3" fmla="*/ 15469270 w 28965833"/>
              <a:gd name="connsiteY3" fmla="*/ 541911 h 1324851"/>
              <a:gd name="connsiteX4" fmla="*/ 16098702 w 28965833"/>
              <a:gd name="connsiteY4" fmla="*/ 76623 h 1324851"/>
              <a:gd name="connsiteX5" fmla="*/ 16107218 w 28965833"/>
              <a:gd name="connsiteY5" fmla="*/ 0 h 1324851"/>
              <a:gd name="connsiteX6" fmla="*/ 28965833 w 28965833"/>
              <a:gd name="connsiteY6" fmla="*/ 0 h 1324851"/>
              <a:gd name="connsiteX7" fmla="*/ 28965833 w 28965833"/>
              <a:gd name="connsiteY7" fmla="*/ 1323438 h 1324851"/>
              <a:gd name="connsiteX8" fmla="*/ 4247537 w 28965833"/>
              <a:gd name="connsiteY8" fmla="*/ 1323438 h 1324851"/>
              <a:gd name="connsiteX9" fmla="*/ 4247537 w 28965833"/>
              <a:gd name="connsiteY9" fmla="*/ 1324851 h 1324851"/>
              <a:gd name="connsiteX10" fmla="*/ 0 w 28965833"/>
              <a:gd name="connsiteY10" fmla="*/ 1324851 h 1324851"/>
              <a:gd name="connsiteX11" fmla="*/ 0 w 28965833"/>
              <a:gd name="connsiteY11" fmla="*/ 62742 h 1324851"/>
              <a:gd name="connsiteX12" fmla="*/ 2251 w 28965833"/>
              <a:gd name="connsiteY12" fmla="*/ 1413 h 1324851"/>
              <a:gd name="connsiteX13" fmla="*/ 4247537 w 28965833"/>
              <a:gd name="connsiteY13" fmla="*/ 1413 h 132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65833" h="1324851">
                <a:moveTo>
                  <a:pt x="4247537" y="0"/>
                </a:moveTo>
                <a:lnTo>
                  <a:pt x="14831323" y="0"/>
                </a:lnTo>
                <a:lnTo>
                  <a:pt x="14839839" y="76623"/>
                </a:lnTo>
                <a:cubicBezTo>
                  <a:pt x="14899749" y="342163"/>
                  <a:pt x="15158791" y="541911"/>
                  <a:pt x="15469270" y="541911"/>
                </a:cubicBezTo>
                <a:cubicBezTo>
                  <a:pt x="15779750" y="541911"/>
                  <a:pt x="16038792" y="342163"/>
                  <a:pt x="16098702" y="76623"/>
                </a:cubicBezTo>
                <a:lnTo>
                  <a:pt x="16107218" y="0"/>
                </a:lnTo>
                <a:lnTo>
                  <a:pt x="28965833" y="0"/>
                </a:lnTo>
                <a:lnTo>
                  <a:pt x="28965833" y="1323438"/>
                </a:lnTo>
                <a:lnTo>
                  <a:pt x="4247537" y="1323438"/>
                </a:lnTo>
                <a:lnTo>
                  <a:pt x="4247537" y="1324851"/>
                </a:lnTo>
                <a:lnTo>
                  <a:pt x="0" y="1324851"/>
                </a:lnTo>
                <a:lnTo>
                  <a:pt x="0" y="62742"/>
                </a:lnTo>
                <a:lnTo>
                  <a:pt x="2251" y="1413"/>
                </a:lnTo>
                <a:lnTo>
                  <a:pt x="4247537" y="1413"/>
                </a:lnTo>
                <a:close/>
              </a:path>
            </a:pathLst>
          </a:custGeom>
          <a:solidFill>
            <a:schemeClr val="bg1">
              <a:lumMod val="6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C9507FA4-C608-4DD4-82EC-0294305E3EBC}"/>
              </a:ext>
            </a:extLst>
          </p:cNvPr>
          <p:cNvSpPr txBox="1"/>
          <p:nvPr/>
        </p:nvSpPr>
        <p:spPr>
          <a:xfrm>
            <a:off x="892859" y="2556619"/>
            <a:ext cx="10434312" cy="1015663"/>
          </a:xfrm>
          <a:prstGeom prst="rect">
            <a:avLst/>
          </a:prstGeom>
          <a:noFill/>
        </p:spPr>
        <p:txBody>
          <a:bodyPr wrap="square" rtlCol="0">
            <a:spAutoFit/>
          </a:bodyPr>
          <a:lstStyle/>
          <a:p>
            <a:pPr algn="ctr"/>
            <a:r>
              <a:rPr lang="en-US" sz="6000" b="1" dirty="0" err="1">
                <a:latin typeface="Century Gothic" panose="020B0502020202020204" pitchFamily="34" charset="0"/>
              </a:rPr>
              <a:t>MoodTunes</a:t>
            </a:r>
            <a:r>
              <a:rPr lang="en-US" sz="4000" b="1" dirty="0">
                <a:latin typeface="Century Gothic" panose="020B0502020202020204" pitchFamily="34" charset="0"/>
              </a:rPr>
              <a:t> </a:t>
            </a:r>
          </a:p>
        </p:txBody>
      </p:sp>
      <p:sp>
        <p:nvSpPr>
          <p:cNvPr id="7" name="Oval 6">
            <a:extLst>
              <a:ext uri="{FF2B5EF4-FFF2-40B4-BE49-F238E27FC236}">
                <a16:creationId xmlns:a16="http://schemas.microsoft.com/office/drawing/2014/main" id="{116B6F7F-C2D4-41FE-BCB4-4C671C7BF001}"/>
              </a:ext>
            </a:extLst>
          </p:cNvPr>
          <p:cNvSpPr/>
          <p:nvPr/>
        </p:nvSpPr>
        <p:spPr>
          <a:xfrm>
            <a:off x="1630041" y="5922243"/>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89A2966-5BDC-4237-B1F8-1C3FBF02DE4F}"/>
              </a:ext>
            </a:extLst>
          </p:cNvPr>
          <p:cNvSpPr/>
          <p:nvPr/>
        </p:nvSpPr>
        <p:spPr>
          <a:xfrm>
            <a:off x="2995301"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4760AC-1AC5-4469-B514-C5F85F2A2D75}"/>
              </a:ext>
            </a:extLst>
          </p:cNvPr>
          <p:cNvSpPr/>
          <p:nvPr/>
        </p:nvSpPr>
        <p:spPr>
          <a:xfrm>
            <a:off x="4362459"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21E003F-FFFB-4B87-B409-37568ED78D10}"/>
              </a:ext>
            </a:extLst>
          </p:cNvPr>
          <p:cNvSpPr/>
          <p:nvPr/>
        </p:nvSpPr>
        <p:spPr>
          <a:xfrm>
            <a:off x="5727638"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E6922E7-CC8B-48DA-A080-9DE8DB70A080}"/>
              </a:ext>
            </a:extLst>
          </p:cNvPr>
          <p:cNvSpPr/>
          <p:nvPr/>
        </p:nvSpPr>
        <p:spPr>
          <a:xfrm>
            <a:off x="709176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F18417D-B503-4539-86AD-C25AA5BEEC18}"/>
              </a:ext>
            </a:extLst>
          </p:cNvPr>
          <p:cNvSpPr/>
          <p:nvPr/>
        </p:nvSpPr>
        <p:spPr>
          <a:xfrm>
            <a:off x="8455894" y="5922243"/>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2067B41-205B-42A6-B191-E55728E1C4BA}"/>
              </a:ext>
            </a:extLst>
          </p:cNvPr>
          <p:cNvSpPr/>
          <p:nvPr/>
        </p:nvSpPr>
        <p:spPr>
          <a:xfrm>
            <a:off x="9820022"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6DF3EC7-6596-43F5-88FA-AED25D7D5B91}"/>
              </a:ext>
            </a:extLst>
          </p:cNvPr>
          <p:cNvSpPr/>
          <p:nvPr/>
        </p:nvSpPr>
        <p:spPr>
          <a:xfrm>
            <a:off x="1118284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hlinkClick r:id="rId3" action="ppaction://hlinksldjump"/>
            <a:extLst>
              <a:ext uri="{FF2B5EF4-FFF2-40B4-BE49-F238E27FC236}">
                <a16:creationId xmlns:a16="http://schemas.microsoft.com/office/drawing/2014/main" id="{95452C6C-7929-49BB-906B-00CD7026D4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0158" y="6015462"/>
            <a:ext cx="563268" cy="563268"/>
          </a:xfrm>
          <a:prstGeom prst="rect">
            <a:avLst/>
          </a:prstGeom>
          <a:effectLst>
            <a:outerShdw blurRad="50800" dist="38100" dir="2700000" algn="tl" rotWithShape="0">
              <a:prstClr val="black">
                <a:alpha val="40000"/>
              </a:prstClr>
            </a:outerShdw>
          </a:effectLst>
        </p:spPr>
      </p:pic>
      <p:pic>
        <p:nvPicPr>
          <p:cNvPr id="33" name="Picture 32">
            <a:hlinkClick r:id="rId5" action="ppaction://hlinksldjump"/>
            <a:extLst>
              <a:ext uri="{FF2B5EF4-FFF2-40B4-BE49-F238E27FC236}">
                <a16:creationId xmlns:a16="http://schemas.microsoft.com/office/drawing/2014/main" id="{45795A85-F138-410A-9CF1-E1F2651D97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24287" y="6055769"/>
            <a:ext cx="541116" cy="473752"/>
          </a:xfrm>
          <a:prstGeom prst="rect">
            <a:avLst/>
          </a:prstGeom>
          <a:effectLst>
            <a:outerShdw blurRad="50800" dist="38100" dir="2700000" algn="tl" rotWithShape="0">
              <a:prstClr val="black">
                <a:alpha val="40000"/>
              </a:prstClr>
            </a:outerShdw>
          </a:effectLst>
        </p:spPr>
      </p:pic>
      <p:pic>
        <p:nvPicPr>
          <p:cNvPr id="35" name="Picture 34">
            <a:hlinkClick r:id="rId7" action="ppaction://hlinksldjump"/>
            <a:extLst>
              <a:ext uri="{FF2B5EF4-FFF2-40B4-BE49-F238E27FC236}">
                <a16:creationId xmlns:a16="http://schemas.microsoft.com/office/drawing/2014/main" id="{9AD21585-4D18-4E10-BC94-455AB96AB7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74386" y="6037841"/>
            <a:ext cx="518510" cy="518510"/>
          </a:xfrm>
          <a:prstGeom prst="rect">
            <a:avLst/>
          </a:prstGeom>
          <a:effectLst>
            <a:outerShdw blurRad="50800" dist="38100" dir="2700000" algn="tl" rotWithShape="0">
              <a:prstClr val="black">
                <a:alpha val="40000"/>
              </a:prstClr>
            </a:outerShdw>
          </a:effectLst>
        </p:spPr>
      </p:pic>
      <p:pic>
        <p:nvPicPr>
          <p:cNvPr id="37" name="Picture 36">
            <a:hlinkClick r:id="rId9" action="ppaction://hlinksldjump"/>
            <a:extLst>
              <a:ext uri="{FF2B5EF4-FFF2-40B4-BE49-F238E27FC236}">
                <a16:creationId xmlns:a16="http://schemas.microsoft.com/office/drawing/2014/main" id="{262365AC-B218-42E5-8FD2-2F181361BE9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21926" y="6015462"/>
            <a:ext cx="410283" cy="534678"/>
          </a:xfrm>
          <a:prstGeom prst="rect">
            <a:avLst/>
          </a:prstGeom>
          <a:effectLst>
            <a:outerShdw blurRad="50800" dist="38100" dir="2700000" algn="tl" rotWithShape="0">
              <a:prstClr val="black">
                <a:alpha val="40000"/>
              </a:prstClr>
            </a:outerShdw>
          </a:effectLst>
        </p:spPr>
      </p:pic>
      <p:pic>
        <p:nvPicPr>
          <p:cNvPr id="39" name="Picture 38">
            <a:hlinkClick r:id="rId11" action="ppaction://hlinksldjump"/>
            <a:extLst>
              <a:ext uri="{FF2B5EF4-FFF2-40B4-BE49-F238E27FC236}">
                <a16:creationId xmlns:a16="http://schemas.microsoft.com/office/drawing/2014/main" id="{39559741-BEAF-4B38-B458-BBB3557582E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60243" y="6081189"/>
            <a:ext cx="423633" cy="408071"/>
          </a:xfrm>
          <a:prstGeom prst="rect">
            <a:avLst/>
          </a:prstGeom>
          <a:effectLst>
            <a:outerShdw blurRad="50800" dist="38100" dir="2700000" algn="tl" rotWithShape="0">
              <a:prstClr val="black">
                <a:alpha val="40000"/>
              </a:prstClr>
            </a:outerShdw>
          </a:effectLst>
        </p:spPr>
      </p:pic>
      <p:pic>
        <p:nvPicPr>
          <p:cNvPr id="41" name="Picture 40">
            <a:hlinkClick r:id="rId13" action="ppaction://hlinksldjump"/>
            <a:extLst>
              <a:ext uri="{FF2B5EF4-FFF2-40B4-BE49-F238E27FC236}">
                <a16:creationId xmlns:a16="http://schemas.microsoft.com/office/drawing/2014/main" id="{67F26151-6096-42AF-BFB3-BDAD1E47A0B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29042" y="6048606"/>
            <a:ext cx="486988" cy="457172"/>
          </a:xfrm>
          <a:prstGeom prst="rect">
            <a:avLst/>
          </a:prstGeom>
          <a:effectLst>
            <a:outerShdw blurRad="50800" dist="38100" dir="2700000" algn="tl" rotWithShape="0">
              <a:prstClr val="black">
                <a:alpha val="40000"/>
              </a:prstClr>
            </a:outerShdw>
          </a:effectLst>
        </p:spPr>
      </p:pic>
      <p:pic>
        <p:nvPicPr>
          <p:cNvPr id="43" name="Picture 42">
            <a:hlinkClick r:id="rId15" action="ppaction://hlinksldjump"/>
            <a:extLst>
              <a:ext uri="{FF2B5EF4-FFF2-40B4-BE49-F238E27FC236}">
                <a16:creationId xmlns:a16="http://schemas.microsoft.com/office/drawing/2014/main" id="{D8DB14C8-9617-4F21-A71B-11EF391D9BF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999622" y="6015462"/>
            <a:ext cx="381604" cy="508113"/>
          </a:xfrm>
          <a:prstGeom prst="rect">
            <a:avLst/>
          </a:prstGeom>
          <a:effectLst>
            <a:outerShdw blurRad="50800" dist="38100" dir="2700000" algn="tl" rotWithShape="0">
              <a:prstClr val="black">
                <a:alpha val="40000"/>
              </a:prstClr>
            </a:outerShdw>
          </a:effectLst>
        </p:spPr>
      </p:pic>
      <p:pic>
        <p:nvPicPr>
          <p:cNvPr id="45" name="Picture 44">
            <a:hlinkClick r:id="rId17" action="ppaction://hlinksldjump"/>
            <a:extLst>
              <a:ext uri="{FF2B5EF4-FFF2-40B4-BE49-F238E27FC236}">
                <a16:creationId xmlns:a16="http://schemas.microsoft.com/office/drawing/2014/main" id="{91F13C52-0A74-4645-9330-AE3B7923DB2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305710" y="6048606"/>
            <a:ext cx="490653" cy="490653"/>
          </a:xfrm>
          <a:prstGeom prst="rect">
            <a:avLst/>
          </a:prstGeom>
          <a:effectLst>
            <a:outerShdw blurRad="50800" dist="38100" dir="2700000" algn="tl" rotWithShape="0">
              <a:prstClr val="black">
                <a:alpha val="40000"/>
              </a:prstClr>
            </a:outerShdw>
          </a:effectLst>
        </p:spPr>
      </p:pic>
      <p:sp>
        <p:nvSpPr>
          <p:cNvPr id="36" name="Oval 35">
            <a:extLst>
              <a:ext uri="{FF2B5EF4-FFF2-40B4-BE49-F238E27FC236}">
                <a16:creationId xmlns:a16="http://schemas.microsoft.com/office/drawing/2014/main" id="{B8CA7B3A-5EA7-4541-83AC-6837DCE493D7}"/>
              </a:ext>
            </a:extLst>
          </p:cNvPr>
          <p:cNvSpPr/>
          <p:nvPr/>
        </p:nvSpPr>
        <p:spPr>
          <a:xfrm>
            <a:off x="262883" y="5253588"/>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hlinkClick r:id="rId19" action="ppaction://hlinksldjump"/>
            <a:extLst>
              <a:ext uri="{FF2B5EF4-FFF2-40B4-BE49-F238E27FC236}">
                <a16:creationId xmlns:a16="http://schemas.microsoft.com/office/drawing/2014/main" id="{30CD38C1-6DAB-4383-8B65-B936D0024987}"/>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92669" y="5340563"/>
            <a:ext cx="500190" cy="495601"/>
          </a:xfrm>
          <a:prstGeom prst="rect">
            <a:avLst/>
          </a:prstGeom>
        </p:spPr>
      </p:pic>
      <p:sp>
        <p:nvSpPr>
          <p:cNvPr id="6" name="Oval 5">
            <a:extLst>
              <a:ext uri="{FF2B5EF4-FFF2-40B4-BE49-F238E27FC236}">
                <a16:creationId xmlns:a16="http://schemas.microsoft.com/office/drawing/2014/main" id="{F2847101-0DA3-45D0-9102-F38B9614FF32}"/>
              </a:ext>
            </a:extLst>
          </p:cNvPr>
          <p:cNvSpPr/>
          <p:nvPr/>
        </p:nvSpPr>
        <p:spPr>
          <a:xfrm>
            <a:off x="9515117" y="2047164"/>
            <a:ext cx="411480" cy="411480"/>
          </a:xfrm>
          <a:prstGeom prst="ellipse">
            <a:avLst/>
          </a:prstGeom>
          <a:solidFill>
            <a:srgbClr val="E7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5D8895C-3291-4028-8977-437336CB8125}"/>
              </a:ext>
            </a:extLst>
          </p:cNvPr>
          <p:cNvSpPr/>
          <p:nvPr/>
        </p:nvSpPr>
        <p:spPr>
          <a:xfrm>
            <a:off x="10149347" y="2047164"/>
            <a:ext cx="411480" cy="4114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662AA51-1721-478E-96EA-346F37028E15}"/>
              </a:ext>
            </a:extLst>
          </p:cNvPr>
          <p:cNvSpPr/>
          <p:nvPr/>
        </p:nvSpPr>
        <p:spPr>
          <a:xfrm>
            <a:off x="10781037" y="2047164"/>
            <a:ext cx="411480" cy="41148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216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4C6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FE4968-9644-474F-A2E4-AD8EF6A0C8F2}"/>
              </a:ext>
            </a:extLst>
          </p:cNvPr>
          <p:cNvSpPr txBox="1"/>
          <p:nvPr/>
        </p:nvSpPr>
        <p:spPr>
          <a:xfrm>
            <a:off x="1945282" y="190501"/>
            <a:ext cx="8303617" cy="1107996"/>
          </a:xfrm>
          <a:prstGeom prst="rect">
            <a:avLst/>
          </a:prstGeom>
          <a:noFill/>
        </p:spPr>
        <p:txBody>
          <a:bodyPr wrap="square" rtlCol="0">
            <a:spAutoFit/>
          </a:bodyPr>
          <a:lstStyle/>
          <a:p>
            <a:pPr algn="ctr"/>
            <a:r>
              <a:rPr lang="en-US" sz="6600" b="1" dirty="0">
                <a:solidFill>
                  <a:schemeClr val="bg1"/>
                </a:solidFill>
                <a:latin typeface="Century Gothic" panose="020B0502020202020204" pitchFamily="34" charset="0"/>
                <a:cs typeface="Aharoni" panose="02010803020104030203" pitchFamily="2" charset="-79"/>
              </a:rPr>
              <a:t>MEMBERS</a:t>
            </a:r>
            <a:endParaRPr lang="en-US" sz="6000" b="1" dirty="0">
              <a:solidFill>
                <a:schemeClr val="bg1"/>
              </a:solidFill>
              <a:latin typeface="Century Gothic" panose="020B0502020202020204" pitchFamily="34" charset="0"/>
              <a:cs typeface="Aharoni" panose="02010803020104030203" pitchFamily="2" charset="-79"/>
            </a:endParaRPr>
          </a:p>
        </p:txBody>
      </p:sp>
      <p:sp>
        <p:nvSpPr>
          <p:cNvPr id="10" name="TextBox 9">
            <a:extLst>
              <a:ext uri="{FF2B5EF4-FFF2-40B4-BE49-F238E27FC236}">
                <a16:creationId xmlns:a16="http://schemas.microsoft.com/office/drawing/2014/main" id="{121D3EB5-3F38-4BD4-AB53-022E6E66C89F}"/>
              </a:ext>
            </a:extLst>
          </p:cNvPr>
          <p:cNvSpPr txBox="1"/>
          <p:nvPr/>
        </p:nvSpPr>
        <p:spPr>
          <a:xfrm>
            <a:off x="1336869" y="1736908"/>
            <a:ext cx="9170114" cy="2456570"/>
          </a:xfrm>
          <a:prstGeom prst="rect">
            <a:avLst/>
          </a:prstGeom>
          <a:noFill/>
        </p:spPr>
        <p:txBody>
          <a:bodyPr wrap="square" rtlCol="0">
            <a:spAutoFit/>
          </a:bodyPr>
          <a:lstStyle/>
          <a:p>
            <a:pPr algn="ctr">
              <a:lnSpc>
                <a:spcPct val="200000"/>
              </a:lnSpc>
            </a:pPr>
            <a:r>
              <a:rPr lang="en-US" sz="2000" b="1" dirty="0">
                <a:solidFill>
                  <a:schemeClr val="bg1"/>
                </a:solidFill>
                <a:effectLst>
                  <a:outerShdw blurRad="38100" dist="38100" dir="2700000" algn="tl">
                    <a:srgbClr val="000000">
                      <a:alpha val="43137"/>
                    </a:srgbClr>
                  </a:outerShdw>
                </a:effectLst>
                <a:latin typeface="Century Gothic" panose="020B0502020202020204" pitchFamily="34" charset="0"/>
              </a:rPr>
              <a:t>Chaitanya Vijay </a:t>
            </a:r>
            <a:r>
              <a:rPr lang="en-US" sz="2000" b="1" dirty="0" err="1">
                <a:solidFill>
                  <a:schemeClr val="bg1"/>
                </a:solidFill>
                <a:effectLst>
                  <a:outerShdw blurRad="38100" dist="38100" dir="2700000" algn="tl">
                    <a:srgbClr val="000000">
                      <a:alpha val="43137"/>
                    </a:srgbClr>
                  </a:outerShdw>
                </a:effectLst>
                <a:latin typeface="Century Gothic" panose="020B0502020202020204" pitchFamily="34" charset="0"/>
              </a:rPr>
              <a:t>Parab</a:t>
            </a:r>
            <a:r>
              <a:rPr lang="en-US" sz="2000" b="1" dirty="0">
                <a:solidFill>
                  <a:schemeClr val="bg1"/>
                </a:solidFill>
                <a:effectLst>
                  <a:outerShdw blurRad="38100" dist="38100" dir="2700000" algn="tl">
                    <a:srgbClr val="000000">
                      <a:alpha val="43137"/>
                    </a:srgbClr>
                  </a:outerShdw>
                </a:effectLst>
                <a:latin typeface="Century Gothic" panose="020B0502020202020204" pitchFamily="34" charset="0"/>
              </a:rPr>
              <a:t> – (Leader)</a:t>
            </a:r>
          </a:p>
          <a:p>
            <a:pPr algn="ctr">
              <a:lnSpc>
                <a:spcPct val="200000"/>
              </a:lnSpc>
            </a:pPr>
            <a:r>
              <a:rPr lang="en-US" sz="2000" b="1" dirty="0" err="1">
                <a:solidFill>
                  <a:schemeClr val="bg1"/>
                </a:solidFill>
                <a:effectLst>
                  <a:outerShdw blurRad="38100" dist="38100" dir="2700000" algn="tl">
                    <a:srgbClr val="000000">
                      <a:alpha val="43137"/>
                    </a:srgbClr>
                  </a:outerShdw>
                </a:effectLst>
                <a:latin typeface="Century Gothic" panose="020B0502020202020204" pitchFamily="34" charset="0"/>
              </a:rPr>
              <a:t>Katheem</a:t>
            </a:r>
            <a:r>
              <a:rPr lang="en-US" sz="2000" b="1" dirty="0">
                <a:solidFill>
                  <a:schemeClr val="bg1"/>
                </a:solidFill>
                <a:effectLst>
                  <a:outerShdw blurRad="38100" dist="38100" dir="2700000" algn="tl">
                    <a:srgbClr val="000000">
                      <a:alpha val="43137"/>
                    </a:srgbClr>
                  </a:outerShdw>
                </a:effectLst>
                <a:latin typeface="Century Gothic" panose="020B0502020202020204" pitchFamily="34" charset="0"/>
              </a:rPr>
              <a:t> </a:t>
            </a:r>
            <a:r>
              <a:rPr lang="en-US" sz="2000" b="1" dirty="0" err="1">
                <a:solidFill>
                  <a:schemeClr val="bg1"/>
                </a:solidFill>
                <a:effectLst>
                  <a:outerShdw blurRad="38100" dist="38100" dir="2700000" algn="tl">
                    <a:srgbClr val="000000">
                      <a:alpha val="43137"/>
                    </a:srgbClr>
                  </a:outerShdw>
                </a:effectLst>
                <a:latin typeface="Century Gothic" panose="020B0502020202020204" pitchFamily="34" charset="0"/>
              </a:rPr>
              <a:t>Kizhar</a:t>
            </a:r>
            <a:r>
              <a:rPr lang="en-US" sz="2000" b="1" dirty="0">
                <a:solidFill>
                  <a:schemeClr val="bg1"/>
                </a:solidFill>
                <a:effectLst>
                  <a:outerShdw blurRad="38100" dist="38100" dir="2700000" algn="tl">
                    <a:srgbClr val="000000">
                      <a:alpha val="43137"/>
                    </a:srgbClr>
                  </a:outerShdw>
                </a:effectLst>
                <a:latin typeface="Century Gothic" panose="020B0502020202020204" pitchFamily="34" charset="0"/>
              </a:rPr>
              <a:t> Ahmed </a:t>
            </a:r>
            <a:endParaRPr lang="en-US" sz="2000" b="1" dirty="0">
              <a:effectLst>
                <a:outerShdw blurRad="38100" dist="38100" dir="2700000" algn="tl">
                  <a:srgbClr val="000000">
                    <a:alpha val="43137"/>
                  </a:srgbClr>
                </a:outerShdw>
              </a:effectLst>
              <a:latin typeface="Century Gothic" panose="020B0502020202020204" pitchFamily="34" charset="0"/>
            </a:endParaRPr>
          </a:p>
          <a:p>
            <a:pPr algn="ctr">
              <a:lnSpc>
                <a:spcPct val="200000"/>
              </a:lnSpc>
            </a:pPr>
            <a:r>
              <a:rPr lang="en-US" sz="2000" b="1" dirty="0">
                <a:solidFill>
                  <a:schemeClr val="bg1"/>
                </a:solidFill>
                <a:effectLst>
                  <a:outerShdw blurRad="38100" dist="38100" dir="2700000" algn="tl">
                    <a:srgbClr val="000000">
                      <a:alpha val="43137"/>
                    </a:srgbClr>
                  </a:outerShdw>
                </a:effectLst>
                <a:latin typeface="Century Gothic" panose="020B0502020202020204" pitchFamily="34" charset="0"/>
              </a:rPr>
              <a:t>Shaikh Mohd Shoeb  </a:t>
            </a:r>
          </a:p>
          <a:p>
            <a:pPr algn="ctr">
              <a:lnSpc>
                <a:spcPct val="200000"/>
              </a:lnSpc>
            </a:pPr>
            <a:r>
              <a:rPr lang="en-US" sz="2000" b="1" dirty="0">
                <a:solidFill>
                  <a:schemeClr val="bg1"/>
                </a:solidFill>
                <a:effectLst>
                  <a:outerShdw blurRad="38100" dist="38100" dir="2700000" algn="tl">
                    <a:srgbClr val="000000">
                      <a:alpha val="43137"/>
                    </a:srgbClr>
                  </a:outerShdw>
                </a:effectLst>
                <a:latin typeface="Century Gothic" panose="020B0502020202020204" pitchFamily="34" charset="0"/>
              </a:rPr>
              <a:t>Shaikh </a:t>
            </a:r>
            <a:r>
              <a:rPr lang="en-US" sz="2000" b="1" dirty="0" err="1">
                <a:solidFill>
                  <a:schemeClr val="bg1"/>
                </a:solidFill>
                <a:effectLst>
                  <a:outerShdw blurRad="38100" dist="38100" dir="2700000" algn="tl">
                    <a:srgbClr val="000000">
                      <a:alpha val="43137"/>
                    </a:srgbClr>
                  </a:outerShdw>
                </a:effectLst>
                <a:latin typeface="Century Gothic" panose="020B0502020202020204" pitchFamily="34" charset="0"/>
              </a:rPr>
              <a:t>Mudasser</a:t>
            </a:r>
            <a:r>
              <a:rPr lang="en-US" sz="2000" b="1" dirty="0">
                <a:solidFill>
                  <a:schemeClr val="bg1"/>
                </a:solidFill>
                <a:effectLst>
                  <a:outerShdw blurRad="38100" dist="38100" dir="2700000" algn="tl">
                    <a:srgbClr val="000000">
                      <a:alpha val="43137"/>
                    </a:srgbClr>
                  </a:outerShdw>
                </a:effectLst>
                <a:latin typeface="Century Gothic" panose="020B0502020202020204" pitchFamily="34" charset="0"/>
              </a:rPr>
              <a:t> Ali</a:t>
            </a:r>
          </a:p>
        </p:txBody>
      </p:sp>
      <p:sp>
        <p:nvSpPr>
          <p:cNvPr id="35" name="Freeform: Shape 34">
            <a:extLst>
              <a:ext uri="{FF2B5EF4-FFF2-40B4-BE49-F238E27FC236}">
                <a16:creationId xmlns:a16="http://schemas.microsoft.com/office/drawing/2014/main" id="{06195A28-ECF6-476E-9551-EE2D9FE1194A}"/>
              </a:ext>
            </a:extLst>
          </p:cNvPr>
          <p:cNvSpPr/>
          <p:nvPr/>
        </p:nvSpPr>
        <p:spPr>
          <a:xfrm>
            <a:off x="-13479229" y="5590073"/>
            <a:ext cx="28965833" cy="1324851"/>
          </a:xfrm>
          <a:custGeom>
            <a:avLst/>
            <a:gdLst>
              <a:gd name="connsiteX0" fmla="*/ 4247537 w 28965833"/>
              <a:gd name="connsiteY0" fmla="*/ 0 h 1324851"/>
              <a:gd name="connsiteX1" fmla="*/ 14831323 w 28965833"/>
              <a:gd name="connsiteY1" fmla="*/ 0 h 1324851"/>
              <a:gd name="connsiteX2" fmla="*/ 14839839 w 28965833"/>
              <a:gd name="connsiteY2" fmla="*/ 76623 h 1324851"/>
              <a:gd name="connsiteX3" fmla="*/ 15469270 w 28965833"/>
              <a:gd name="connsiteY3" fmla="*/ 541911 h 1324851"/>
              <a:gd name="connsiteX4" fmla="*/ 16098702 w 28965833"/>
              <a:gd name="connsiteY4" fmla="*/ 76623 h 1324851"/>
              <a:gd name="connsiteX5" fmla="*/ 16107218 w 28965833"/>
              <a:gd name="connsiteY5" fmla="*/ 0 h 1324851"/>
              <a:gd name="connsiteX6" fmla="*/ 28965833 w 28965833"/>
              <a:gd name="connsiteY6" fmla="*/ 0 h 1324851"/>
              <a:gd name="connsiteX7" fmla="*/ 28965833 w 28965833"/>
              <a:gd name="connsiteY7" fmla="*/ 1323438 h 1324851"/>
              <a:gd name="connsiteX8" fmla="*/ 4247537 w 28965833"/>
              <a:gd name="connsiteY8" fmla="*/ 1323438 h 1324851"/>
              <a:gd name="connsiteX9" fmla="*/ 4247537 w 28965833"/>
              <a:gd name="connsiteY9" fmla="*/ 1324851 h 1324851"/>
              <a:gd name="connsiteX10" fmla="*/ 0 w 28965833"/>
              <a:gd name="connsiteY10" fmla="*/ 1324851 h 1324851"/>
              <a:gd name="connsiteX11" fmla="*/ 0 w 28965833"/>
              <a:gd name="connsiteY11" fmla="*/ 62742 h 1324851"/>
              <a:gd name="connsiteX12" fmla="*/ 2251 w 28965833"/>
              <a:gd name="connsiteY12" fmla="*/ 1413 h 1324851"/>
              <a:gd name="connsiteX13" fmla="*/ 4247537 w 28965833"/>
              <a:gd name="connsiteY13" fmla="*/ 1413 h 132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65833" h="1324851">
                <a:moveTo>
                  <a:pt x="4247537" y="0"/>
                </a:moveTo>
                <a:lnTo>
                  <a:pt x="14831323" y="0"/>
                </a:lnTo>
                <a:lnTo>
                  <a:pt x="14839839" y="76623"/>
                </a:lnTo>
                <a:cubicBezTo>
                  <a:pt x="14899749" y="342163"/>
                  <a:pt x="15158791" y="541911"/>
                  <a:pt x="15469270" y="541911"/>
                </a:cubicBezTo>
                <a:cubicBezTo>
                  <a:pt x="15779750" y="541911"/>
                  <a:pt x="16038792" y="342163"/>
                  <a:pt x="16098702" y="76623"/>
                </a:cubicBezTo>
                <a:lnTo>
                  <a:pt x="16107218" y="0"/>
                </a:lnTo>
                <a:lnTo>
                  <a:pt x="28965833" y="0"/>
                </a:lnTo>
                <a:lnTo>
                  <a:pt x="28965833" y="1323438"/>
                </a:lnTo>
                <a:lnTo>
                  <a:pt x="4247537" y="1323438"/>
                </a:lnTo>
                <a:lnTo>
                  <a:pt x="4247537" y="1324851"/>
                </a:lnTo>
                <a:lnTo>
                  <a:pt x="0" y="1324851"/>
                </a:lnTo>
                <a:lnTo>
                  <a:pt x="0" y="62742"/>
                </a:lnTo>
                <a:lnTo>
                  <a:pt x="2251" y="1413"/>
                </a:lnTo>
                <a:lnTo>
                  <a:pt x="4247537" y="1413"/>
                </a:lnTo>
                <a:close/>
              </a:path>
            </a:pathLst>
          </a:custGeom>
          <a:solidFill>
            <a:schemeClr val="bg1">
              <a:lumMod val="6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Oval 35">
            <a:extLst>
              <a:ext uri="{FF2B5EF4-FFF2-40B4-BE49-F238E27FC236}">
                <a16:creationId xmlns:a16="http://schemas.microsoft.com/office/drawing/2014/main" id="{8585124C-B170-42C2-9777-5EDE2ED337D8}"/>
              </a:ext>
            </a:extLst>
          </p:cNvPr>
          <p:cNvSpPr/>
          <p:nvPr/>
        </p:nvSpPr>
        <p:spPr>
          <a:xfrm>
            <a:off x="1630041" y="5254237"/>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97A16-138E-44E6-8844-20209B8A6D4E}"/>
              </a:ext>
            </a:extLst>
          </p:cNvPr>
          <p:cNvSpPr/>
          <p:nvPr/>
        </p:nvSpPr>
        <p:spPr>
          <a:xfrm>
            <a:off x="2995301"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5C91720-5C7E-439D-86DD-55D25341FF49}"/>
              </a:ext>
            </a:extLst>
          </p:cNvPr>
          <p:cNvSpPr/>
          <p:nvPr/>
        </p:nvSpPr>
        <p:spPr>
          <a:xfrm>
            <a:off x="4362459"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E25514A-FD78-49C8-806A-8635697D4A97}"/>
              </a:ext>
            </a:extLst>
          </p:cNvPr>
          <p:cNvSpPr/>
          <p:nvPr/>
        </p:nvSpPr>
        <p:spPr>
          <a:xfrm>
            <a:off x="5727638"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C1A6B42-B1A6-4ADD-A186-76EC6D075C44}"/>
              </a:ext>
            </a:extLst>
          </p:cNvPr>
          <p:cNvSpPr/>
          <p:nvPr/>
        </p:nvSpPr>
        <p:spPr>
          <a:xfrm>
            <a:off x="709176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E7AF745-38EA-4F06-BE68-0E1B3DDA4DA8}"/>
              </a:ext>
            </a:extLst>
          </p:cNvPr>
          <p:cNvSpPr/>
          <p:nvPr/>
        </p:nvSpPr>
        <p:spPr>
          <a:xfrm>
            <a:off x="8455894" y="5922243"/>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5FCCE5B-CCA8-42C0-922D-D5D931581486}"/>
              </a:ext>
            </a:extLst>
          </p:cNvPr>
          <p:cNvSpPr/>
          <p:nvPr/>
        </p:nvSpPr>
        <p:spPr>
          <a:xfrm>
            <a:off x="9820022"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86BDCE80-49B1-4F36-9035-AE1012E0D873}"/>
              </a:ext>
            </a:extLst>
          </p:cNvPr>
          <p:cNvSpPr/>
          <p:nvPr/>
        </p:nvSpPr>
        <p:spPr>
          <a:xfrm>
            <a:off x="1118284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hlinkClick r:id="rId2" action="ppaction://hlinksldjump"/>
            <a:extLst>
              <a:ext uri="{FF2B5EF4-FFF2-40B4-BE49-F238E27FC236}">
                <a16:creationId xmlns:a16="http://schemas.microsoft.com/office/drawing/2014/main" id="{827F36C9-2CB5-4F62-9005-B301914F7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158" y="6015462"/>
            <a:ext cx="563268" cy="563268"/>
          </a:xfrm>
          <a:prstGeom prst="rect">
            <a:avLst/>
          </a:prstGeom>
          <a:effectLst>
            <a:outerShdw blurRad="50800" dist="38100" dir="2700000" algn="tl" rotWithShape="0">
              <a:prstClr val="black">
                <a:alpha val="40000"/>
              </a:prstClr>
            </a:outerShdw>
          </a:effectLst>
        </p:spPr>
      </p:pic>
      <p:pic>
        <p:nvPicPr>
          <p:cNvPr id="45" name="Picture 44">
            <a:hlinkClick r:id="rId4" action="ppaction://hlinksldjump"/>
            <a:extLst>
              <a:ext uri="{FF2B5EF4-FFF2-40B4-BE49-F238E27FC236}">
                <a16:creationId xmlns:a16="http://schemas.microsoft.com/office/drawing/2014/main" id="{0C6C2951-18C8-419F-B51B-2D9D1A25B4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4287" y="5387763"/>
            <a:ext cx="541116" cy="473752"/>
          </a:xfrm>
          <a:prstGeom prst="rect">
            <a:avLst/>
          </a:prstGeom>
          <a:effectLst>
            <a:outerShdw blurRad="50800" dist="38100" dir="2700000" algn="tl" rotWithShape="0">
              <a:prstClr val="black">
                <a:alpha val="40000"/>
              </a:prstClr>
            </a:outerShdw>
          </a:effectLst>
        </p:spPr>
      </p:pic>
      <p:pic>
        <p:nvPicPr>
          <p:cNvPr id="46" name="Picture 45">
            <a:hlinkClick r:id="rId6" action="ppaction://hlinksldjump"/>
            <a:extLst>
              <a:ext uri="{FF2B5EF4-FFF2-40B4-BE49-F238E27FC236}">
                <a16:creationId xmlns:a16="http://schemas.microsoft.com/office/drawing/2014/main" id="{D9DD48B7-B0BA-478B-8788-21E432DF79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4386" y="6037841"/>
            <a:ext cx="518510" cy="518510"/>
          </a:xfrm>
          <a:prstGeom prst="rect">
            <a:avLst/>
          </a:prstGeom>
          <a:effectLst>
            <a:outerShdw blurRad="50800" dist="38100" dir="2700000" algn="tl" rotWithShape="0">
              <a:prstClr val="black">
                <a:alpha val="40000"/>
              </a:prstClr>
            </a:outerShdw>
          </a:effectLst>
        </p:spPr>
      </p:pic>
      <p:pic>
        <p:nvPicPr>
          <p:cNvPr id="47" name="Picture 46">
            <a:hlinkClick r:id="rId8" action="ppaction://hlinksldjump"/>
            <a:extLst>
              <a:ext uri="{FF2B5EF4-FFF2-40B4-BE49-F238E27FC236}">
                <a16:creationId xmlns:a16="http://schemas.microsoft.com/office/drawing/2014/main" id="{223EBFFC-E200-48BE-91FE-707C8B314B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21926" y="6015462"/>
            <a:ext cx="410283" cy="534678"/>
          </a:xfrm>
          <a:prstGeom prst="rect">
            <a:avLst/>
          </a:prstGeom>
          <a:effectLst>
            <a:outerShdw blurRad="50800" dist="38100" dir="2700000" algn="tl" rotWithShape="0">
              <a:prstClr val="black">
                <a:alpha val="40000"/>
              </a:prstClr>
            </a:outerShdw>
          </a:effectLst>
        </p:spPr>
      </p:pic>
      <p:pic>
        <p:nvPicPr>
          <p:cNvPr id="48" name="Picture 47">
            <a:hlinkClick r:id="rId10" action="ppaction://hlinksldjump"/>
            <a:extLst>
              <a:ext uri="{FF2B5EF4-FFF2-40B4-BE49-F238E27FC236}">
                <a16:creationId xmlns:a16="http://schemas.microsoft.com/office/drawing/2014/main" id="{109378A5-9DC8-4467-8569-A4570054863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60243" y="6081189"/>
            <a:ext cx="423633" cy="408071"/>
          </a:xfrm>
          <a:prstGeom prst="rect">
            <a:avLst/>
          </a:prstGeom>
          <a:effectLst>
            <a:outerShdw blurRad="50800" dist="38100" dir="2700000" algn="tl" rotWithShape="0">
              <a:prstClr val="black">
                <a:alpha val="40000"/>
              </a:prstClr>
            </a:outerShdw>
          </a:effectLst>
        </p:spPr>
      </p:pic>
      <p:pic>
        <p:nvPicPr>
          <p:cNvPr id="49" name="Picture 48">
            <a:hlinkClick r:id="rId12" action="ppaction://hlinksldjump"/>
            <a:extLst>
              <a:ext uri="{FF2B5EF4-FFF2-40B4-BE49-F238E27FC236}">
                <a16:creationId xmlns:a16="http://schemas.microsoft.com/office/drawing/2014/main" id="{24374FD3-C0A1-4654-A8C7-B4DBE37BEE8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29042" y="6048606"/>
            <a:ext cx="486988" cy="457172"/>
          </a:xfrm>
          <a:prstGeom prst="rect">
            <a:avLst/>
          </a:prstGeom>
          <a:effectLst>
            <a:outerShdw blurRad="50800" dist="38100" dir="2700000" algn="tl" rotWithShape="0">
              <a:prstClr val="black">
                <a:alpha val="40000"/>
              </a:prstClr>
            </a:outerShdw>
          </a:effectLst>
        </p:spPr>
      </p:pic>
      <p:pic>
        <p:nvPicPr>
          <p:cNvPr id="50" name="Picture 49">
            <a:hlinkClick r:id="rId14" action="ppaction://hlinksldjump"/>
            <a:extLst>
              <a:ext uri="{FF2B5EF4-FFF2-40B4-BE49-F238E27FC236}">
                <a16:creationId xmlns:a16="http://schemas.microsoft.com/office/drawing/2014/main" id="{F09B9E74-DC5B-4554-8F33-073CCEED73E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999622" y="6015462"/>
            <a:ext cx="381604" cy="508113"/>
          </a:xfrm>
          <a:prstGeom prst="rect">
            <a:avLst/>
          </a:prstGeom>
          <a:effectLst>
            <a:outerShdw blurRad="50800" dist="38100" dir="2700000" algn="tl" rotWithShape="0">
              <a:prstClr val="black">
                <a:alpha val="40000"/>
              </a:prstClr>
            </a:outerShdw>
          </a:effectLst>
        </p:spPr>
      </p:pic>
      <p:pic>
        <p:nvPicPr>
          <p:cNvPr id="51" name="Picture 50">
            <a:hlinkClick r:id="rId16" action="ppaction://hlinksldjump"/>
            <a:extLst>
              <a:ext uri="{FF2B5EF4-FFF2-40B4-BE49-F238E27FC236}">
                <a16:creationId xmlns:a16="http://schemas.microsoft.com/office/drawing/2014/main" id="{C246E80C-3135-418E-B1DA-9DE08CCF0FB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305710" y="6048606"/>
            <a:ext cx="490653" cy="490653"/>
          </a:xfrm>
          <a:prstGeom prst="rect">
            <a:avLst/>
          </a:prstGeom>
          <a:effectLst>
            <a:outerShdw blurRad="50800" dist="38100" dir="2700000" algn="tl" rotWithShape="0">
              <a:prstClr val="black">
                <a:alpha val="40000"/>
              </a:prstClr>
            </a:outerShdw>
          </a:effectLst>
        </p:spPr>
      </p:pic>
      <p:sp>
        <p:nvSpPr>
          <p:cNvPr id="52" name="Oval 51">
            <a:extLst>
              <a:ext uri="{FF2B5EF4-FFF2-40B4-BE49-F238E27FC236}">
                <a16:creationId xmlns:a16="http://schemas.microsoft.com/office/drawing/2014/main" id="{039D6B2A-000B-4971-A3EE-4F84E790FC5F}"/>
              </a:ext>
            </a:extLst>
          </p:cNvPr>
          <p:cNvSpPr/>
          <p:nvPr/>
        </p:nvSpPr>
        <p:spPr>
          <a:xfrm>
            <a:off x="281457" y="592320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hlinkClick r:id="rId18" action="ppaction://hlinksldjump"/>
            <a:extLst>
              <a:ext uri="{FF2B5EF4-FFF2-40B4-BE49-F238E27FC236}">
                <a16:creationId xmlns:a16="http://schemas.microsoft.com/office/drawing/2014/main" id="{50139061-4125-4DEE-9D1B-7AEB1327FFF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11243" y="6010177"/>
            <a:ext cx="500190" cy="495601"/>
          </a:xfrm>
          <a:prstGeom prst="rect">
            <a:avLst/>
          </a:prstGeom>
        </p:spPr>
      </p:pic>
    </p:spTree>
    <p:extLst>
      <p:ext uri="{BB962C8B-B14F-4D97-AF65-F5344CB8AC3E}">
        <p14:creationId xmlns:p14="http://schemas.microsoft.com/office/powerpoint/2010/main" val="3845551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666FF"/>
        </a:solidFill>
        <a:effectLst/>
      </p:bgPr>
    </p:bg>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CF7293AB-4EAF-4944-9001-8121B4D5C573}"/>
              </a:ext>
            </a:extLst>
          </p:cNvPr>
          <p:cNvSpPr txBox="1"/>
          <p:nvPr/>
        </p:nvSpPr>
        <p:spPr>
          <a:xfrm>
            <a:off x="1945282" y="190501"/>
            <a:ext cx="8303617" cy="1107996"/>
          </a:xfrm>
          <a:prstGeom prst="rect">
            <a:avLst/>
          </a:prstGeom>
          <a:noFill/>
        </p:spPr>
        <p:txBody>
          <a:bodyPr wrap="square" rtlCol="0">
            <a:spAutoFit/>
          </a:bodyPr>
          <a:lstStyle/>
          <a:p>
            <a:pPr algn="ctr"/>
            <a:r>
              <a:rPr lang="en-US" sz="6600" b="1" dirty="0">
                <a:solidFill>
                  <a:schemeClr val="bg1"/>
                </a:solidFill>
                <a:latin typeface="Century Gothic" panose="020B0502020202020204" pitchFamily="34" charset="0"/>
                <a:cs typeface="Aharoni" panose="02010803020104030203" pitchFamily="2" charset="-79"/>
              </a:rPr>
              <a:t>INTRODUCTION</a:t>
            </a:r>
          </a:p>
        </p:txBody>
      </p:sp>
      <p:sp>
        <p:nvSpPr>
          <p:cNvPr id="4" name="TextBox 3">
            <a:extLst>
              <a:ext uri="{FF2B5EF4-FFF2-40B4-BE49-F238E27FC236}">
                <a16:creationId xmlns:a16="http://schemas.microsoft.com/office/drawing/2014/main" id="{5E4459B6-16B5-46AF-8B10-2E37F116DF3F}"/>
              </a:ext>
            </a:extLst>
          </p:cNvPr>
          <p:cNvSpPr txBox="1"/>
          <p:nvPr/>
        </p:nvSpPr>
        <p:spPr>
          <a:xfrm>
            <a:off x="1791930" y="1454669"/>
            <a:ext cx="8666028" cy="3416320"/>
          </a:xfrm>
          <a:prstGeom prst="rect">
            <a:avLst/>
          </a:prstGeom>
          <a:noFill/>
        </p:spPr>
        <p:txBody>
          <a:bodyPr wrap="square" rtlCol="0">
            <a:spAutoFit/>
          </a:bodyPr>
          <a:lstStyle/>
          <a:p>
            <a:r>
              <a:rPr lang="en-US" b="1" i="0" dirty="0">
                <a:solidFill>
                  <a:srgbClr val="202124"/>
                </a:solidFill>
                <a:effectLst/>
                <a:latin typeface="Century Gothic" panose="020B0502020202020204" pitchFamily="34" charset="0"/>
              </a:rPr>
              <a:t>Music is an art form and cultural activity consisting of sounds and silence organized in time. It can be performed using instruments, vocalizations, or electronic means, and can evoke emotions and express ideas and stories. Music is found in many cultures and has been an important part of human history and experience. But with advancements of the time, the numbers of music have been increasing which leads to the issue of manually selecting each piece of music based on your feelings. This led to the need for some technology to automate this process of music selection. We can achieve this process by using Convolutional Neural Network (CNN) to first identify the user’s emotions and afterward play music based on obtained emotion as output. We will also discuss how our technology differs from those on market and how we can and will achieve that.</a:t>
            </a:r>
            <a:endParaRPr lang="en-US" dirty="0"/>
          </a:p>
        </p:txBody>
      </p:sp>
      <p:sp>
        <p:nvSpPr>
          <p:cNvPr id="75" name="Freeform: Shape 74">
            <a:extLst>
              <a:ext uri="{FF2B5EF4-FFF2-40B4-BE49-F238E27FC236}">
                <a16:creationId xmlns:a16="http://schemas.microsoft.com/office/drawing/2014/main" id="{126D4204-9130-4FE7-86DD-8739E7DC7D06}"/>
              </a:ext>
            </a:extLst>
          </p:cNvPr>
          <p:cNvSpPr/>
          <p:nvPr/>
        </p:nvSpPr>
        <p:spPr>
          <a:xfrm>
            <a:off x="-12112071" y="5590073"/>
            <a:ext cx="28965833" cy="1324851"/>
          </a:xfrm>
          <a:custGeom>
            <a:avLst/>
            <a:gdLst>
              <a:gd name="connsiteX0" fmla="*/ 4247537 w 28965833"/>
              <a:gd name="connsiteY0" fmla="*/ 0 h 1324851"/>
              <a:gd name="connsiteX1" fmla="*/ 14831323 w 28965833"/>
              <a:gd name="connsiteY1" fmla="*/ 0 h 1324851"/>
              <a:gd name="connsiteX2" fmla="*/ 14839839 w 28965833"/>
              <a:gd name="connsiteY2" fmla="*/ 76623 h 1324851"/>
              <a:gd name="connsiteX3" fmla="*/ 15469270 w 28965833"/>
              <a:gd name="connsiteY3" fmla="*/ 541911 h 1324851"/>
              <a:gd name="connsiteX4" fmla="*/ 16098702 w 28965833"/>
              <a:gd name="connsiteY4" fmla="*/ 76623 h 1324851"/>
              <a:gd name="connsiteX5" fmla="*/ 16107218 w 28965833"/>
              <a:gd name="connsiteY5" fmla="*/ 0 h 1324851"/>
              <a:gd name="connsiteX6" fmla="*/ 28965833 w 28965833"/>
              <a:gd name="connsiteY6" fmla="*/ 0 h 1324851"/>
              <a:gd name="connsiteX7" fmla="*/ 28965833 w 28965833"/>
              <a:gd name="connsiteY7" fmla="*/ 1323438 h 1324851"/>
              <a:gd name="connsiteX8" fmla="*/ 4247537 w 28965833"/>
              <a:gd name="connsiteY8" fmla="*/ 1323438 h 1324851"/>
              <a:gd name="connsiteX9" fmla="*/ 4247537 w 28965833"/>
              <a:gd name="connsiteY9" fmla="*/ 1324851 h 1324851"/>
              <a:gd name="connsiteX10" fmla="*/ 0 w 28965833"/>
              <a:gd name="connsiteY10" fmla="*/ 1324851 h 1324851"/>
              <a:gd name="connsiteX11" fmla="*/ 0 w 28965833"/>
              <a:gd name="connsiteY11" fmla="*/ 62742 h 1324851"/>
              <a:gd name="connsiteX12" fmla="*/ 2251 w 28965833"/>
              <a:gd name="connsiteY12" fmla="*/ 1413 h 1324851"/>
              <a:gd name="connsiteX13" fmla="*/ 4247537 w 28965833"/>
              <a:gd name="connsiteY13" fmla="*/ 1413 h 132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65833" h="1324851">
                <a:moveTo>
                  <a:pt x="4247537" y="0"/>
                </a:moveTo>
                <a:lnTo>
                  <a:pt x="14831323" y="0"/>
                </a:lnTo>
                <a:lnTo>
                  <a:pt x="14839839" y="76623"/>
                </a:lnTo>
                <a:cubicBezTo>
                  <a:pt x="14899749" y="342163"/>
                  <a:pt x="15158791" y="541911"/>
                  <a:pt x="15469270" y="541911"/>
                </a:cubicBezTo>
                <a:cubicBezTo>
                  <a:pt x="15779750" y="541911"/>
                  <a:pt x="16038792" y="342163"/>
                  <a:pt x="16098702" y="76623"/>
                </a:cubicBezTo>
                <a:lnTo>
                  <a:pt x="16107218" y="0"/>
                </a:lnTo>
                <a:lnTo>
                  <a:pt x="28965833" y="0"/>
                </a:lnTo>
                <a:lnTo>
                  <a:pt x="28965833" y="1323438"/>
                </a:lnTo>
                <a:lnTo>
                  <a:pt x="4247537" y="1323438"/>
                </a:lnTo>
                <a:lnTo>
                  <a:pt x="4247537" y="1324851"/>
                </a:lnTo>
                <a:lnTo>
                  <a:pt x="0" y="1324851"/>
                </a:lnTo>
                <a:lnTo>
                  <a:pt x="0" y="62742"/>
                </a:lnTo>
                <a:lnTo>
                  <a:pt x="2251" y="1413"/>
                </a:lnTo>
                <a:lnTo>
                  <a:pt x="4247537" y="1413"/>
                </a:lnTo>
                <a:close/>
              </a:path>
            </a:pathLst>
          </a:custGeom>
          <a:solidFill>
            <a:schemeClr val="bg1">
              <a:lumMod val="6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Oval 75">
            <a:extLst>
              <a:ext uri="{FF2B5EF4-FFF2-40B4-BE49-F238E27FC236}">
                <a16:creationId xmlns:a16="http://schemas.microsoft.com/office/drawing/2014/main" id="{4D73B328-1ED1-43AF-93B9-F41ADF4A0BF2}"/>
              </a:ext>
            </a:extLst>
          </p:cNvPr>
          <p:cNvSpPr/>
          <p:nvPr/>
        </p:nvSpPr>
        <p:spPr>
          <a:xfrm>
            <a:off x="1630041"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FBFEE21-88D7-40D4-B1E5-BC736B402028}"/>
              </a:ext>
            </a:extLst>
          </p:cNvPr>
          <p:cNvSpPr/>
          <p:nvPr/>
        </p:nvSpPr>
        <p:spPr>
          <a:xfrm>
            <a:off x="2995301" y="5250558"/>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941053C6-6272-48C4-8D75-E281422CAA42}"/>
              </a:ext>
            </a:extLst>
          </p:cNvPr>
          <p:cNvSpPr/>
          <p:nvPr/>
        </p:nvSpPr>
        <p:spPr>
          <a:xfrm>
            <a:off x="4362459"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D45687B-8453-4B16-9473-D1D1E67A09AD}"/>
              </a:ext>
            </a:extLst>
          </p:cNvPr>
          <p:cNvSpPr/>
          <p:nvPr/>
        </p:nvSpPr>
        <p:spPr>
          <a:xfrm>
            <a:off x="5727638"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6E48107-4AFD-41CE-B722-E15670D6ABAB}"/>
              </a:ext>
            </a:extLst>
          </p:cNvPr>
          <p:cNvSpPr/>
          <p:nvPr/>
        </p:nvSpPr>
        <p:spPr>
          <a:xfrm>
            <a:off x="709176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741B3EAC-9EA8-4EA9-ADB4-D88B53F73B4F}"/>
              </a:ext>
            </a:extLst>
          </p:cNvPr>
          <p:cNvSpPr/>
          <p:nvPr/>
        </p:nvSpPr>
        <p:spPr>
          <a:xfrm>
            <a:off x="8455894" y="5922243"/>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384BB34-7388-4DA9-B0DD-B725F2726B6F}"/>
              </a:ext>
            </a:extLst>
          </p:cNvPr>
          <p:cNvSpPr/>
          <p:nvPr/>
        </p:nvSpPr>
        <p:spPr>
          <a:xfrm>
            <a:off x="9820022"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D52D609-87F3-44D8-A238-F3E36D5E8235}"/>
              </a:ext>
            </a:extLst>
          </p:cNvPr>
          <p:cNvSpPr/>
          <p:nvPr/>
        </p:nvSpPr>
        <p:spPr>
          <a:xfrm>
            <a:off x="1118284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hlinkClick r:id="rId2" action="ppaction://hlinksldjump"/>
            <a:extLst>
              <a:ext uri="{FF2B5EF4-FFF2-40B4-BE49-F238E27FC236}">
                <a16:creationId xmlns:a16="http://schemas.microsoft.com/office/drawing/2014/main" id="{D812A602-9F82-4EFB-962A-E1CF2EB5D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158" y="5339326"/>
            <a:ext cx="563268" cy="563268"/>
          </a:xfrm>
          <a:prstGeom prst="rect">
            <a:avLst/>
          </a:prstGeom>
          <a:effectLst>
            <a:outerShdw blurRad="50800" dist="38100" dir="2700000" algn="tl" rotWithShape="0">
              <a:prstClr val="black">
                <a:alpha val="40000"/>
              </a:prstClr>
            </a:outerShdw>
          </a:effectLst>
        </p:spPr>
      </p:pic>
      <p:pic>
        <p:nvPicPr>
          <p:cNvPr id="89" name="Picture 88">
            <a:hlinkClick r:id="rId4" action="ppaction://hlinksldjump"/>
            <a:extLst>
              <a:ext uri="{FF2B5EF4-FFF2-40B4-BE49-F238E27FC236}">
                <a16:creationId xmlns:a16="http://schemas.microsoft.com/office/drawing/2014/main" id="{BD0F56CA-5314-416E-B4A0-85D78C7900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4287" y="6065507"/>
            <a:ext cx="541116" cy="473752"/>
          </a:xfrm>
          <a:prstGeom prst="rect">
            <a:avLst/>
          </a:prstGeom>
          <a:effectLst>
            <a:outerShdw blurRad="50800" dist="38100" dir="2700000" algn="tl" rotWithShape="0">
              <a:prstClr val="black">
                <a:alpha val="40000"/>
              </a:prstClr>
            </a:outerShdw>
          </a:effectLst>
        </p:spPr>
      </p:pic>
      <p:pic>
        <p:nvPicPr>
          <p:cNvPr id="90" name="Picture 89">
            <a:hlinkClick r:id="rId6" action="ppaction://hlinksldjump"/>
            <a:extLst>
              <a:ext uri="{FF2B5EF4-FFF2-40B4-BE49-F238E27FC236}">
                <a16:creationId xmlns:a16="http://schemas.microsoft.com/office/drawing/2014/main" id="{F1F9E962-0BB2-454D-8098-3B27BE043F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4386" y="6037841"/>
            <a:ext cx="518510" cy="518510"/>
          </a:xfrm>
          <a:prstGeom prst="rect">
            <a:avLst/>
          </a:prstGeom>
          <a:effectLst>
            <a:outerShdw blurRad="50800" dist="38100" dir="2700000" algn="tl" rotWithShape="0">
              <a:prstClr val="black">
                <a:alpha val="40000"/>
              </a:prstClr>
            </a:outerShdw>
          </a:effectLst>
        </p:spPr>
      </p:pic>
      <p:pic>
        <p:nvPicPr>
          <p:cNvPr id="91" name="Picture 90">
            <a:hlinkClick r:id="rId8" action="ppaction://hlinksldjump"/>
            <a:extLst>
              <a:ext uri="{FF2B5EF4-FFF2-40B4-BE49-F238E27FC236}">
                <a16:creationId xmlns:a16="http://schemas.microsoft.com/office/drawing/2014/main" id="{62F488AF-40AB-49BB-ACA7-785A3B90473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21926" y="6015462"/>
            <a:ext cx="410283" cy="534678"/>
          </a:xfrm>
          <a:prstGeom prst="rect">
            <a:avLst/>
          </a:prstGeom>
          <a:effectLst>
            <a:outerShdw blurRad="50800" dist="38100" dir="2700000" algn="tl" rotWithShape="0">
              <a:prstClr val="black">
                <a:alpha val="40000"/>
              </a:prstClr>
            </a:outerShdw>
          </a:effectLst>
        </p:spPr>
      </p:pic>
      <p:pic>
        <p:nvPicPr>
          <p:cNvPr id="92" name="Picture 91">
            <a:hlinkClick r:id="rId10" action="ppaction://hlinksldjump"/>
            <a:extLst>
              <a:ext uri="{FF2B5EF4-FFF2-40B4-BE49-F238E27FC236}">
                <a16:creationId xmlns:a16="http://schemas.microsoft.com/office/drawing/2014/main" id="{86E6A6B9-4920-44D9-B957-254BCC42DFD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60243" y="6081189"/>
            <a:ext cx="423633" cy="408071"/>
          </a:xfrm>
          <a:prstGeom prst="rect">
            <a:avLst/>
          </a:prstGeom>
          <a:effectLst>
            <a:outerShdw blurRad="50800" dist="38100" dir="2700000" algn="tl" rotWithShape="0">
              <a:prstClr val="black">
                <a:alpha val="40000"/>
              </a:prstClr>
            </a:outerShdw>
          </a:effectLst>
        </p:spPr>
      </p:pic>
      <p:pic>
        <p:nvPicPr>
          <p:cNvPr id="93" name="Picture 92">
            <a:hlinkClick r:id="rId12" action="ppaction://hlinksldjump"/>
            <a:extLst>
              <a:ext uri="{FF2B5EF4-FFF2-40B4-BE49-F238E27FC236}">
                <a16:creationId xmlns:a16="http://schemas.microsoft.com/office/drawing/2014/main" id="{490339D6-0579-443A-8393-C17E001C805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29042" y="6048606"/>
            <a:ext cx="486988" cy="457172"/>
          </a:xfrm>
          <a:prstGeom prst="rect">
            <a:avLst/>
          </a:prstGeom>
          <a:effectLst>
            <a:outerShdw blurRad="50800" dist="38100" dir="2700000" algn="tl" rotWithShape="0">
              <a:prstClr val="black">
                <a:alpha val="40000"/>
              </a:prstClr>
            </a:outerShdw>
          </a:effectLst>
        </p:spPr>
      </p:pic>
      <p:pic>
        <p:nvPicPr>
          <p:cNvPr id="94" name="Picture 93">
            <a:hlinkClick r:id="rId14" action="ppaction://hlinksldjump"/>
            <a:extLst>
              <a:ext uri="{FF2B5EF4-FFF2-40B4-BE49-F238E27FC236}">
                <a16:creationId xmlns:a16="http://schemas.microsoft.com/office/drawing/2014/main" id="{4C542227-40C2-4E04-8F80-7E4A76E0717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999622" y="6015462"/>
            <a:ext cx="381604" cy="508113"/>
          </a:xfrm>
          <a:prstGeom prst="rect">
            <a:avLst/>
          </a:prstGeom>
          <a:effectLst>
            <a:outerShdw blurRad="50800" dist="38100" dir="2700000" algn="tl" rotWithShape="0">
              <a:prstClr val="black">
                <a:alpha val="40000"/>
              </a:prstClr>
            </a:outerShdw>
          </a:effectLst>
        </p:spPr>
      </p:pic>
      <p:pic>
        <p:nvPicPr>
          <p:cNvPr id="95" name="Picture 94">
            <a:hlinkClick r:id="rId16" action="ppaction://hlinksldjump"/>
            <a:extLst>
              <a:ext uri="{FF2B5EF4-FFF2-40B4-BE49-F238E27FC236}">
                <a16:creationId xmlns:a16="http://schemas.microsoft.com/office/drawing/2014/main" id="{D69D3483-E178-41A3-811C-1619D2B5949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305710" y="6048606"/>
            <a:ext cx="490653" cy="490653"/>
          </a:xfrm>
          <a:prstGeom prst="rect">
            <a:avLst/>
          </a:prstGeom>
          <a:effectLst>
            <a:outerShdw blurRad="50800" dist="38100" dir="2700000" algn="tl" rotWithShape="0">
              <a:prstClr val="black">
                <a:alpha val="40000"/>
              </a:prstClr>
            </a:outerShdw>
          </a:effectLst>
        </p:spPr>
      </p:pic>
      <p:sp>
        <p:nvSpPr>
          <p:cNvPr id="96" name="Oval 95">
            <a:extLst>
              <a:ext uri="{FF2B5EF4-FFF2-40B4-BE49-F238E27FC236}">
                <a16:creationId xmlns:a16="http://schemas.microsoft.com/office/drawing/2014/main" id="{F72DDCB7-D439-40C3-BB7F-79A5F38FFEA8}"/>
              </a:ext>
            </a:extLst>
          </p:cNvPr>
          <p:cNvSpPr/>
          <p:nvPr/>
        </p:nvSpPr>
        <p:spPr>
          <a:xfrm>
            <a:off x="281457" y="592320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Picture 96">
            <a:hlinkClick r:id="rId18" action="ppaction://hlinksldjump"/>
            <a:extLst>
              <a:ext uri="{FF2B5EF4-FFF2-40B4-BE49-F238E27FC236}">
                <a16:creationId xmlns:a16="http://schemas.microsoft.com/office/drawing/2014/main" id="{2E37372E-16A9-4F93-B743-402DE9A4E77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11243" y="6010177"/>
            <a:ext cx="500190" cy="495601"/>
          </a:xfrm>
          <a:prstGeom prst="rect">
            <a:avLst/>
          </a:prstGeom>
        </p:spPr>
      </p:pic>
      <p:pic>
        <p:nvPicPr>
          <p:cNvPr id="13" name="Graphic 12" descr="Funny face with solid fill with solid fill">
            <a:extLst>
              <a:ext uri="{FF2B5EF4-FFF2-40B4-BE49-F238E27FC236}">
                <a16:creationId xmlns:a16="http://schemas.microsoft.com/office/drawing/2014/main" id="{42A8F25F-F674-C116-43F7-178C52635C1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318797">
            <a:off x="430448" y="870328"/>
            <a:ext cx="1256506" cy="1256506"/>
          </a:xfrm>
          <a:prstGeom prst="rect">
            <a:avLst/>
          </a:prstGeom>
        </p:spPr>
      </p:pic>
      <p:pic>
        <p:nvPicPr>
          <p:cNvPr id="15" name="Graphic 14" descr="Sad face with solid fill with solid fill">
            <a:extLst>
              <a:ext uri="{FF2B5EF4-FFF2-40B4-BE49-F238E27FC236}">
                <a16:creationId xmlns:a16="http://schemas.microsoft.com/office/drawing/2014/main" id="{88914620-8EBB-EA69-2D3D-71B433908D1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rot="21270126">
            <a:off x="10284988" y="814850"/>
            <a:ext cx="1279638" cy="1279638"/>
          </a:xfrm>
          <a:prstGeom prst="rect">
            <a:avLst/>
          </a:prstGeom>
        </p:spPr>
      </p:pic>
      <p:pic>
        <p:nvPicPr>
          <p:cNvPr id="17" name="Graphic 16" descr="Surprised face with solid fill with solid fill">
            <a:extLst>
              <a:ext uri="{FF2B5EF4-FFF2-40B4-BE49-F238E27FC236}">
                <a16:creationId xmlns:a16="http://schemas.microsoft.com/office/drawing/2014/main" id="{97C06B39-AAED-F1BD-BAD0-9D254767519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21258187">
            <a:off x="375277" y="3759207"/>
            <a:ext cx="1249673" cy="1249673"/>
          </a:xfrm>
          <a:prstGeom prst="rect">
            <a:avLst/>
          </a:prstGeom>
        </p:spPr>
      </p:pic>
      <p:pic>
        <p:nvPicPr>
          <p:cNvPr id="19" name="Graphic 18" descr="Angry face with solid fill with solid fill">
            <a:extLst>
              <a:ext uri="{FF2B5EF4-FFF2-40B4-BE49-F238E27FC236}">
                <a16:creationId xmlns:a16="http://schemas.microsoft.com/office/drawing/2014/main" id="{A840DC32-2925-BE16-8B58-5FD9C524538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0424634" y="3795487"/>
            <a:ext cx="1231674" cy="1231674"/>
          </a:xfrm>
          <a:prstGeom prst="rect">
            <a:avLst/>
          </a:prstGeom>
        </p:spPr>
      </p:pic>
    </p:spTree>
    <p:extLst>
      <p:ext uri="{BB962C8B-B14F-4D97-AF65-F5344CB8AC3E}">
        <p14:creationId xmlns:p14="http://schemas.microsoft.com/office/powerpoint/2010/main" val="576098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D597A"/>
        </a:solidFill>
        <a:effectLst/>
      </p:bgPr>
    </p:bg>
    <p:spTree>
      <p:nvGrpSpPr>
        <p:cNvPr id="1" name=""/>
        <p:cNvGrpSpPr/>
        <p:nvPr/>
      </p:nvGrpSpPr>
      <p:grpSpPr>
        <a:xfrm>
          <a:off x="0" y="0"/>
          <a:ext cx="0" cy="0"/>
          <a:chOff x="0" y="0"/>
          <a:chExt cx="0" cy="0"/>
        </a:xfrm>
      </p:grpSpPr>
      <p:sp>
        <p:nvSpPr>
          <p:cNvPr id="105" name="Oval 104">
            <a:extLst>
              <a:ext uri="{FF2B5EF4-FFF2-40B4-BE49-F238E27FC236}">
                <a16:creationId xmlns:a16="http://schemas.microsoft.com/office/drawing/2014/main" id="{81F034F0-0E85-4322-BB69-2144C16C9F2C}"/>
              </a:ext>
            </a:extLst>
          </p:cNvPr>
          <p:cNvSpPr/>
          <p:nvPr/>
        </p:nvSpPr>
        <p:spPr>
          <a:xfrm>
            <a:off x="10128540" y="3256056"/>
            <a:ext cx="1470632" cy="1470632"/>
          </a:xfrm>
          <a:prstGeom prst="ellipse">
            <a:avLst/>
          </a:prstGeom>
          <a:solidFill>
            <a:srgbClr val="FFC4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DB09BE23-A238-438A-AEAE-D940994FC77C}"/>
              </a:ext>
            </a:extLst>
          </p:cNvPr>
          <p:cNvSpPr/>
          <p:nvPr/>
        </p:nvSpPr>
        <p:spPr>
          <a:xfrm>
            <a:off x="10122239" y="1619023"/>
            <a:ext cx="1470632" cy="1470632"/>
          </a:xfrm>
          <a:prstGeom prst="ellipse">
            <a:avLst/>
          </a:prstGeom>
          <a:solidFill>
            <a:srgbClr val="F0CF6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39691E3A-4D2C-46E3-9F83-47F110F38249}"/>
              </a:ext>
            </a:extLst>
          </p:cNvPr>
          <p:cNvSpPr/>
          <p:nvPr/>
        </p:nvSpPr>
        <p:spPr>
          <a:xfrm>
            <a:off x="577144" y="3258733"/>
            <a:ext cx="1470632" cy="1470632"/>
          </a:xfrm>
          <a:prstGeom prst="ellipse">
            <a:avLst/>
          </a:prstGeom>
          <a:solidFill>
            <a:srgbClr val="E76F5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208FA80-2FA1-4A8F-94FC-4E4634BB365B}"/>
              </a:ext>
            </a:extLst>
          </p:cNvPr>
          <p:cNvSpPr/>
          <p:nvPr/>
        </p:nvSpPr>
        <p:spPr>
          <a:xfrm>
            <a:off x="577144" y="1619923"/>
            <a:ext cx="1470632" cy="1470632"/>
          </a:xfrm>
          <a:prstGeom prst="ellipse">
            <a:avLst/>
          </a:prstGeom>
          <a:solidFill>
            <a:srgbClr val="F4A26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4D0B878F-71BE-4B4C-9929-99400D4D6D0E}"/>
              </a:ext>
            </a:extLst>
          </p:cNvPr>
          <p:cNvSpPr txBox="1"/>
          <p:nvPr/>
        </p:nvSpPr>
        <p:spPr>
          <a:xfrm>
            <a:off x="2078096" y="1712263"/>
            <a:ext cx="7850791" cy="2031325"/>
          </a:xfrm>
          <a:prstGeom prst="rect">
            <a:avLst/>
          </a:prstGeom>
          <a:noFill/>
        </p:spPr>
        <p:txBody>
          <a:bodyPr wrap="square" rtlCol="0">
            <a:spAutoFit/>
          </a:bodyPr>
          <a:lstStyle/>
          <a:p>
            <a:r>
              <a:rPr lang="en-US" b="1" dirty="0">
                <a:latin typeface="Century Gothic" panose="020B0502020202020204" pitchFamily="34" charset="0"/>
              </a:rPr>
              <a:t>In real-world situations, music can be used to deal with various problems such as depression, anxiety, and not only problems but it is also used for celebratory purposes. But with advancements in time, it is becoming increasingly difficult to find correct songs manually and play them. So our goal is to design a music recommendation system that incorporates emotion detection from facial expressions to personalize music recommendations for users.</a:t>
            </a:r>
          </a:p>
        </p:txBody>
      </p:sp>
      <p:sp>
        <p:nvSpPr>
          <p:cNvPr id="99" name="TextBox 98">
            <a:extLst>
              <a:ext uri="{FF2B5EF4-FFF2-40B4-BE49-F238E27FC236}">
                <a16:creationId xmlns:a16="http://schemas.microsoft.com/office/drawing/2014/main" id="{4F703E17-1861-47DB-8107-A75FB81E8105}"/>
              </a:ext>
            </a:extLst>
          </p:cNvPr>
          <p:cNvSpPr txBox="1"/>
          <p:nvPr/>
        </p:nvSpPr>
        <p:spPr>
          <a:xfrm>
            <a:off x="1945282" y="190501"/>
            <a:ext cx="8303617" cy="1107996"/>
          </a:xfrm>
          <a:prstGeom prst="rect">
            <a:avLst/>
          </a:prstGeom>
          <a:noFill/>
        </p:spPr>
        <p:txBody>
          <a:bodyPr wrap="square" rtlCol="0">
            <a:spAutoFit/>
          </a:bodyPr>
          <a:lstStyle/>
          <a:p>
            <a:pPr algn="ctr"/>
            <a:r>
              <a:rPr lang="en-US" sz="6600" b="1" dirty="0">
                <a:solidFill>
                  <a:schemeClr val="bg1"/>
                </a:solidFill>
                <a:latin typeface="Century Gothic" panose="020B0502020202020204" pitchFamily="34" charset="0"/>
                <a:cs typeface="Aharoni" panose="02010803020104030203" pitchFamily="2" charset="-79"/>
              </a:rPr>
              <a:t>Problem Statement</a:t>
            </a:r>
          </a:p>
        </p:txBody>
      </p:sp>
      <p:sp>
        <p:nvSpPr>
          <p:cNvPr id="32" name="Freeform: Shape 31">
            <a:extLst>
              <a:ext uri="{FF2B5EF4-FFF2-40B4-BE49-F238E27FC236}">
                <a16:creationId xmlns:a16="http://schemas.microsoft.com/office/drawing/2014/main" id="{C193328D-A72A-4BA3-89BB-67986BDD87AF}"/>
              </a:ext>
            </a:extLst>
          </p:cNvPr>
          <p:cNvSpPr/>
          <p:nvPr/>
        </p:nvSpPr>
        <p:spPr>
          <a:xfrm>
            <a:off x="-10746811" y="5590073"/>
            <a:ext cx="28965833" cy="1324851"/>
          </a:xfrm>
          <a:custGeom>
            <a:avLst/>
            <a:gdLst>
              <a:gd name="connsiteX0" fmla="*/ 4247537 w 28965833"/>
              <a:gd name="connsiteY0" fmla="*/ 0 h 1324851"/>
              <a:gd name="connsiteX1" fmla="*/ 14831323 w 28965833"/>
              <a:gd name="connsiteY1" fmla="*/ 0 h 1324851"/>
              <a:gd name="connsiteX2" fmla="*/ 14839839 w 28965833"/>
              <a:gd name="connsiteY2" fmla="*/ 76623 h 1324851"/>
              <a:gd name="connsiteX3" fmla="*/ 15469270 w 28965833"/>
              <a:gd name="connsiteY3" fmla="*/ 541911 h 1324851"/>
              <a:gd name="connsiteX4" fmla="*/ 16098702 w 28965833"/>
              <a:gd name="connsiteY4" fmla="*/ 76623 h 1324851"/>
              <a:gd name="connsiteX5" fmla="*/ 16107218 w 28965833"/>
              <a:gd name="connsiteY5" fmla="*/ 0 h 1324851"/>
              <a:gd name="connsiteX6" fmla="*/ 28965833 w 28965833"/>
              <a:gd name="connsiteY6" fmla="*/ 0 h 1324851"/>
              <a:gd name="connsiteX7" fmla="*/ 28965833 w 28965833"/>
              <a:gd name="connsiteY7" fmla="*/ 1323438 h 1324851"/>
              <a:gd name="connsiteX8" fmla="*/ 4247537 w 28965833"/>
              <a:gd name="connsiteY8" fmla="*/ 1323438 h 1324851"/>
              <a:gd name="connsiteX9" fmla="*/ 4247537 w 28965833"/>
              <a:gd name="connsiteY9" fmla="*/ 1324851 h 1324851"/>
              <a:gd name="connsiteX10" fmla="*/ 0 w 28965833"/>
              <a:gd name="connsiteY10" fmla="*/ 1324851 h 1324851"/>
              <a:gd name="connsiteX11" fmla="*/ 0 w 28965833"/>
              <a:gd name="connsiteY11" fmla="*/ 62742 h 1324851"/>
              <a:gd name="connsiteX12" fmla="*/ 2251 w 28965833"/>
              <a:gd name="connsiteY12" fmla="*/ 1413 h 1324851"/>
              <a:gd name="connsiteX13" fmla="*/ 4247537 w 28965833"/>
              <a:gd name="connsiteY13" fmla="*/ 1413 h 132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65833" h="1324851">
                <a:moveTo>
                  <a:pt x="4247537" y="0"/>
                </a:moveTo>
                <a:lnTo>
                  <a:pt x="14831323" y="0"/>
                </a:lnTo>
                <a:lnTo>
                  <a:pt x="14839839" y="76623"/>
                </a:lnTo>
                <a:cubicBezTo>
                  <a:pt x="14899749" y="342163"/>
                  <a:pt x="15158791" y="541911"/>
                  <a:pt x="15469270" y="541911"/>
                </a:cubicBezTo>
                <a:cubicBezTo>
                  <a:pt x="15779750" y="541911"/>
                  <a:pt x="16038792" y="342163"/>
                  <a:pt x="16098702" y="76623"/>
                </a:cubicBezTo>
                <a:lnTo>
                  <a:pt x="16107218" y="0"/>
                </a:lnTo>
                <a:lnTo>
                  <a:pt x="28965833" y="0"/>
                </a:lnTo>
                <a:lnTo>
                  <a:pt x="28965833" y="1323438"/>
                </a:lnTo>
                <a:lnTo>
                  <a:pt x="4247537" y="1323438"/>
                </a:lnTo>
                <a:lnTo>
                  <a:pt x="4247537" y="1324851"/>
                </a:lnTo>
                <a:lnTo>
                  <a:pt x="0" y="1324851"/>
                </a:lnTo>
                <a:lnTo>
                  <a:pt x="0" y="62742"/>
                </a:lnTo>
                <a:lnTo>
                  <a:pt x="2251" y="1413"/>
                </a:lnTo>
                <a:lnTo>
                  <a:pt x="4247537" y="1413"/>
                </a:lnTo>
                <a:close/>
              </a:path>
            </a:pathLst>
          </a:custGeom>
          <a:solidFill>
            <a:schemeClr val="bg1">
              <a:lumMod val="6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Oval 32">
            <a:extLst>
              <a:ext uri="{FF2B5EF4-FFF2-40B4-BE49-F238E27FC236}">
                <a16:creationId xmlns:a16="http://schemas.microsoft.com/office/drawing/2014/main" id="{0F717FD6-2D65-4201-96C5-91781586F83D}"/>
              </a:ext>
            </a:extLst>
          </p:cNvPr>
          <p:cNvSpPr/>
          <p:nvPr/>
        </p:nvSpPr>
        <p:spPr>
          <a:xfrm>
            <a:off x="1630041"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0F58965-0523-4D8E-94B1-A9AE6F27951D}"/>
              </a:ext>
            </a:extLst>
          </p:cNvPr>
          <p:cNvSpPr/>
          <p:nvPr/>
        </p:nvSpPr>
        <p:spPr>
          <a:xfrm>
            <a:off x="2995301" y="593701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581E0CC-3F0F-4D94-B7A5-F0CBBEB385B9}"/>
              </a:ext>
            </a:extLst>
          </p:cNvPr>
          <p:cNvSpPr/>
          <p:nvPr/>
        </p:nvSpPr>
        <p:spPr>
          <a:xfrm>
            <a:off x="4362459" y="524205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BC1D1C2-95E3-4B89-9E2B-87B39D5E006E}"/>
              </a:ext>
            </a:extLst>
          </p:cNvPr>
          <p:cNvSpPr/>
          <p:nvPr/>
        </p:nvSpPr>
        <p:spPr>
          <a:xfrm>
            <a:off x="5727638"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3541B7E-7265-4C9E-95A9-130CBAA7D967}"/>
              </a:ext>
            </a:extLst>
          </p:cNvPr>
          <p:cNvSpPr/>
          <p:nvPr/>
        </p:nvSpPr>
        <p:spPr>
          <a:xfrm>
            <a:off x="709176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F6276EB-659D-41F8-82DA-98C9D89FE0CD}"/>
              </a:ext>
            </a:extLst>
          </p:cNvPr>
          <p:cNvSpPr/>
          <p:nvPr/>
        </p:nvSpPr>
        <p:spPr>
          <a:xfrm>
            <a:off x="8455894" y="5922243"/>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70CCE05-F568-4CD4-9320-F3300B68B7CB}"/>
              </a:ext>
            </a:extLst>
          </p:cNvPr>
          <p:cNvSpPr/>
          <p:nvPr/>
        </p:nvSpPr>
        <p:spPr>
          <a:xfrm>
            <a:off x="9820022"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43C2B8DB-8E67-4D58-8C60-38CAD909E490}"/>
              </a:ext>
            </a:extLst>
          </p:cNvPr>
          <p:cNvSpPr/>
          <p:nvPr/>
        </p:nvSpPr>
        <p:spPr>
          <a:xfrm>
            <a:off x="1118284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hlinkClick r:id="rId2" action="ppaction://hlinksldjump"/>
            <a:extLst>
              <a:ext uri="{FF2B5EF4-FFF2-40B4-BE49-F238E27FC236}">
                <a16:creationId xmlns:a16="http://schemas.microsoft.com/office/drawing/2014/main" id="{0F37CE81-FD84-43B9-B0A2-29C161BC7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158" y="6025779"/>
            <a:ext cx="563268" cy="563268"/>
          </a:xfrm>
          <a:prstGeom prst="rect">
            <a:avLst/>
          </a:prstGeom>
          <a:effectLst>
            <a:outerShdw blurRad="50800" dist="38100" dir="2700000" algn="tl" rotWithShape="0">
              <a:prstClr val="black">
                <a:alpha val="40000"/>
              </a:prstClr>
            </a:outerShdw>
          </a:effectLst>
        </p:spPr>
      </p:pic>
      <p:pic>
        <p:nvPicPr>
          <p:cNvPr id="42" name="Picture 41">
            <a:hlinkClick r:id="rId4" action="ppaction://hlinksldjump"/>
            <a:extLst>
              <a:ext uri="{FF2B5EF4-FFF2-40B4-BE49-F238E27FC236}">
                <a16:creationId xmlns:a16="http://schemas.microsoft.com/office/drawing/2014/main" id="{014E95E2-E9F9-42A5-8DEF-05DC3271B1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4287" y="6065507"/>
            <a:ext cx="541116" cy="473752"/>
          </a:xfrm>
          <a:prstGeom prst="rect">
            <a:avLst/>
          </a:prstGeom>
          <a:effectLst>
            <a:outerShdw blurRad="50800" dist="38100" dir="2700000" algn="tl" rotWithShape="0">
              <a:prstClr val="black">
                <a:alpha val="40000"/>
              </a:prstClr>
            </a:outerShdw>
          </a:effectLst>
        </p:spPr>
      </p:pic>
      <p:pic>
        <p:nvPicPr>
          <p:cNvPr id="43" name="Picture 42">
            <a:hlinkClick r:id="rId6" action="ppaction://hlinksldjump"/>
            <a:extLst>
              <a:ext uri="{FF2B5EF4-FFF2-40B4-BE49-F238E27FC236}">
                <a16:creationId xmlns:a16="http://schemas.microsoft.com/office/drawing/2014/main" id="{D89DA9A6-4991-40AA-A681-152718D89D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4386" y="5353198"/>
            <a:ext cx="518510" cy="518510"/>
          </a:xfrm>
          <a:prstGeom prst="rect">
            <a:avLst/>
          </a:prstGeom>
          <a:effectLst>
            <a:outerShdw blurRad="50800" dist="38100" dir="2700000" algn="tl" rotWithShape="0">
              <a:prstClr val="black">
                <a:alpha val="40000"/>
              </a:prstClr>
            </a:outerShdw>
          </a:effectLst>
        </p:spPr>
      </p:pic>
      <p:pic>
        <p:nvPicPr>
          <p:cNvPr id="44" name="Picture 43">
            <a:hlinkClick r:id="rId8" action="ppaction://hlinksldjump"/>
            <a:extLst>
              <a:ext uri="{FF2B5EF4-FFF2-40B4-BE49-F238E27FC236}">
                <a16:creationId xmlns:a16="http://schemas.microsoft.com/office/drawing/2014/main" id="{043D9920-2FE9-46E7-9B13-F4AFD1A74D0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21926" y="6015462"/>
            <a:ext cx="410283" cy="534678"/>
          </a:xfrm>
          <a:prstGeom prst="rect">
            <a:avLst/>
          </a:prstGeom>
          <a:effectLst>
            <a:outerShdw blurRad="50800" dist="38100" dir="2700000" algn="tl" rotWithShape="0">
              <a:prstClr val="black">
                <a:alpha val="40000"/>
              </a:prstClr>
            </a:outerShdw>
          </a:effectLst>
        </p:spPr>
      </p:pic>
      <p:pic>
        <p:nvPicPr>
          <p:cNvPr id="45" name="Picture 44">
            <a:hlinkClick r:id="rId10" action="ppaction://hlinksldjump"/>
            <a:extLst>
              <a:ext uri="{FF2B5EF4-FFF2-40B4-BE49-F238E27FC236}">
                <a16:creationId xmlns:a16="http://schemas.microsoft.com/office/drawing/2014/main" id="{D180C9E9-8E9A-49A8-9742-FA2587AD6AA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60243" y="6081189"/>
            <a:ext cx="423633" cy="408071"/>
          </a:xfrm>
          <a:prstGeom prst="rect">
            <a:avLst/>
          </a:prstGeom>
          <a:effectLst>
            <a:outerShdw blurRad="50800" dist="38100" dir="2700000" algn="tl" rotWithShape="0">
              <a:prstClr val="black">
                <a:alpha val="40000"/>
              </a:prstClr>
            </a:outerShdw>
          </a:effectLst>
        </p:spPr>
      </p:pic>
      <p:pic>
        <p:nvPicPr>
          <p:cNvPr id="46" name="Picture 45">
            <a:hlinkClick r:id="rId12" action="ppaction://hlinksldjump"/>
            <a:extLst>
              <a:ext uri="{FF2B5EF4-FFF2-40B4-BE49-F238E27FC236}">
                <a16:creationId xmlns:a16="http://schemas.microsoft.com/office/drawing/2014/main" id="{4FB51FEE-D22B-4B0F-B049-2CC7AC5A1E6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29042" y="6048606"/>
            <a:ext cx="486988" cy="457172"/>
          </a:xfrm>
          <a:prstGeom prst="rect">
            <a:avLst/>
          </a:prstGeom>
          <a:effectLst>
            <a:outerShdw blurRad="50800" dist="38100" dir="2700000" algn="tl" rotWithShape="0">
              <a:prstClr val="black">
                <a:alpha val="40000"/>
              </a:prstClr>
            </a:outerShdw>
          </a:effectLst>
        </p:spPr>
      </p:pic>
      <p:pic>
        <p:nvPicPr>
          <p:cNvPr id="47" name="Picture 46">
            <a:hlinkClick r:id="rId14" action="ppaction://hlinksldjump"/>
            <a:extLst>
              <a:ext uri="{FF2B5EF4-FFF2-40B4-BE49-F238E27FC236}">
                <a16:creationId xmlns:a16="http://schemas.microsoft.com/office/drawing/2014/main" id="{7FF5DBA2-2328-4D2C-ACA5-3D2C4C53D21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999622" y="6015462"/>
            <a:ext cx="381604" cy="508113"/>
          </a:xfrm>
          <a:prstGeom prst="rect">
            <a:avLst/>
          </a:prstGeom>
          <a:effectLst>
            <a:outerShdw blurRad="50800" dist="38100" dir="2700000" algn="tl" rotWithShape="0">
              <a:prstClr val="black">
                <a:alpha val="40000"/>
              </a:prstClr>
            </a:outerShdw>
          </a:effectLst>
        </p:spPr>
      </p:pic>
      <p:pic>
        <p:nvPicPr>
          <p:cNvPr id="48" name="Picture 47">
            <a:hlinkClick r:id="rId16" action="ppaction://hlinksldjump"/>
            <a:extLst>
              <a:ext uri="{FF2B5EF4-FFF2-40B4-BE49-F238E27FC236}">
                <a16:creationId xmlns:a16="http://schemas.microsoft.com/office/drawing/2014/main" id="{B576B9C5-D26B-468B-BD28-196BD88F2AC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305710" y="6048606"/>
            <a:ext cx="490653" cy="490653"/>
          </a:xfrm>
          <a:prstGeom prst="rect">
            <a:avLst/>
          </a:prstGeom>
          <a:effectLst>
            <a:outerShdw blurRad="50800" dist="38100" dir="2700000" algn="tl" rotWithShape="0">
              <a:prstClr val="black">
                <a:alpha val="40000"/>
              </a:prstClr>
            </a:outerShdw>
          </a:effectLst>
        </p:spPr>
      </p:pic>
      <p:sp>
        <p:nvSpPr>
          <p:cNvPr id="49" name="Oval 48">
            <a:extLst>
              <a:ext uri="{FF2B5EF4-FFF2-40B4-BE49-F238E27FC236}">
                <a16:creationId xmlns:a16="http://schemas.microsoft.com/office/drawing/2014/main" id="{73ED08D2-ADD4-4742-B10F-986AAB8F1CA9}"/>
              </a:ext>
            </a:extLst>
          </p:cNvPr>
          <p:cNvSpPr/>
          <p:nvPr/>
        </p:nvSpPr>
        <p:spPr>
          <a:xfrm>
            <a:off x="281457" y="592320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hlinkClick r:id="rId18" action="ppaction://hlinksldjump"/>
            <a:extLst>
              <a:ext uri="{FF2B5EF4-FFF2-40B4-BE49-F238E27FC236}">
                <a16:creationId xmlns:a16="http://schemas.microsoft.com/office/drawing/2014/main" id="{64F1649A-A519-4388-9C23-C0629646E22D}"/>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11243" y="6010177"/>
            <a:ext cx="500190" cy="495601"/>
          </a:xfrm>
          <a:prstGeom prst="rect">
            <a:avLst/>
          </a:prstGeom>
        </p:spPr>
      </p:pic>
      <p:pic>
        <p:nvPicPr>
          <p:cNvPr id="2" name="Graphic 1" descr="Funny face with solid fill with solid fill">
            <a:extLst>
              <a:ext uri="{FF2B5EF4-FFF2-40B4-BE49-F238E27FC236}">
                <a16:creationId xmlns:a16="http://schemas.microsoft.com/office/drawing/2014/main" id="{FF22328A-E619-E343-965F-AF37C2DB4A8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134818" y="3241138"/>
            <a:ext cx="1458053" cy="1458053"/>
          </a:xfrm>
          <a:prstGeom prst="rect">
            <a:avLst/>
          </a:prstGeom>
        </p:spPr>
      </p:pic>
      <p:pic>
        <p:nvPicPr>
          <p:cNvPr id="5" name="Graphic 4" descr="Sad face with solid fill with solid fill">
            <a:extLst>
              <a:ext uri="{FF2B5EF4-FFF2-40B4-BE49-F238E27FC236}">
                <a16:creationId xmlns:a16="http://schemas.microsoft.com/office/drawing/2014/main" id="{3C123919-9BBF-D94C-1065-EDB418C085E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51186" y="3322664"/>
            <a:ext cx="1343659" cy="1343659"/>
          </a:xfrm>
          <a:prstGeom prst="rect">
            <a:avLst/>
          </a:prstGeom>
        </p:spPr>
      </p:pic>
      <p:pic>
        <p:nvPicPr>
          <p:cNvPr id="7" name="Graphic 6" descr="Surprised face with solid fill with solid fill">
            <a:extLst>
              <a:ext uri="{FF2B5EF4-FFF2-40B4-BE49-F238E27FC236}">
                <a16:creationId xmlns:a16="http://schemas.microsoft.com/office/drawing/2014/main" id="{C354D53F-8125-CA5E-E33F-1716DEE8729C}"/>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0134154" y="1646519"/>
            <a:ext cx="1458054" cy="1458054"/>
          </a:xfrm>
          <a:prstGeom prst="rect">
            <a:avLst/>
          </a:prstGeom>
        </p:spPr>
      </p:pic>
      <p:pic>
        <p:nvPicPr>
          <p:cNvPr id="8" name="Graphic 7" descr="Angry face with solid fill with solid fill">
            <a:extLst>
              <a:ext uri="{FF2B5EF4-FFF2-40B4-BE49-F238E27FC236}">
                <a16:creationId xmlns:a16="http://schemas.microsoft.com/office/drawing/2014/main" id="{58F78680-06DB-DEA5-451D-9D5F9E51BEE5}"/>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51186" y="1676361"/>
            <a:ext cx="1351153" cy="1351153"/>
          </a:xfrm>
          <a:prstGeom prst="rect">
            <a:avLst/>
          </a:prstGeom>
        </p:spPr>
      </p:pic>
    </p:spTree>
    <p:extLst>
      <p:ext uri="{BB962C8B-B14F-4D97-AF65-F5344CB8AC3E}">
        <p14:creationId xmlns:p14="http://schemas.microsoft.com/office/powerpoint/2010/main" val="17276934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p:tgtEl>
                                          <p:spTgt spid="95"/>
                                        </p:tgtEl>
                                        <p:attrNameLst>
                                          <p:attrName>ppt_y</p:attrName>
                                        </p:attrNameLst>
                                      </p:cBhvr>
                                      <p:tavLst>
                                        <p:tav tm="0">
                                          <p:val>
                                            <p:strVal val="#ppt_y+#ppt_h*1.125000"/>
                                          </p:val>
                                        </p:tav>
                                        <p:tav tm="100000">
                                          <p:val>
                                            <p:strVal val="#ppt_y"/>
                                          </p:val>
                                        </p:tav>
                                      </p:tavLst>
                                    </p:anim>
                                    <p:animEffect transition="in" filter="wipe(up)">
                                      <p:cBhvr>
                                        <p:cTn id="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A9D8F"/>
        </a:solidFill>
        <a:effectLst/>
      </p:bgPr>
    </p:bg>
    <p:spTree>
      <p:nvGrpSpPr>
        <p:cNvPr id="1" name=""/>
        <p:cNvGrpSpPr/>
        <p:nvPr/>
      </p:nvGrpSpPr>
      <p:grpSpPr>
        <a:xfrm>
          <a:off x="0" y="0"/>
          <a:ext cx="0" cy="0"/>
          <a:chOff x="0" y="0"/>
          <a:chExt cx="0" cy="0"/>
        </a:xfrm>
      </p:grpSpPr>
      <p:pic>
        <p:nvPicPr>
          <p:cNvPr id="38" name="GE" hidden="1">
            <a:extLst>
              <a:ext uri="{FF2B5EF4-FFF2-40B4-BE49-F238E27FC236}">
                <a16:creationId xmlns:a16="http://schemas.microsoft.com/office/drawing/2014/main" id="{7918BC68-AADD-4547-B02B-E9032C77E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770" y="6390529"/>
            <a:ext cx="467471" cy="467471"/>
          </a:xfrm>
          <a:prstGeom prst="rect">
            <a:avLst/>
          </a:prstGeom>
        </p:spPr>
      </p:pic>
      <p:sp>
        <p:nvSpPr>
          <p:cNvPr id="69" name="TextBox 68">
            <a:extLst>
              <a:ext uri="{FF2B5EF4-FFF2-40B4-BE49-F238E27FC236}">
                <a16:creationId xmlns:a16="http://schemas.microsoft.com/office/drawing/2014/main" id="{3BDCD27C-DF37-483D-91B9-3417AD480D97}"/>
              </a:ext>
            </a:extLst>
          </p:cNvPr>
          <p:cNvSpPr txBox="1"/>
          <p:nvPr/>
        </p:nvSpPr>
        <p:spPr>
          <a:xfrm>
            <a:off x="1945282" y="190501"/>
            <a:ext cx="8303617" cy="1107996"/>
          </a:xfrm>
          <a:prstGeom prst="rect">
            <a:avLst/>
          </a:prstGeom>
          <a:noFill/>
        </p:spPr>
        <p:txBody>
          <a:bodyPr wrap="square" rtlCol="0">
            <a:spAutoFit/>
          </a:bodyPr>
          <a:lstStyle/>
          <a:p>
            <a:pPr algn="ctr"/>
            <a:r>
              <a:rPr lang="en-US" sz="6600" b="1" dirty="0">
                <a:solidFill>
                  <a:schemeClr val="bg1"/>
                </a:solidFill>
                <a:latin typeface="Century Gothic" panose="020B0502020202020204" pitchFamily="34" charset="0"/>
                <a:cs typeface="Aharoni" panose="02010803020104030203" pitchFamily="2" charset="-79"/>
              </a:rPr>
              <a:t>Methodology</a:t>
            </a:r>
          </a:p>
        </p:txBody>
      </p:sp>
      <p:sp>
        <p:nvSpPr>
          <p:cNvPr id="80" name="Oval 79">
            <a:extLst>
              <a:ext uri="{FF2B5EF4-FFF2-40B4-BE49-F238E27FC236}">
                <a16:creationId xmlns:a16="http://schemas.microsoft.com/office/drawing/2014/main" id="{D70C07B0-BD3A-44BF-B16C-697440FAF903}"/>
              </a:ext>
            </a:extLst>
          </p:cNvPr>
          <p:cNvSpPr/>
          <p:nvPr/>
        </p:nvSpPr>
        <p:spPr>
          <a:xfrm>
            <a:off x="9284950" y="1841423"/>
            <a:ext cx="2551754" cy="2628974"/>
          </a:xfrm>
          <a:prstGeom prst="ellipse">
            <a:avLst/>
          </a:prstGeom>
          <a:solidFill>
            <a:srgbClr val="FFC4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D432BF1-654B-4021-B595-A2A15DB8ED3F}"/>
              </a:ext>
            </a:extLst>
          </p:cNvPr>
          <p:cNvSpPr/>
          <p:nvPr/>
        </p:nvSpPr>
        <p:spPr>
          <a:xfrm>
            <a:off x="6343865" y="1841423"/>
            <a:ext cx="2652877" cy="2628975"/>
          </a:xfrm>
          <a:prstGeom prst="ellipse">
            <a:avLst/>
          </a:prstGeom>
          <a:solidFill>
            <a:srgbClr val="F0CF6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FF9B76F-53A1-40C9-86D3-6D6FFEBA2D33}"/>
              </a:ext>
            </a:extLst>
          </p:cNvPr>
          <p:cNvSpPr/>
          <p:nvPr/>
        </p:nvSpPr>
        <p:spPr>
          <a:xfrm>
            <a:off x="3443122" y="1841424"/>
            <a:ext cx="2652877" cy="2628976"/>
          </a:xfrm>
          <a:prstGeom prst="ellipse">
            <a:avLst/>
          </a:prstGeom>
          <a:solidFill>
            <a:srgbClr val="E76F5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FAE678B3-E057-46DF-97E6-0A954BFF46CA}"/>
              </a:ext>
            </a:extLst>
          </p:cNvPr>
          <p:cNvSpPr/>
          <p:nvPr/>
        </p:nvSpPr>
        <p:spPr>
          <a:xfrm>
            <a:off x="542380" y="1841424"/>
            <a:ext cx="2537778" cy="2628976"/>
          </a:xfrm>
          <a:prstGeom prst="ellipse">
            <a:avLst/>
          </a:prstGeom>
          <a:solidFill>
            <a:srgbClr val="F4A26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F50C5E7-8A41-4CE0-84B0-828BDBFED9B1}"/>
              </a:ext>
            </a:extLst>
          </p:cNvPr>
          <p:cNvSpPr txBox="1"/>
          <p:nvPr/>
        </p:nvSpPr>
        <p:spPr>
          <a:xfrm>
            <a:off x="758544" y="2478295"/>
            <a:ext cx="2105450" cy="1323439"/>
          </a:xfrm>
          <a:prstGeom prst="rect">
            <a:avLst/>
          </a:prstGeom>
          <a:noFill/>
        </p:spPr>
        <p:txBody>
          <a:bodyPr wrap="square" rtlCol="0">
            <a:spAutoFit/>
          </a:bodyPr>
          <a:lstStyle/>
          <a:p>
            <a:pPr algn="ctr"/>
            <a:r>
              <a:rPr lang="en-US" sz="1600" b="1" dirty="0">
                <a:latin typeface="Century Gothic" panose="020B0502020202020204" pitchFamily="34" charset="0"/>
              </a:rPr>
              <a:t>Collect a dataset of facial expressions and corresponding music preferences.</a:t>
            </a:r>
            <a:endParaRPr lang="en-US" sz="1600" dirty="0">
              <a:latin typeface="Century Gothic" panose="020B0502020202020204" pitchFamily="34" charset="0"/>
            </a:endParaRPr>
          </a:p>
        </p:txBody>
      </p:sp>
      <p:sp>
        <p:nvSpPr>
          <p:cNvPr id="84" name="TextBox 83">
            <a:extLst>
              <a:ext uri="{FF2B5EF4-FFF2-40B4-BE49-F238E27FC236}">
                <a16:creationId xmlns:a16="http://schemas.microsoft.com/office/drawing/2014/main" id="{C19876BF-DFFC-4826-A9C9-750099FDB221}"/>
              </a:ext>
            </a:extLst>
          </p:cNvPr>
          <p:cNvSpPr txBox="1"/>
          <p:nvPr/>
        </p:nvSpPr>
        <p:spPr>
          <a:xfrm>
            <a:off x="3763803" y="2148509"/>
            <a:ext cx="2105450" cy="2062103"/>
          </a:xfrm>
          <a:prstGeom prst="rect">
            <a:avLst/>
          </a:prstGeom>
          <a:noFill/>
        </p:spPr>
        <p:txBody>
          <a:bodyPr wrap="square" rtlCol="0">
            <a:spAutoFit/>
          </a:bodyPr>
          <a:lstStyle/>
          <a:p>
            <a:pPr algn="ctr"/>
            <a:r>
              <a:rPr lang="en-US" sz="1600" b="1" dirty="0">
                <a:latin typeface="Century Gothic" panose="020B0502020202020204" pitchFamily="34" charset="0"/>
              </a:rPr>
              <a:t>Train a machine learning model on the dataset to detect the emotional state of the user based on their facial expressions.</a:t>
            </a:r>
            <a:endParaRPr lang="en-US" sz="1600" dirty="0">
              <a:latin typeface="Century Gothic" panose="020B0502020202020204" pitchFamily="34" charset="0"/>
            </a:endParaRPr>
          </a:p>
        </p:txBody>
      </p:sp>
      <p:sp>
        <p:nvSpPr>
          <p:cNvPr id="85" name="TextBox 84">
            <a:extLst>
              <a:ext uri="{FF2B5EF4-FFF2-40B4-BE49-F238E27FC236}">
                <a16:creationId xmlns:a16="http://schemas.microsoft.com/office/drawing/2014/main" id="{25AA092D-7AA5-4176-BA34-2EF2BFBE89AB}"/>
              </a:ext>
            </a:extLst>
          </p:cNvPr>
          <p:cNvSpPr txBox="1"/>
          <p:nvPr/>
        </p:nvSpPr>
        <p:spPr>
          <a:xfrm>
            <a:off x="6521219" y="2148509"/>
            <a:ext cx="2325313" cy="2308324"/>
          </a:xfrm>
          <a:prstGeom prst="rect">
            <a:avLst/>
          </a:prstGeom>
          <a:noFill/>
        </p:spPr>
        <p:txBody>
          <a:bodyPr wrap="square" rtlCol="0">
            <a:spAutoFit/>
          </a:bodyPr>
          <a:lstStyle/>
          <a:p>
            <a:pPr algn="ctr"/>
            <a:r>
              <a:rPr lang="en-US" sz="1550" b="1" dirty="0">
                <a:latin typeface="Century Gothic" panose="020B0502020202020204" pitchFamily="34" charset="0"/>
              </a:rPr>
              <a:t>Integrate the trained model into a music recommendation system that provides personalized music recommendations based on the user's detected emotional state.</a:t>
            </a:r>
          </a:p>
        </p:txBody>
      </p:sp>
      <p:sp>
        <p:nvSpPr>
          <p:cNvPr id="86" name="TextBox 85">
            <a:extLst>
              <a:ext uri="{FF2B5EF4-FFF2-40B4-BE49-F238E27FC236}">
                <a16:creationId xmlns:a16="http://schemas.microsoft.com/office/drawing/2014/main" id="{5011F9AF-5210-4C78-91B9-F6B91F568E46}"/>
              </a:ext>
            </a:extLst>
          </p:cNvPr>
          <p:cNvSpPr txBox="1"/>
          <p:nvPr/>
        </p:nvSpPr>
        <p:spPr>
          <a:xfrm>
            <a:off x="9508102" y="2232073"/>
            <a:ext cx="2105450" cy="1815882"/>
          </a:xfrm>
          <a:prstGeom prst="rect">
            <a:avLst/>
          </a:prstGeom>
          <a:noFill/>
        </p:spPr>
        <p:txBody>
          <a:bodyPr wrap="square" rtlCol="0">
            <a:spAutoFit/>
          </a:bodyPr>
          <a:lstStyle/>
          <a:p>
            <a:pPr algn="ctr"/>
            <a:r>
              <a:rPr lang="en-US" sz="1600" b="1" dirty="0">
                <a:latin typeface="Century Gothic" panose="020B0502020202020204" pitchFamily="34" charset="0"/>
              </a:rPr>
              <a:t>Evaluate the accuracy of the system's music recommendations through user testing and feedback.</a:t>
            </a:r>
            <a:r>
              <a:rPr lang="en-US" sz="1600" dirty="0">
                <a:latin typeface="Century Gothic" panose="020B0502020202020204" pitchFamily="34" charset="0"/>
              </a:rPr>
              <a:t>.</a:t>
            </a:r>
          </a:p>
        </p:txBody>
      </p:sp>
      <p:sp>
        <p:nvSpPr>
          <p:cNvPr id="28" name="Freeform: Shape 27">
            <a:extLst>
              <a:ext uri="{FF2B5EF4-FFF2-40B4-BE49-F238E27FC236}">
                <a16:creationId xmlns:a16="http://schemas.microsoft.com/office/drawing/2014/main" id="{8C34C64E-A778-4E0C-A109-1A3EA99AC105}"/>
              </a:ext>
            </a:extLst>
          </p:cNvPr>
          <p:cNvSpPr/>
          <p:nvPr/>
        </p:nvSpPr>
        <p:spPr>
          <a:xfrm>
            <a:off x="-9379653" y="5590073"/>
            <a:ext cx="28965833" cy="1324851"/>
          </a:xfrm>
          <a:custGeom>
            <a:avLst/>
            <a:gdLst>
              <a:gd name="connsiteX0" fmla="*/ 4247537 w 28965833"/>
              <a:gd name="connsiteY0" fmla="*/ 0 h 1324851"/>
              <a:gd name="connsiteX1" fmla="*/ 14831323 w 28965833"/>
              <a:gd name="connsiteY1" fmla="*/ 0 h 1324851"/>
              <a:gd name="connsiteX2" fmla="*/ 14839839 w 28965833"/>
              <a:gd name="connsiteY2" fmla="*/ 76623 h 1324851"/>
              <a:gd name="connsiteX3" fmla="*/ 15469270 w 28965833"/>
              <a:gd name="connsiteY3" fmla="*/ 541911 h 1324851"/>
              <a:gd name="connsiteX4" fmla="*/ 16098702 w 28965833"/>
              <a:gd name="connsiteY4" fmla="*/ 76623 h 1324851"/>
              <a:gd name="connsiteX5" fmla="*/ 16107218 w 28965833"/>
              <a:gd name="connsiteY5" fmla="*/ 0 h 1324851"/>
              <a:gd name="connsiteX6" fmla="*/ 28965833 w 28965833"/>
              <a:gd name="connsiteY6" fmla="*/ 0 h 1324851"/>
              <a:gd name="connsiteX7" fmla="*/ 28965833 w 28965833"/>
              <a:gd name="connsiteY7" fmla="*/ 1323438 h 1324851"/>
              <a:gd name="connsiteX8" fmla="*/ 4247537 w 28965833"/>
              <a:gd name="connsiteY8" fmla="*/ 1323438 h 1324851"/>
              <a:gd name="connsiteX9" fmla="*/ 4247537 w 28965833"/>
              <a:gd name="connsiteY9" fmla="*/ 1324851 h 1324851"/>
              <a:gd name="connsiteX10" fmla="*/ 0 w 28965833"/>
              <a:gd name="connsiteY10" fmla="*/ 1324851 h 1324851"/>
              <a:gd name="connsiteX11" fmla="*/ 0 w 28965833"/>
              <a:gd name="connsiteY11" fmla="*/ 62742 h 1324851"/>
              <a:gd name="connsiteX12" fmla="*/ 2251 w 28965833"/>
              <a:gd name="connsiteY12" fmla="*/ 1413 h 1324851"/>
              <a:gd name="connsiteX13" fmla="*/ 4247537 w 28965833"/>
              <a:gd name="connsiteY13" fmla="*/ 1413 h 132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65833" h="1324851">
                <a:moveTo>
                  <a:pt x="4247537" y="0"/>
                </a:moveTo>
                <a:lnTo>
                  <a:pt x="14831323" y="0"/>
                </a:lnTo>
                <a:lnTo>
                  <a:pt x="14839839" y="76623"/>
                </a:lnTo>
                <a:cubicBezTo>
                  <a:pt x="14899749" y="342163"/>
                  <a:pt x="15158791" y="541911"/>
                  <a:pt x="15469270" y="541911"/>
                </a:cubicBezTo>
                <a:cubicBezTo>
                  <a:pt x="15779750" y="541911"/>
                  <a:pt x="16038792" y="342163"/>
                  <a:pt x="16098702" y="76623"/>
                </a:cubicBezTo>
                <a:lnTo>
                  <a:pt x="16107218" y="0"/>
                </a:lnTo>
                <a:lnTo>
                  <a:pt x="28965833" y="0"/>
                </a:lnTo>
                <a:lnTo>
                  <a:pt x="28965833" y="1323438"/>
                </a:lnTo>
                <a:lnTo>
                  <a:pt x="4247537" y="1323438"/>
                </a:lnTo>
                <a:lnTo>
                  <a:pt x="4247537" y="1324851"/>
                </a:lnTo>
                <a:lnTo>
                  <a:pt x="0" y="1324851"/>
                </a:lnTo>
                <a:lnTo>
                  <a:pt x="0" y="62742"/>
                </a:lnTo>
                <a:lnTo>
                  <a:pt x="2251" y="1413"/>
                </a:lnTo>
                <a:lnTo>
                  <a:pt x="4247537" y="1413"/>
                </a:lnTo>
                <a:close/>
              </a:path>
            </a:pathLst>
          </a:custGeom>
          <a:solidFill>
            <a:schemeClr val="bg1">
              <a:lumMod val="6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Oval 28">
            <a:extLst>
              <a:ext uri="{FF2B5EF4-FFF2-40B4-BE49-F238E27FC236}">
                <a16:creationId xmlns:a16="http://schemas.microsoft.com/office/drawing/2014/main" id="{4665E257-91C2-45A9-A4AC-590F2C388143}"/>
              </a:ext>
            </a:extLst>
          </p:cNvPr>
          <p:cNvSpPr/>
          <p:nvPr/>
        </p:nvSpPr>
        <p:spPr>
          <a:xfrm>
            <a:off x="1630041"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6E8DAB4-D719-4159-BFA2-82F6D1CBAE31}"/>
              </a:ext>
            </a:extLst>
          </p:cNvPr>
          <p:cNvSpPr/>
          <p:nvPr/>
        </p:nvSpPr>
        <p:spPr>
          <a:xfrm>
            <a:off x="2995301" y="593701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6417990-2017-4F10-8C9C-F3FBE8A70D3C}"/>
              </a:ext>
            </a:extLst>
          </p:cNvPr>
          <p:cNvSpPr/>
          <p:nvPr/>
        </p:nvSpPr>
        <p:spPr>
          <a:xfrm>
            <a:off x="4362459" y="5937459"/>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2C13ECC-BE43-4877-828B-A8CCF446E72D}"/>
              </a:ext>
            </a:extLst>
          </p:cNvPr>
          <p:cNvSpPr/>
          <p:nvPr/>
        </p:nvSpPr>
        <p:spPr>
          <a:xfrm>
            <a:off x="5727638" y="5242686"/>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07053A4-5C8B-48C0-8F65-31815DF089B0}"/>
              </a:ext>
            </a:extLst>
          </p:cNvPr>
          <p:cNvSpPr/>
          <p:nvPr/>
        </p:nvSpPr>
        <p:spPr>
          <a:xfrm>
            <a:off x="709176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403F82A-B85B-401C-B386-0AAADE80E6C5}"/>
              </a:ext>
            </a:extLst>
          </p:cNvPr>
          <p:cNvSpPr/>
          <p:nvPr/>
        </p:nvSpPr>
        <p:spPr>
          <a:xfrm>
            <a:off x="8455894" y="5922243"/>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E80FBE7-ECF9-42C8-8E7D-92DDAA7FA953}"/>
              </a:ext>
            </a:extLst>
          </p:cNvPr>
          <p:cNvSpPr/>
          <p:nvPr/>
        </p:nvSpPr>
        <p:spPr>
          <a:xfrm>
            <a:off x="9820022"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BCB0991-16D1-41C5-B6B2-815EE82BF200}"/>
              </a:ext>
            </a:extLst>
          </p:cNvPr>
          <p:cNvSpPr/>
          <p:nvPr/>
        </p:nvSpPr>
        <p:spPr>
          <a:xfrm>
            <a:off x="1118284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hlinkClick r:id="rId3" action="ppaction://hlinksldjump"/>
            <a:extLst>
              <a:ext uri="{FF2B5EF4-FFF2-40B4-BE49-F238E27FC236}">
                <a16:creationId xmlns:a16="http://schemas.microsoft.com/office/drawing/2014/main" id="{8A6C80B2-6020-4CC4-ABA1-84B781B9D3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0158" y="6025779"/>
            <a:ext cx="563268" cy="563268"/>
          </a:xfrm>
          <a:prstGeom prst="rect">
            <a:avLst/>
          </a:prstGeom>
          <a:effectLst>
            <a:outerShdw blurRad="50800" dist="38100" dir="2700000" algn="tl" rotWithShape="0">
              <a:prstClr val="black">
                <a:alpha val="40000"/>
              </a:prstClr>
            </a:outerShdw>
          </a:effectLst>
        </p:spPr>
      </p:pic>
      <p:pic>
        <p:nvPicPr>
          <p:cNvPr id="49" name="Picture 48">
            <a:hlinkClick r:id="rId5" action="ppaction://hlinksldjump"/>
            <a:extLst>
              <a:ext uri="{FF2B5EF4-FFF2-40B4-BE49-F238E27FC236}">
                <a16:creationId xmlns:a16="http://schemas.microsoft.com/office/drawing/2014/main" id="{FF9AC499-3944-42F9-B1B7-9FF0E6CAA3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24287" y="6065507"/>
            <a:ext cx="541116" cy="473752"/>
          </a:xfrm>
          <a:prstGeom prst="rect">
            <a:avLst/>
          </a:prstGeom>
          <a:effectLst>
            <a:outerShdw blurRad="50800" dist="38100" dir="2700000" algn="tl" rotWithShape="0">
              <a:prstClr val="black">
                <a:alpha val="40000"/>
              </a:prstClr>
            </a:outerShdw>
          </a:effectLst>
        </p:spPr>
      </p:pic>
      <p:pic>
        <p:nvPicPr>
          <p:cNvPr id="55" name="Picture 54">
            <a:hlinkClick r:id="rId7" action="ppaction://hlinksldjump"/>
            <a:extLst>
              <a:ext uri="{FF2B5EF4-FFF2-40B4-BE49-F238E27FC236}">
                <a16:creationId xmlns:a16="http://schemas.microsoft.com/office/drawing/2014/main" id="{F7B07432-818C-42E0-AA97-E4DDD0D385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74386" y="6048606"/>
            <a:ext cx="518510" cy="518510"/>
          </a:xfrm>
          <a:prstGeom prst="rect">
            <a:avLst/>
          </a:prstGeom>
          <a:effectLst>
            <a:outerShdw blurRad="50800" dist="38100" dir="2700000" algn="tl" rotWithShape="0">
              <a:prstClr val="black">
                <a:alpha val="40000"/>
              </a:prstClr>
            </a:outerShdw>
          </a:effectLst>
        </p:spPr>
      </p:pic>
      <p:pic>
        <p:nvPicPr>
          <p:cNvPr id="56" name="Picture 55">
            <a:hlinkClick r:id="rId9" action="ppaction://hlinksldjump"/>
            <a:extLst>
              <a:ext uri="{FF2B5EF4-FFF2-40B4-BE49-F238E27FC236}">
                <a16:creationId xmlns:a16="http://schemas.microsoft.com/office/drawing/2014/main" id="{7FF91C9D-C4A6-47F4-9177-98554013DBF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21926" y="5331454"/>
            <a:ext cx="410283" cy="534678"/>
          </a:xfrm>
          <a:prstGeom prst="rect">
            <a:avLst/>
          </a:prstGeom>
          <a:effectLst>
            <a:outerShdw blurRad="50800" dist="38100" dir="2700000" algn="tl" rotWithShape="0">
              <a:prstClr val="black">
                <a:alpha val="40000"/>
              </a:prstClr>
            </a:outerShdw>
          </a:effectLst>
        </p:spPr>
      </p:pic>
      <p:pic>
        <p:nvPicPr>
          <p:cNvPr id="57" name="Picture 56">
            <a:hlinkClick r:id="rId11" action="ppaction://hlinksldjump"/>
            <a:extLst>
              <a:ext uri="{FF2B5EF4-FFF2-40B4-BE49-F238E27FC236}">
                <a16:creationId xmlns:a16="http://schemas.microsoft.com/office/drawing/2014/main" id="{D2CA2F13-B503-4755-B0E8-268DAB9B0E3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60243" y="6081189"/>
            <a:ext cx="423633" cy="408071"/>
          </a:xfrm>
          <a:prstGeom prst="rect">
            <a:avLst/>
          </a:prstGeom>
          <a:effectLst>
            <a:outerShdw blurRad="50800" dist="38100" dir="2700000" algn="tl" rotWithShape="0">
              <a:prstClr val="black">
                <a:alpha val="40000"/>
              </a:prstClr>
            </a:outerShdw>
          </a:effectLst>
        </p:spPr>
      </p:pic>
      <p:pic>
        <p:nvPicPr>
          <p:cNvPr id="58" name="Picture 57">
            <a:hlinkClick r:id="rId13" action="ppaction://hlinksldjump"/>
            <a:extLst>
              <a:ext uri="{FF2B5EF4-FFF2-40B4-BE49-F238E27FC236}">
                <a16:creationId xmlns:a16="http://schemas.microsoft.com/office/drawing/2014/main" id="{68081B97-5C08-47CB-8B2A-BA55D629C72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29042" y="6048606"/>
            <a:ext cx="486988" cy="457172"/>
          </a:xfrm>
          <a:prstGeom prst="rect">
            <a:avLst/>
          </a:prstGeom>
          <a:effectLst>
            <a:outerShdw blurRad="50800" dist="38100" dir="2700000" algn="tl" rotWithShape="0">
              <a:prstClr val="black">
                <a:alpha val="40000"/>
              </a:prstClr>
            </a:outerShdw>
          </a:effectLst>
        </p:spPr>
      </p:pic>
      <p:pic>
        <p:nvPicPr>
          <p:cNvPr id="59" name="Picture 58">
            <a:hlinkClick r:id="rId15" action="ppaction://hlinksldjump"/>
            <a:extLst>
              <a:ext uri="{FF2B5EF4-FFF2-40B4-BE49-F238E27FC236}">
                <a16:creationId xmlns:a16="http://schemas.microsoft.com/office/drawing/2014/main" id="{3429612D-991A-45B5-8F68-E34E5671A7A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999622" y="6015462"/>
            <a:ext cx="381604" cy="508113"/>
          </a:xfrm>
          <a:prstGeom prst="rect">
            <a:avLst/>
          </a:prstGeom>
          <a:effectLst>
            <a:outerShdw blurRad="50800" dist="38100" dir="2700000" algn="tl" rotWithShape="0">
              <a:prstClr val="black">
                <a:alpha val="40000"/>
              </a:prstClr>
            </a:outerShdw>
          </a:effectLst>
        </p:spPr>
      </p:pic>
      <p:pic>
        <p:nvPicPr>
          <p:cNvPr id="60" name="Picture 59">
            <a:hlinkClick r:id="rId17" action="ppaction://hlinksldjump"/>
            <a:extLst>
              <a:ext uri="{FF2B5EF4-FFF2-40B4-BE49-F238E27FC236}">
                <a16:creationId xmlns:a16="http://schemas.microsoft.com/office/drawing/2014/main" id="{77BFA5F6-1392-47F8-985E-D5A0A0A6BA2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305710" y="6048606"/>
            <a:ext cx="490653" cy="490653"/>
          </a:xfrm>
          <a:prstGeom prst="rect">
            <a:avLst/>
          </a:prstGeom>
          <a:effectLst>
            <a:outerShdw blurRad="50800" dist="38100" dir="2700000" algn="tl" rotWithShape="0">
              <a:prstClr val="black">
                <a:alpha val="40000"/>
              </a:prstClr>
            </a:outerShdw>
          </a:effectLst>
        </p:spPr>
      </p:pic>
      <p:sp>
        <p:nvSpPr>
          <p:cNvPr id="61" name="Oval 60">
            <a:extLst>
              <a:ext uri="{FF2B5EF4-FFF2-40B4-BE49-F238E27FC236}">
                <a16:creationId xmlns:a16="http://schemas.microsoft.com/office/drawing/2014/main" id="{4DCE2552-19A8-4062-A89E-F8CD411B0EF6}"/>
              </a:ext>
            </a:extLst>
          </p:cNvPr>
          <p:cNvSpPr/>
          <p:nvPr/>
        </p:nvSpPr>
        <p:spPr>
          <a:xfrm>
            <a:off x="281457" y="592320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hlinkClick r:id="rId19" action="ppaction://hlinksldjump"/>
            <a:extLst>
              <a:ext uri="{FF2B5EF4-FFF2-40B4-BE49-F238E27FC236}">
                <a16:creationId xmlns:a16="http://schemas.microsoft.com/office/drawing/2014/main" id="{955FC309-E5DB-4187-97BE-2DBE509F807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11243" y="6010177"/>
            <a:ext cx="500190" cy="495601"/>
          </a:xfrm>
          <a:prstGeom prst="rect">
            <a:avLst/>
          </a:prstGeom>
        </p:spPr>
      </p:pic>
    </p:spTree>
    <p:extLst>
      <p:ext uri="{BB962C8B-B14F-4D97-AF65-F5344CB8AC3E}">
        <p14:creationId xmlns:p14="http://schemas.microsoft.com/office/powerpoint/2010/main" val="37673543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CF65"/>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571D6944-3E1C-4AA1-95DB-4E623CEEB94F}"/>
              </a:ext>
            </a:extLst>
          </p:cNvPr>
          <p:cNvSpPr/>
          <p:nvPr/>
        </p:nvSpPr>
        <p:spPr>
          <a:xfrm>
            <a:off x="-8014474" y="5590073"/>
            <a:ext cx="28965833" cy="1324851"/>
          </a:xfrm>
          <a:custGeom>
            <a:avLst/>
            <a:gdLst>
              <a:gd name="connsiteX0" fmla="*/ 4247537 w 28965833"/>
              <a:gd name="connsiteY0" fmla="*/ 0 h 1324851"/>
              <a:gd name="connsiteX1" fmla="*/ 14831323 w 28965833"/>
              <a:gd name="connsiteY1" fmla="*/ 0 h 1324851"/>
              <a:gd name="connsiteX2" fmla="*/ 14839839 w 28965833"/>
              <a:gd name="connsiteY2" fmla="*/ 76623 h 1324851"/>
              <a:gd name="connsiteX3" fmla="*/ 15469270 w 28965833"/>
              <a:gd name="connsiteY3" fmla="*/ 541911 h 1324851"/>
              <a:gd name="connsiteX4" fmla="*/ 16098702 w 28965833"/>
              <a:gd name="connsiteY4" fmla="*/ 76623 h 1324851"/>
              <a:gd name="connsiteX5" fmla="*/ 16107218 w 28965833"/>
              <a:gd name="connsiteY5" fmla="*/ 0 h 1324851"/>
              <a:gd name="connsiteX6" fmla="*/ 28965833 w 28965833"/>
              <a:gd name="connsiteY6" fmla="*/ 0 h 1324851"/>
              <a:gd name="connsiteX7" fmla="*/ 28965833 w 28965833"/>
              <a:gd name="connsiteY7" fmla="*/ 1323438 h 1324851"/>
              <a:gd name="connsiteX8" fmla="*/ 4247537 w 28965833"/>
              <a:gd name="connsiteY8" fmla="*/ 1323438 h 1324851"/>
              <a:gd name="connsiteX9" fmla="*/ 4247537 w 28965833"/>
              <a:gd name="connsiteY9" fmla="*/ 1324851 h 1324851"/>
              <a:gd name="connsiteX10" fmla="*/ 0 w 28965833"/>
              <a:gd name="connsiteY10" fmla="*/ 1324851 h 1324851"/>
              <a:gd name="connsiteX11" fmla="*/ 0 w 28965833"/>
              <a:gd name="connsiteY11" fmla="*/ 62742 h 1324851"/>
              <a:gd name="connsiteX12" fmla="*/ 2251 w 28965833"/>
              <a:gd name="connsiteY12" fmla="*/ 1413 h 1324851"/>
              <a:gd name="connsiteX13" fmla="*/ 4247537 w 28965833"/>
              <a:gd name="connsiteY13" fmla="*/ 1413 h 132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65833" h="1324851">
                <a:moveTo>
                  <a:pt x="4247537" y="0"/>
                </a:moveTo>
                <a:lnTo>
                  <a:pt x="14831323" y="0"/>
                </a:lnTo>
                <a:lnTo>
                  <a:pt x="14839839" y="76623"/>
                </a:lnTo>
                <a:cubicBezTo>
                  <a:pt x="14899749" y="342163"/>
                  <a:pt x="15158791" y="541911"/>
                  <a:pt x="15469270" y="541911"/>
                </a:cubicBezTo>
                <a:cubicBezTo>
                  <a:pt x="15779750" y="541911"/>
                  <a:pt x="16038792" y="342163"/>
                  <a:pt x="16098702" y="76623"/>
                </a:cubicBezTo>
                <a:lnTo>
                  <a:pt x="16107218" y="0"/>
                </a:lnTo>
                <a:lnTo>
                  <a:pt x="28965833" y="0"/>
                </a:lnTo>
                <a:lnTo>
                  <a:pt x="28965833" y="1323438"/>
                </a:lnTo>
                <a:lnTo>
                  <a:pt x="4247537" y="1323438"/>
                </a:lnTo>
                <a:lnTo>
                  <a:pt x="4247537" y="1324851"/>
                </a:lnTo>
                <a:lnTo>
                  <a:pt x="0" y="1324851"/>
                </a:lnTo>
                <a:lnTo>
                  <a:pt x="0" y="62742"/>
                </a:lnTo>
                <a:lnTo>
                  <a:pt x="2251" y="1413"/>
                </a:lnTo>
                <a:lnTo>
                  <a:pt x="4247537" y="1413"/>
                </a:lnTo>
                <a:close/>
              </a:path>
            </a:pathLst>
          </a:custGeom>
          <a:solidFill>
            <a:schemeClr val="bg1">
              <a:lumMod val="6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Oval 20">
            <a:extLst>
              <a:ext uri="{FF2B5EF4-FFF2-40B4-BE49-F238E27FC236}">
                <a16:creationId xmlns:a16="http://schemas.microsoft.com/office/drawing/2014/main" id="{76062117-F078-4951-A0DC-04C5E357F6E4}"/>
              </a:ext>
            </a:extLst>
          </p:cNvPr>
          <p:cNvSpPr/>
          <p:nvPr/>
        </p:nvSpPr>
        <p:spPr>
          <a:xfrm>
            <a:off x="1630041"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758C93C-9011-428A-A135-E35867CC1A45}"/>
              </a:ext>
            </a:extLst>
          </p:cNvPr>
          <p:cNvSpPr/>
          <p:nvPr/>
        </p:nvSpPr>
        <p:spPr>
          <a:xfrm>
            <a:off x="2995301" y="593701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26EE5B2-B727-4C42-8ED9-B16C6150EE32}"/>
              </a:ext>
            </a:extLst>
          </p:cNvPr>
          <p:cNvSpPr/>
          <p:nvPr/>
        </p:nvSpPr>
        <p:spPr>
          <a:xfrm>
            <a:off x="4362459" y="5937459"/>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D71F489-27C9-4DEB-B472-CA3E0869DE1C}"/>
              </a:ext>
            </a:extLst>
          </p:cNvPr>
          <p:cNvSpPr/>
          <p:nvPr/>
        </p:nvSpPr>
        <p:spPr>
          <a:xfrm>
            <a:off x="5727638"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ECC520C-0C38-46EE-9587-86425AE7B385}"/>
              </a:ext>
            </a:extLst>
          </p:cNvPr>
          <p:cNvSpPr/>
          <p:nvPr/>
        </p:nvSpPr>
        <p:spPr>
          <a:xfrm>
            <a:off x="7091766" y="5221813"/>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568B270-E3D5-4D45-B0B2-772CA98CD746}"/>
              </a:ext>
            </a:extLst>
          </p:cNvPr>
          <p:cNvSpPr/>
          <p:nvPr/>
        </p:nvSpPr>
        <p:spPr>
          <a:xfrm>
            <a:off x="8455894" y="5922243"/>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853DFA5-9FB2-46EC-9A14-B28CD67F51C4}"/>
              </a:ext>
            </a:extLst>
          </p:cNvPr>
          <p:cNvSpPr/>
          <p:nvPr/>
        </p:nvSpPr>
        <p:spPr>
          <a:xfrm>
            <a:off x="9820022"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9ACFD7A-614A-4208-BE0A-9B976302D4E3}"/>
              </a:ext>
            </a:extLst>
          </p:cNvPr>
          <p:cNvSpPr/>
          <p:nvPr/>
        </p:nvSpPr>
        <p:spPr>
          <a:xfrm>
            <a:off x="1118284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hlinkClick r:id="rId2" action="ppaction://hlinksldjump"/>
            <a:extLst>
              <a:ext uri="{FF2B5EF4-FFF2-40B4-BE49-F238E27FC236}">
                <a16:creationId xmlns:a16="http://schemas.microsoft.com/office/drawing/2014/main" id="{DFFD1E45-6E0C-4BAA-BD3D-7D74E2235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158" y="6025779"/>
            <a:ext cx="563268" cy="563268"/>
          </a:xfrm>
          <a:prstGeom prst="rect">
            <a:avLst/>
          </a:prstGeom>
          <a:effectLst>
            <a:outerShdw blurRad="50800" dist="38100" dir="2700000" algn="tl" rotWithShape="0">
              <a:prstClr val="black">
                <a:alpha val="40000"/>
              </a:prstClr>
            </a:outerShdw>
          </a:effectLst>
        </p:spPr>
      </p:pic>
      <p:pic>
        <p:nvPicPr>
          <p:cNvPr id="47" name="Picture 46">
            <a:hlinkClick r:id="rId4" action="ppaction://hlinksldjump"/>
            <a:extLst>
              <a:ext uri="{FF2B5EF4-FFF2-40B4-BE49-F238E27FC236}">
                <a16:creationId xmlns:a16="http://schemas.microsoft.com/office/drawing/2014/main" id="{BEF6999C-C1F1-4481-A4B8-AAABB32007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4287" y="6065507"/>
            <a:ext cx="541116" cy="473752"/>
          </a:xfrm>
          <a:prstGeom prst="rect">
            <a:avLst/>
          </a:prstGeom>
          <a:effectLst>
            <a:outerShdw blurRad="50800" dist="38100" dir="2700000" algn="tl" rotWithShape="0">
              <a:prstClr val="black">
                <a:alpha val="40000"/>
              </a:prstClr>
            </a:outerShdw>
          </a:effectLst>
        </p:spPr>
      </p:pic>
      <p:pic>
        <p:nvPicPr>
          <p:cNvPr id="48" name="Picture 47">
            <a:hlinkClick r:id="rId6" action="ppaction://hlinksldjump"/>
            <a:extLst>
              <a:ext uri="{FF2B5EF4-FFF2-40B4-BE49-F238E27FC236}">
                <a16:creationId xmlns:a16="http://schemas.microsoft.com/office/drawing/2014/main" id="{4B19773B-4DEB-4924-8D1C-EB917282C3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4386" y="6048606"/>
            <a:ext cx="518510" cy="518510"/>
          </a:xfrm>
          <a:prstGeom prst="rect">
            <a:avLst/>
          </a:prstGeom>
          <a:effectLst>
            <a:outerShdw blurRad="50800" dist="38100" dir="2700000" algn="tl" rotWithShape="0">
              <a:prstClr val="black">
                <a:alpha val="40000"/>
              </a:prstClr>
            </a:outerShdw>
          </a:effectLst>
        </p:spPr>
      </p:pic>
      <p:pic>
        <p:nvPicPr>
          <p:cNvPr id="49" name="Picture 48">
            <a:hlinkClick r:id="rId8" action="ppaction://hlinksldjump"/>
            <a:extLst>
              <a:ext uri="{FF2B5EF4-FFF2-40B4-BE49-F238E27FC236}">
                <a16:creationId xmlns:a16="http://schemas.microsoft.com/office/drawing/2014/main" id="{5DB46741-C370-4445-9E33-869E2636F2A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21926" y="6020749"/>
            <a:ext cx="410283" cy="534678"/>
          </a:xfrm>
          <a:prstGeom prst="rect">
            <a:avLst/>
          </a:prstGeom>
          <a:effectLst>
            <a:outerShdw blurRad="50800" dist="38100" dir="2700000" algn="tl" rotWithShape="0">
              <a:prstClr val="black">
                <a:alpha val="40000"/>
              </a:prstClr>
            </a:outerShdw>
          </a:effectLst>
        </p:spPr>
      </p:pic>
      <p:pic>
        <p:nvPicPr>
          <p:cNvPr id="50" name="Picture 49">
            <a:hlinkClick r:id="rId10" action="ppaction://hlinksldjump"/>
            <a:extLst>
              <a:ext uri="{FF2B5EF4-FFF2-40B4-BE49-F238E27FC236}">
                <a16:creationId xmlns:a16="http://schemas.microsoft.com/office/drawing/2014/main" id="{4308125E-313D-4ED6-A915-774CE600D1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60243" y="5376308"/>
            <a:ext cx="423633" cy="408071"/>
          </a:xfrm>
          <a:prstGeom prst="rect">
            <a:avLst/>
          </a:prstGeom>
          <a:effectLst>
            <a:outerShdw blurRad="50800" dist="38100" dir="2700000" algn="tl" rotWithShape="0">
              <a:prstClr val="black">
                <a:alpha val="40000"/>
              </a:prstClr>
            </a:outerShdw>
          </a:effectLst>
        </p:spPr>
      </p:pic>
      <p:pic>
        <p:nvPicPr>
          <p:cNvPr id="51" name="Picture 50">
            <a:hlinkClick r:id="rId12" action="ppaction://hlinksldjump"/>
            <a:extLst>
              <a:ext uri="{FF2B5EF4-FFF2-40B4-BE49-F238E27FC236}">
                <a16:creationId xmlns:a16="http://schemas.microsoft.com/office/drawing/2014/main" id="{91CA318E-B14B-4D97-A1D3-0F7BD95166D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29042" y="6048606"/>
            <a:ext cx="486988" cy="457172"/>
          </a:xfrm>
          <a:prstGeom prst="rect">
            <a:avLst/>
          </a:prstGeom>
          <a:effectLst>
            <a:outerShdw blurRad="50800" dist="38100" dir="2700000" algn="tl" rotWithShape="0">
              <a:prstClr val="black">
                <a:alpha val="40000"/>
              </a:prstClr>
            </a:outerShdw>
          </a:effectLst>
        </p:spPr>
      </p:pic>
      <p:pic>
        <p:nvPicPr>
          <p:cNvPr id="52" name="Picture 51">
            <a:hlinkClick r:id="rId14" action="ppaction://hlinksldjump"/>
            <a:extLst>
              <a:ext uri="{FF2B5EF4-FFF2-40B4-BE49-F238E27FC236}">
                <a16:creationId xmlns:a16="http://schemas.microsoft.com/office/drawing/2014/main" id="{1BA7C492-3405-49A3-91D8-24CD7D1D67E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999622" y="6015462"/>
            <a:ext cx="381604" cy="508113"/>
          </a:xfrm>
          <a:prstGeom prst="rect">
            <a:avLst/>
          </a:prstGeom>
          <a:effectLst>
            <a:outerShdw blurRad="50800" dist="38100" dir="2700000" algn="tl" rotWithShape="0">
              <a:prstClr val="black">
                <a:alpha val="40000"/>
              </a:prstClr>
            </a:outerShdw>
          </a:effectLst>
        </p:spPr>
      </p:pic>
      <p:pic>
        <p:nvPicPr>
          <p:cNvPr id="53" name="Picture 52">
            <a:hlinkClick r:id="rId16" action="ppaction://hlinksldjump"/>
            <a:extLst>
              <a:ext uri="{FF2B5EF4-FFF2-40B4-BE49-F238E27FC236}">
                <a16:creationId xmlns:a16="http://schemas.microsoft.com/office/drawing/2014/main" id="{3C56C9C1-6AA3-42AA-A42B-5418E8DE2DC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305710" y="6048606"/>
            <a:ext cx="490653" cy="490653"/>
          </a:xfrm>
          <a:prstGeom prst="rect">
            <a:avLst/>
          </a:prstGeom>
          <a:effectLst>
            <a:outerShdw blurRad="50800" dist="38100" dir="2700000" algn="tl" rotWithShape="0">
              <a:prstClr val="black">
                <a:alpha val="40000"/>
              </a:prstClr>
            </a:outerShdw>
          </a:effectLst>
        </p:spPr>
      </p:pic>
      <p:sp>
        <p:nvSpPr>
          <p:cNvPr id="54" name="Oval 53">
            <a:extLst>
              <a:ext uri="{FF2B5EF4-FFF2-40B4-BE49-F238E27FC236}">
                <a16:creationId xmlns:a16="http://schemas.microsoft.com/office/drawing/2014/main" id="{26213B39-52E9-43E8-81AF-2FA81BD44C31}"/>
              </a:ext>
            </a:extLst>
          </p:cNvPr>
          <p:cNvSpPr/>
          <p:nvPr/>
        </p:nvSpPr>
        <p:spPr>
          <a:xfrm>
            <a:off x="281457" y="592320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hlinkClick r:id="rId18" action="ppaction://hlinksldjump"/>
            <a:extLst>
              <a:ext uri="{FF2B5EF4-FFF2-40B4-BE49-F238E27FC236}">
                <a16:creationId xmlns:a16="http://schemas.microsoft.com/office/drawing/2014/main" id="{CB480FFA-68E0-4528-AEBB-67EF88F32C0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11243" y="6010177"/>
            <a:ext cx="500190" cy="495601"/>
          </a:xfrm>
          <a:prstGeom prst="rect">
            <a:avLst/>
          </a:prstGeom>
        </p:spPr>
      </p:pic>
      <p:sp>
        <p:nvSpPr>
          <p:cNvPr id="2" name="TextBox 1">
            <a:extLst>
              <a:ext uri="{FF2B5EF4-FFF2-40B4-BE49-F238E27FC236}">
                <a16:creationId xmlns:a16="http://schemas.microsoft.com/office/drawing/2014/main" id="{107CEF67-93BC-777E-3514-1279772080F8}"/>
              </a:ext>
            </a:extLst>
          </p:cNvPr>
          <p:cNvSpPr txBox="1"/>
          <p:nvPr/>
        </p:nvSpPr>
        <p:spPr>
          <a:xfrm>
            <a:off x="2289933" y="85885"/>
            <a:ext cx="7612134" cy="1107996"/>
          </a:xfrm>
          <a:prstGeom prst="rect">
            <a:avLst/>
          </a:prstGeom>
          <a:noFill/>
        </p:spPr>
        <p:txBody>
          <a:bodyPr wrap="square" rtlCol="0">
            <a:spAutoFit/>
          </a:bodyPr>
          <a:lstStyle/>
          <a:p>
            <a:r>
              <a:rPr lang="en-US" sz="6600" b="1" dirty="0">
                <a:solidFill>
                  <a:schemeClr val="bg1"/>
                </a:solidFill>
                <a:latin typeface="Classic go"/>
              </a:rPr>
              <a:t>Future Development</a:t>
            </a:r>
            <a:endParaRPr lang="en-IN" sz="6600" b="1" dirty="0">
              <a:solidFill>
                <a:schemeClr val="bg1"/>
              </a:solidFill>
              <a:latin typeface="Classic go"/>
            </a:endParaRPr>
          </a:p>
        </p:txBody>
      </p:sp>
      <p:sp>
        <p:nvSpPr>
          <p:cNvPr id="3" name="TextBox 2">
            <a:extLst>
              <a:ext uri="{FF2B5EF4-FFF2-40B4-BE49-F238E27FC236}">
                <a16:creationId xmlns:a16="http://schemas.microsoft.com/office/drawing/2014/main" id="{0A8C55C4-CC71-5F93-F5F5-E3D346C59F0E}"/>
              </a:ext>
            </a:extLst>
          </p:cNvPr>
          <p:cNvSpPr txBox="1"/>
          <p:nvPr/>
        </p:nvSpPr>
        <p:spPr>
          <a:xfrm>
            <a:off x="411243" y="1084189"/>
            <a:ext cx="11385120" cy="4247317"/>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entury Gothic" panose="020B0502020202020204" pitchFamily="34" charset="0"/>
              </a:rPr>
              <a:t>Integration with Virtual Reality: The app can be integrated with virtual reality (VR) technology, allowing users to experience music in a fully immersive environment. This can enhance the emotional connection between users and the music, providing a more personalized and impactful experience.</a:t>
            </a:r>
          </a:p>
          <a:p>
            <a:pPr marL="285750" indent="-285750">
              <a:buFont typeface="Wingdings" panose="05000000000000000000" pitchFamily="2" charset="2"/>
              <a:buChar char="Ø"/>
            </a:pPr>
            <a:endParaRPr lang="en-US" b="1" dirty="0">
              <a:latin typeface="Century Gothic" panose="020B0502020202020204" pitchFamily="34" charset="0"/>
            </a:endParaRPr>
          </a:p>
          <a:p>
            <a:pPr marL="285750" indent="-285750">
              <a:buFont typeface="Wingdings" panose="05000000000000000000" pitchFamily="2" charset="2"/>
              <a:buChar char="Ø"/>
            </a:pPr>
            <a:r>
              <a:rPr lang="en-US" b="1" dirty="0">
                <a:latin typeface="Century Gothic" panose="020B0502020202020204" pitchFamily="34" charset="0"/>
              </a:rPr>
              <a:t>Advanced Emotion Detection: The app can be developed to detect more nuanced and complex emotions, allowing for even more personalized music recommendations.</a:t>
            </a:r>
          </a:p>
          <a:p>
            <a:pPr marL="285750" indent="-285750">
              <a:buFont typeface="Wingdings" panose="05000000000000000000" pitchFamily="2" charset="2"/>
              <a:buChar char="Ø"/>
            </a:pPr>
            <a:endParaRPr lang="en-US" b="1" dirty="0">
              <a:latin typeface="Century Gothic" panose="020B0502020202020204" pitchFamily="34" charset="0"/>
            </a:endParaRPr>
          </a:p>
          <a:p>
            <a:pPr marL="285750" indent="-285750">
              <a:buFont typeface="Wingdings" panose="05000000000000000000" pitchFamily="2" charset="2"/>
              <a:buChar char="Ø"/>
            </a:pPr>
            <a:r>
              <a:rPr lang="en-US" b="1" dirty="0">
                <a:latin typeface="Century Gothic" panose="020B0502020202020204" pitchFamily="34" charset="0"/>
              </a:rPr>
              <a:t>Integration with Streaming Services: The app can be integrated with popular music streaming services, providing users with seamless access to a large library of music that they can use to express their emotions.</a:t>
            </a:r>
          </a:p>
          <a:p>
            <a:pPr marL="285750" indent="-285750">
              <a:buFont typeface="Wingdings" panose="05000000000000000000" pitchFamily="2" charset="2"/>
              <a:buChar char="Ø"/>
            </a:pPr>
            <a:endParaRPr lang="en-US" b="1" dirty="0">
              <a:latin typeface="Century Gothic" panose="020B0502020202020204" pitchFamily="34" charset="0"/>
            </a:endParaRPr>
          </a:p>
          <a:p>
            <a:pPr marL="285750" indent="-285750">
              <a:buFont typeface="Wingdings" panose="05000000000000000000" pitchFamily="2" charset="2"/>
              <a:buChar char="Ø"/>
            </a:pPr>
            <a:r>
              <a:rPr lang="en-US" b="1" dirty="0">
                <a:latin typeface="Century Gothic" panose="020B0502020202020204" pitchFamily="34" charset="0"/>
              </a:rPr>
              <a:t>Machine Learning and AI: The app can incorporate machine learning and artificial intelligence (AI) to continually improve its recommendations, by analyzing users' listening habits, emotions, and feedback to refine its recommendations over time.</a:t>
            </a:r>
            <a:endParaRPr lang="en-IN" b="1" dirty="0">
              <a:latin typeface="Century Gothic" panose="020B0502020202020204" pitchFamily="34" charset="0"/>
            </a:endParaRPr>
          </a:p>
        </p:txBody>
      </p:sp>
    </p:spTree>
    <p:extLst>
      <p:ext uri="{BB962C8B-B14F-4D97-AF65-F5344CB8AC3E}">
        <p14:creationId xmlns:p14="http://schemas.microsoft.com/office/powerpoint/2010/main" val="23115746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76F51"/>
        </a:solidFill>
        <a:effectLst/>
      </p:bgPr>
    </p:bg>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881BC600-2B44-4BFD-ACCC-A1A446BE6B11}"/>
              </a:ext>
            </a:extLst>
          </p:cNvPr>
          <p:cNvSpPr/>
          <p:nvPr/>
        </p:nvSpPr>
        <p:spPr>
          <a:xfrm>
            <a:off x="6301668" y="1362019"/>
            <a:ext cx="2501104" cy="3493827"/>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D691DE0E-B45C-47EE-8D96-8BC3E1FF65EF}"/>
              </a:ext>
            </a:extLst>
          </p:cNvPr>
          <p:cNvSpPr/>
          <p:nvPr/>
        </p:nvSpPr>
        <p:spPr>
          <a:xfrm>
            <a:off x="541572" y="1375050"/>
            <a:ext cx="2501104" cy="3493827"/>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BEC4334-675C-40E2-AB5D-681A80008891}"/>
              </a:ext>
            </a:extLst>
          </p:cNvPr>
          <p:cNvSpPr txBox="1"/>
          <p:nvPr/>
        </p:nvSpPr>
        <p:spPr>
          <a:xfrm>
            <a:off x="1945282" y="190501"/>
            <a:ext cx="8303617" cy="1107996"/>
          </a:xfrm>
          <a:prstGeom prst="rect">
            <a:avLst/>
          </a:prstGeom>
          <a:noFill/>
        </p:spPr>
        <p:txBody>
          <a:bodyPr wrap="square" rtlCol="0">
            <a:spAutoFit/>
          </a:bodyPr>
          <a:lstStyle/>
          <a:p>
            <a:pPr algn="ctr"/>
            <a:r>
              <a:rPr lang="en-US" sz="6600" b="1" dirty="0">
                <a:solidFill>
                  <a:schemeClr val="bg1"/>
                </a:solidFill>
                <a:latin typeface="Century Gothic" panose="020B0502020202020204" pitchFamily="34" charset="0"/>
                <a:cs typeface="Aharoni" panose="02010803020104030203" pitchFamily="2" charset="-79"/>
              </a:rPr>
              <a:t>Use Cases</a:t>
            </a:r>
          </a:p>
        </p:txBody>
      </p:sp>
      <p:pic>
        <p:nvPicPr>
          <p:cNvPr id="45" name="Picture Placeholder 44">
            <a:extLst>
              <a:ext uri="{FF2B5EF4-FFF2-40B4-BE49-F238E27FC236}">
                <a16:creationId xmlns:a16="http://schemas.microsoft.com/office/drawing/2014/main" id="{D3F30CF4-B39D-46A5-B63E-25023D9ADDC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5346" b="15346"/>
          <a:stretch/>
        </p:blipFill>
        <p:spPr>
          <a:xfrm>
            <a:off x="812619" y="1511207"/>
            <a:ext cx="1965305" cy="1454825"/>
          </a:xfrm>
          <a:prstGeom prst="roundRect">
            <a:avLst>
              <a:gd name="adj" fmla="val 13440"/>
            </a:avLst>
          </a:prstGeom>
          <a:effectLst>
            <a:outerShdw blurRad="50800" dist="38100" dir="2700000" algn="tl" rotWithShape="0">
              <a:prstClr val="black">
                <a:alpha val="40000"/>
              </a:prstClr>
            </a:outerShdw>
          </a:effectLst>
        </p:spPr>
      </p:pic>
      <p:sp>
        <p:nvSpPr>
          <p:cNvPr id="47" name="TextBox 46">
            <a:extLst>
              <a:ext uri="{FF2B5EF4-FFF2-40B4-BE49-F238E27FC236}">
                <a16:creationId xmlns:a16="http://schemas.microsoft.com/office/drawing/2014/main" id="{53B91789-6BF4-4EB3-B7F6-86C32F925124}"/>
              </a:ext>
            </a:extLst>
          </p:cNvPr>
          <p:cNvSpPr txBox="1"/>
          <p:nvPr/>
        </p:nvSpPr>
        <p:spPr>
          <a:xfrm>
            <a:off x="541571" y="2966033"/>
            <a:ext cx="2501104" cy="2154436"/>
          </a:xfrm>
          <a:prstGeom prst="rect">
            <a:avLst/>
          </a:prstGeom>
          <a:noFill/>
        </p:spPr>
        <p:txBody>
          <a:bodyPr wrap="square" rtlCol="0">
            <a:spAutoFit/>
          </a:bodyPr>
          <a:lstStyle/>
          <a:p>
            <a:pPr algn="ctr"/>
            <a:r>
              <a:rPr lang="en-US" sz="1200" dirty="0">
                <a:latin typeface="Century Gothic" panose="020B0502020202020204" pitchFamily="34" charset="0"/>
              </a:rPr>
              <a:t>The app can use facial recognition technology to detect the user's current mood, and then recommend music that aligns with that mood, such as happy or energetic music for a positive mood and relaxing or soothing music for a more relaxed or calm mood.</a:t>
            </a:r>
          </a:p>
          <a:p>
            <a:pPr algn="ctr"/>
            <a:endParaRPr lang="en-US" sz="1400" dirty="0">
              <a:latin typeface="Century Gothic" panose="020B0502020202020204" pitchFamily="34" charset="0"/>
            </a:endParaRPr>
          </a:p>
        </p:txBody>
      </p:sp>
      <p:sp>
        <p:nvSpPr>
          <p:cNvPr id="48" name="Rectangle: Rounded Corners 47">
            <a:extLst>
              <a:ext uri="{FF2B5EF4-FFF2-40B4-BE49-F238E27FC236}">
                <a16:creationId xmlns:a16="http://schemas.microsoft.com/office/drawing/2014/main" id="{4173818E-4EBA-46A2-A358-42739DCCAD29}"/>
              </a:ext>
            </a:extLst>
          </p:cNvPr>
          <p:cNvSpPr/>
          <p:nvPr/>
        </p:nvSpPr>
        <p:spPr>
          <a:xfrm>
            <a:off x="3423128" y="1375335"/>
            <a:ext cx="2501104" cy="3493827"/>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Placeholder 44">
            <a:extLst>
              <a:ext uri="{FF2B5EF4-FFF2-40B4-BE49-F238E27FC236}">
                <a16:creationId xmlns:a16="http://schemas.microsoft.com/office/drawing/2014/main" id="{1E57BBF1-634F-464D-A430-E75A48617A2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5333" r="84667"/>
                    </a14:imgEffect>
                  </a14:imgLayer>
                </a14:imgProps>
              </a:ext>
              <a:ext uri="{28A0092B-C50C-407E-A947-70E740481C1C}">
                <a14:useLocalDpi xmlns:a14="http://schemas.microsoft.com/office/drawing/2010/main" val="0"/>
              </a:ext>
            </a:extLst>
          </a:blip>
          <a:srcRect l="6667" r="6667"/>
          <a:stretch/>
        </p:blipFill>
        <p:spPr>
          <a:xfrm>
            <a:off x="3672760" y="1541246"/>
            <a:ext cx="2054878" cy="1580676"/>
          </a:xfrm>
          <a:prstGeom prst="roundRect">
            <a:avLst>
              <a:gd name="adj" fmla="val 13440"/>
            </a:avLst>
          </a:prstGeom>
          <a:effectLst>
            <a:outerShdw blurRad="50800" dist="38100" dir="2700000" algn="tl" rotWithShape="0">
              <a:prstClr val="black">
                <a:alpha val="40000"/>
              </a:prstClr>
            </a:outerShdw>
          </a:effectLst>
        </p:spPr>
      </p:pic>
      <p:sp>
        <p:nvSpPr>
          <p:cNvPr id="50" name="TextBox 49">
            <a:extLst>
              <a:ext uri="{FF2B5EF4-FFF2-40B4-BE49-F238E27FC236}">
                <a16:creationId xmlns:a16="http://schemas.microsoft.com/office/drawing/2014/main" id="{981EC22E-7BDB-4805-824F-2E1C5392EADB}"/>
              </a:ext>
            </a:extLst>
          </p:cNvPr>
          <p:cNvSpPr txBox="1"/>
          <p:nvPr/>
        </p:nvSpPr>
        <p:spPr>
          <a:xfrm>
            <a:off x="3495252" y="3350754"/>
            <a:ext cx="2356854" cy="1600438"/>
          </a:xfrm>
          <a:prstGeom prst="rect">
            <a:avLst/>
          </a:prstGeom>
          <a:noFill/>
        </p:spPr>
        <p:txBody>
          <a:bodyPr wrap="square" rtlCol="0">
            <a:spAutoFit/>
          </a:bodyPr>
          <a:lstStyle/>
          <a:p>
            <a:pPr algn="ctr"/>
            <a:r>
              <a:rPr lang="en-US" sz="1200" dirty="0">
                <a:latin typeface="Century Gothic" panose="020B0502020202020204" pitchFamily="34" charset="0"/>
              </a:rPr>
              <a:t>The app can be used as an emotional therapy tool, helping users to manage their emotions by listening to music that matches their current mood and state of mind. </a:t>
            </a:r>
          </a:p>
          <a:p>
            <a:pPr algn="ctr"/>
            <a:endParaRPr lang="en-US" sz="1400" dirty="0">
              <a:latin typeface="Century Gothic" panose="020B0502020202020204" pitchFamily="34" charset="0"/>
            </a:endParaRPr>
          </a:p>
        </p:txBody>
      </p:sp>
      <p:pic>
        <p:nvPicPr>
          <p:cNvPr id="52" name="Picture Placeholder 44">
            <a:extLst>
              <a:ext uri="{FF2B5EF4-FFF2-40B4-BE49-F238E27FC236}">
                <a16:creationId xmlns:a16="http://schemas.microsoft.com/office/drawing/2014/main" id="{A68F0C5F-57E9-4A65-90AA-A1CB83B2DE31}"/>
              </a:ext>
            </a:extLst>
          </p:cNvPr>
          <p:cNvPicPr>
            <a:picLocks noChangeAspect="1"/>
          </p:cNvPicPr>
          <p:nvPr/>
        </p:nvPicPr>
        <p:blipFill>
          <a:blip r:embed="rId5">
            <a:extLst>
              <a:ext uri="{28A0092B-C50C-407E-A947-70E740481C1C}">
                <a14:useLocalDpi xmlns:a14="http://schemas.microsoft.com/office/drawing/2010/main" val="0"/>
              </a:ext>
            </a:extLst>
          </a:blip>
          <a:srcRect t="11538" b="11538"/>
          <a:stretch/>
        </p:blipFill>
        <p:spPr>
          <a:xfrm>
            <a:off x="6551302" y="1511043"/>
            <a:ext cx="2001837" cy="1610879"/>
          </a:xfrm>
          <a:prstGeom prst="roundRect">
            <a:avLst>
              <a:gd name="adj" fmla="val 13440"/>
            </a:avLst>
          </a:prstGeom>
          <a:effectLst>
            <a:outerShdw blurRad="50800" dist="38100" dir="2700000" algn="tl" rotWithShape="0">
              <a:prstClr val="black">
                <a:alpha val="40000"/>
              </a:prstClr>
            </a:outerShdw>
          </a:effectLst>
        </p:spPr>
      </p:pic>
      <p:sp>
        <p:nvSpPr>
          <p:cNvPr id="53" name="TextBox 52">
            <a:extLst>
              <a:ext uri="{FF2B5EF4-FFF2-40B4-BE49-F238E27FC236}">
                <a16:creationId xmlns:a16="http://schemas.microsoft.com/office/drawing/2014/main" id="{18DF4F37-D79C-4FD1-AB2A-68C770F300E3}"/>
              </a:ext>
            </a:extLst>
          </p:cNvPr>
          <p:cNvSpPr txBox="1"/>
          <p:nvPr/>
        </p:nvSpPr>
        <p:spPr>
          <a:xfrm>
            <a:off x="6373793" y="3071421"/>
            <a:ext cx="2356854" cy="1754326"/>
          </a:xfrm>
          <a:prstGeom prst="rect">
            <a:avLst/>
          </a:prstGeom>
          <a:noFill/>
        </p:spPr>
        <p:txBody>
          <a:bodyPr wrap="square" rtlCol="0">
            <a:spAutoFit/>
          </a:bodyPr>
          <a:lstStyle/>
          <a:p>
            <a:pPr algn="ctr"/>
            <a:r>
              <a:rPr lang="en-US" sz="1200" dirty="0">
                <a:latin typeface="Century Gothic" panose="020B0502020202020204" pitchFamily="34" charset="0"/>
              </a:rPr>
              <a:t>Users can create custom playlists based on their emotional state. The app can analyze their facial expressions and select music that fits their current mood, allowing them to listen to music that they are most likely to enjoy.</a:t>
            </a:r>
            <a:endParaRPr lang="en-US" sz="1400" dirty="0">
              <a:latin typeface="Century Gothic" panose="020B0502020202020204" pitchFamily="34" charset="0"/>
            </a:endParaRPr>
          </a:p>
        </p:txBody>
      </p:sp>
      <p:sp>
        <p:nvSpPr>
          <p:cNvPr id="54" name="Rectangle: Rounded Corners 53">
            <a:extLst>
              <a:ext uri="{FF2B5EF4-FFF2-40B4-BE49-F238E27FC236}">
                <a16:creationId xmlns:a16="http://schemas.microsoft.com/office/drawing/2014/main" id="{B211C071-60DC-46FC-942D-1F14E99716A1}"/>
              </a:ext>
            </a:extLst>
          </p:cNvPr>
          <p:cNvSpPr/>
          <p:nvPr/>
        </p:nvSpPr>
        <p:spPr>
          <a:xfrm>
            <a:off x="9183225" y="1375335"/>
            <a:ext cx="2501104" cy="3493827"/>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Placeholder 44">
            <a:extLst>
              <a:ext uri="{FF2B5EF4-FFF2-40B4-BE49-F238E27FC236}">
                <a16:creationId xmlns:a16="http://schemas.microsoft.com/office/drawing/2014/main" id="{33C0CFAA-EA5B-4BA3-BD21-144DE560117F}"/>
              </a:ext>
            </a:extLst>
          </p:cNvPr>
          <p:cNvPicPr>
            <a:picLocks noChangeAspect="1"/>
          </p:cNvPicPr>
          <p:nvPr/>
        </p:nvPicPr>
        <p:blipFill rotWithShape="1">
          <a:blip r:embed="rId6">
            <a:extLst>
              <a:ext uri="{28A0092B-C50C-407E-A947-70E740481C1C}">
                <a14:useLocalDpi xmlns:a14="http://schemas.microsoft.com/office/drawing/2010/main" val="0"/>
              </a:ext>
            </a:extLst>
          </a:blip>
          <a:srcRect t="-1605" b="11538"/>
          <a:stretch/>
        </p:blipFill>
        <p:spPr>
          <a:xfrm>
            <a:off x="9488171" y="1511043"/>
            <a:ext cx="1891210" cy="1736703"/>
          </a:xfrm>
          <a:prstGeom prst="roundRect">
            <a:avLst>
              <a:gd name="adj" fmla="val 13440"/>
            </a:avLst>
          </a:prstGeom>
          <a:effectLst>
            <a:outerShdw blurRad="50800" dist="38100" dir="2700000" algn="tl" rotWithShape="0">
              <a:prstClr val="black">
                <a:alpha val="40000"/>
              </a:prstClr>
            </a:outerShdw>
          </a:effectLst>
        </p:spPr>
      </p:pic>
      <p:sp>
        <p:nvSpPr>
          <p:cNvPr id="56" name="TextBox 55">
            <a:extLst>
              <a:ext uri="{FF2B5EF4-FFF2-40B4-BE49-F238E27FC236}">
                <a16:creationId xmlns:a16="http://schemas.microsoft.com/office/drawing/2014/main" id="{B4EE56A5-7B44-4007-816F-58E5C441C255}"/>
              </a:ext>
            </a:extLst>
          </p:cNvPr>
          <p:cNvSpPr txBox="1"/>
          <p:nvPr/>
        </p:nvSpPr>
        <p:spPr>
          <a:xfrm>
            <a:off x="9255349" y="3350754"/>
            <a:ext cx="2356854" cy="1384995"/>
          </a:xfrm>
          <a:prstGeom prst="rect">
            <a:avLst/>
          </a:prstGeom>
          <a:noFill/>
        </p:spPr>
        <p:txBody>
          <a:bodyPr wrap="square" rtlCol="0">
            <a:spAutoFit/>
          </a:bodyPr>
          <a:lstStyle/>
          <a:p>
            <a:pPr algn="ctr"/>
            <a:r>
              <a:rPr lang="en-US" sz="1200" dirty="0">
                <a:latin typeface="Century Gothic" panose="020B0502020202020204" pitchFamily="34" charset="0"/>
              </a:rPr>
              <a:t>The app can help users gain a better understanding of their emotions by showing them which music aligns with their moods and how different types of music can affect their emotions.</a:t>
            </a:r>
            <a:endParaRPr lang="en-US" sz="1400" dirty="0">
              <a:latin typeface="Century Gothic" panose="020B0502020202020204" pitchFamily="34" charset="0"/>
            </a:endParaRPr>
          </a:p>
        </p:txBody>
      </p:sp>
      <p:sp>
        <p:nvSpPr>
          <p:cNvPr id="40" name="Freeform: Shape 39">
            <a:extLst>
              <a:ext uri="{FF2B5EF4-FFF2-40B4-BE49-F238E27FC236}">
                <a16:creationId xmlns:a16="http://schemas.microsoft.com/office/drawing/2014/main" id="{65D753F4-1E0C-45F2-BEFD-B36A9B5193D0}"/>
              </a:ext>
            </a:extLst>
          </p:cNvPr>
          <p:cNvSpPr/>
          <p:nvPr/>
        </p:nvSpPr>
        <p:spPr>
          <a:xfrm>
            <a:off x="-6650346" y="5590073"/>
            <a:ext cx="28965833" cy="1324851"/>
          </a:xfrm>
          <a:custGeom>
            <a:avLst/>
            <a:gdLst>
              <a:gd name="connsiteX0" fmla="*/ 4247537 w 28965833"/>
              <a:gd name="connsiteY0" fmla="*/ 0 h 1324851"/>
              <a:gd name="connsiteX1" fmla="*/ 14831323 w 28965833"/>
              <a:gd name="connsiteY1" fmla="*/ 0 h 1324851"/>
              <a:gd name="connsiteX2" fmla="*/ 14839839 w 28965833"/>
              <a:gd name="connsiteY2" fmla="*/ 76623 h 1324851"/>
              <a:gd name="connsiteX3" fmla="*/ 15469270 w 28965833"/>
              <a:gd name="connsiteY3" fmla="*/ 541911 h 1324851"/>
              <a:gd name="connsiteX4" fmla="*/ 16098702 w 28965833"/>
              <a:gd name="connsiteY4" fmla="*/ 76623 h 1324851"/>
              <a:gd name="connsiteX5" fmla="*/ 16107218 w 28965833"/>
              <a:gd name="connsiteY5" fmla="*/ 0 h 1324851"/>
              <a:gd name="connsiteX6" fmla="*/ 28965833 w 28965833"/>
              <a:gd name="connsiteY6" fmla="*/ 0 h 1324851"/>
              <a:gd name="connsiteX7" fmla="*/ 28965833 w 28965833"/>
              <a:gd name="connsiteY7" fmla="*/ 1323438 h 1324851"/>
              <a:gd name="connsiteX8" fmla="*/ 4247537 w 28965833"/>
              <a:gd name="connsiteY8" fmla="*/ 1323438 h 1324851"/>
              <a:gd name="connsiteX9" fmla="*/ 4247537 w 28965833"/>
              <a:gd name="connsiteY9" fmla="*/ 1324851 h 1324851"/>
              <a:gd name="connsiteX10" fmla="*/ 0 w 28965833"/>
              <a:gd name="connsiteY10" fmla="*/ 1324851 h 1324851"/>
              <a:gd name="connsiteX11" fmla="*/ 0 w 28965833"/>
              <a:gd name="connsiteY11" fmla="*/ 62742 h 1324851"/>
              <a:gd name="connsiteX12" fmla="*/ 2251 w 28965833"/>
              <a:gd name="connsiteY12" fmla="*/ 1413 h 1324851"/>
              <a:gd name="connsiteX13" fmla="*/ 4247537 w 28965833"/>
              <a:gd name="connsiteY13" fmla="*/ 1413 h 132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65833" h="1324851">
                <a:moveTo>
                  <a:pt x="4247537" y="0"/>
                </a:moveTo>
                <a:lnTo>
                  <a:pt x="14831323" y="0"/>
                </a:lnTo>
                <a:lnTo>
                  <a:pt x="14839839" y="76623"/>
                </a:lnTo>
                <a:cubicBezTo>
                  <a:pt x="14899749" y="342163"/>
                  <a:pt x="15158791" y="541911"/>
                  <a:pt x="15469270" y="541911"/>
                </a:cubicBezTo>
                <a:cubicBezTo>
                  <a:pt x="15779750" y="541911"/>
                  <a:pt x="16038792" y="342163"/>
                  <a:pt x="16098702" y="76623"/>
                </a:cubicBezTo>
                <a:lnTo>
                  <a:pt x="16107218" y="0"/>
                </a:lnTo>
                <a:lnTo>
                  <a:pt x="28965833" y="0"/>
                </a:lnTo>
                <a:lnTo>
                  <a:pt x="28965833" y="1323438"/>
                </a:lnTo>
                <a:lnTo>
                  <a:pt x="4247537" y="1323438"/>
                </a:lnTo>
                <a:lnTo>
                  <a:pt x="4247537" y="1324851"/>
                </a:lnTo>
                <a:lnTo>
                  <a:pt x="0" y="1324851"/>
                </a:lnTo>
                <a:lnTo>
                  <a:pt x="0" y="62742"/>
                </a:lnTo>
                <a:lnTo>
                  <a:pt x="2251" y="1413"/>
                </a:lnTo>
                <a:lnTo>
                  <a:pt x="4247537" y="1413"/>
                </a:lnTo>
                <a:close/>
              </a:path>
            </a:pathLst>
          </a:custGeom>
          <a:solidFill>
            <a:schemeClr val="bg1">
              <a:lumMod val="6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Oval 40">
            <a:extLst>
              <a:ext uri="{FF2B5EF4-FFF2-40B4-BE49-F238E27FC236}">
                <a16:creationId xmlns:a16="http://schemas.microsoft.com/office/drawing/2014/main" id="{48837B09-287E-4293-8C0B-9BE39B7C4DA0}"/>
              </a:ext>
            </a:extLst>
          </p:cNvPr>
          <p:cNvSpPr/>
          <p:nvPr/>
        </p:nvSpPr>
        <p:spPr>
          <a:xfrm>
            <a:off x="1630041"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3E81F1A-CB30-46CF-9083-63137EDC59A8}"/>
              </a:ext>
            </a:extLst>
          </p:cNvPr>
          <p:cNvSpPr/>
          <p:nvPr/>
        </p:nvSpPr>
        <p:spPr>
          <a:xfrm>
            <a:off x="2995301" y="593701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20419D9-A7A4-41D5-AE7C-CA336DCE66F1}"/>
              </a:ext>
            </a:extLst>
          </p:cNvPr>
          <p:cNvSpPr/>
          <p:nvPr/>
        </p:nvSpPr>
        <p:spPr>
          <a:xfrm>
            <a:off x="4362459" y="5937459"/>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F380338-50B3-4952-BC48-DD0B4D5781B8}"/>
              </a:ext>
            </a:extLst>
          </p:cNvPr>
          <p:cNvSpPr/>
          <p:nvPr/>
        </p:nvSpPr>
        <p:spPr>
          <a:xfrm>
            <a:off x="5727638"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BF56EFC-7742-4E18-8DFD-F1AD5B9F29EA}"/>
              </a:ext>
            </a:extLst>
          </p:cNvPr>
          <p:cNvSpPr/>
          <p:nvPr/>
        </p:nvSpPr>
        <p:spPr>
          <a:xfrm>
            <a:off x="7091766" y="594321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8405D18-0B5F-4696-8B74-89B5E3F1372E}"/>
              </a:ext>
            </a:extLst>
          </p:cNvPr>
          <p:cNvSpPr/>
          <p:nvPr/>
        </p:nvSpPr>
        <p:spPr>
          <a:xfrm>
            <a:off x="8455894" y="5210293"/>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024B5C3-3E2D-4874-9435-0C7F2EF48EB9}"/>
              </a:ext>
            </a:extLst>
          </p:cNvPr>
          <p:cNvSpPr/>
          <p:nvPr/>
        </p:nvSpPr>
        <p:spPr>
          <a:xfrm>
            <a:off x="9820022"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E9164E0C-B8A7-499D-8DF3-E0D024673998}"/>
              </a:ext>
            </a:extLst>
          </p:cNvPr>
          <p:cNvSpPr/>
          <p:nvPr/>
        </p:nvSpPr>
        <p:spPr>
          <a:xfrm>
            <a:off x="1118284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hlinkClick r:id="rId7" action="ppaction://hlinksldjump"/>
            <a:extLst>
              <a:ext uri="{FF2B5EF4-FFF2-40B4-BE49-F238E27FC236}">
                <a16:creationId xmlns:a16="http://schemas.microsoft.com/office/drawing/2014/main" id="{CC41E8AE-BEC2-48B8-9545-464B66E25CD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80158" y="6025779"/>
            <a:ext cx="563268" cy="563268"/>
          </a:xfrm>
          <a:prstGeom prst="rect">
            <a:avLst/>
          </a:prstGeom>
          <a:effectLst>
            <a:outerShdw blurRad="50800" dist="38100" dir="2700000" algn="tl" rotWithShape="0">
              <a:prstClr val="black">
                <a:alpha val="40000"/>
              </a:prstClr>
            </a:outerShdw>
          </a:effectLst>
        </p:spPr>
      </p:pic>
      <p:pic>
        <p:nvPicPr>
          <p:cNvPr id="62" name="Picture 61">
            <a:hlinkClick r:id="rId9" action="ppaction://hlinksldjump"/>
            <a:extLst>
              <a:ext uri="{FF2B5EF4-FFF2-40B4-BE49-F238E27FC236}">
                <a16:creationId xmlns:a16="http://schemas.microsoft.com/office/drawing/2014/main" id="{934688E0-2BCD-4BD6-B6C4-4E16B67207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24287" y="6065507"/>
            <a:ext cx="541116" cy="473752"/>
          </a:xfrm>
          <a:prstGeom prst="rect">
            <a:avLst/>
          </a:prstGeom>
          <a:effectLst>
            <a:outerShdw blurRad="50800" dist="38100" dir="2700000" algn="tl" rotWithShape="0">
              <a:prstClr val="black">
                <a:alpha val="40000"/>
              </a:prstClr>
            </a:outerShdw>
          </a:effectLst>
        </p:spPr>
      </p:pic>
      <p:pic>
        <p:nvPicPr>
          <p:cNvPr id="63" name="Picture 62">
            <a:hlinkClick r:id="rId11" action="ppaction://hlinksldjump"/>
            <a:extLst>
              <a:ext uri="{FF2B5EF4-FFF2-40B4-BE49-F238E27FC236}">
                <a16:creationId xmlns:a16="http://schemas.microsoft.com/office/drawing/2014/main" id="{9810CE90-520C-4203-99EA-B693D1823A4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74386" y="6048606"/>
            <a:ext cx="518510" cy="518510"/>
          </a:xfrm>
          <a:prstGeom prst="rect">
            <a:avLst/>
          </a:prstGeom>
          <a:effectLst>
            <a:outerShdw blurRad="50800" dist="38100" dir="2700000" algn="tl" rotWithShape="0">
              <a:prstClr val="black">
                <a:alpha val="40000"/>
              </a:prstClr>
            </a:outerShdw>
          </a:effectLst>
        </p:spPr>
      </p:pic>
      <p:pic>
        <p:nvPicPr>
          <p:cNvPr id="64" name="Picture 63">
            <a:hlinkClick r:id="rId13" action="ppaction://hlinksldjump"/>
            <a:extLst>
              <a:ext uri="{FF2B5EF4-FFF2-40B4-BE49-F238E27FC236}">
                <a16:creationId xmlns:a16="http://schemas.microsoft.com/office/drawing/2014/main" id="{2A265D3C-8A0D-43D7-A23A-78CB6EAE13A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21926" y="6020749"/>
            <a:ext cx="410283" cy="534678"/>
          </a:xfrm>
          <a:prstGeom prst="rect">
            <a:avLst/>
          </a:prstGeom>
          <a:effectLst>
            <a:outerShdw blurRad="50800" dist="38100" dir="2700000" algn="tl" rotWithShape="0">
              <a:prstClr val="black">
                <a:alpha val="40000"/>
              </a:prstClr>
            </a:outerShdw>
          </a:effectLst>
        </p:spPr>
      </p:pic>
      <p:pic>
        <p:nvPicPr>
          <p:cNvPr id="65" name="Picture 64">
            <a:hlinkClick r:id="rId15" action="ppaction://hlinksldjump"/>
            <a:extLst>
              <a:ext uri="{FF2B5EF4-FFF2-40B4-BE49-F238E27FC236}">
                <a16:creationId xmlns:a16="http://schemas.microsoft.com/office/drawing/2014/main" id="{5C538332-65EE-4484-9286-BA3006C25D9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260243" y="6097707"/>
            <a:ext cx="423633" cy="408071"/>
          </a:xfrm>
          <a:prstGeom prst="rect">
            <a:avLst/>
          </a:prstGeom>
          <a:effectLst>
            <a:outerShdw blurRad="50800" dist="38100" dir="2700000" algn="tl" rotWithShape="0">
              <a:prstClr val="black">
                <a:alpha val="40000"/>
              </a:prstClr>
            </a:outerShdw>
          </a:effectLst>
        </p:spPr>
      </p:pic>
      <p:pic>
        <p:nvPicPr>
          <p:cNvPr id="66" name="Picture 65">
            <a:hlinkClick r:id="rId17" action="ppaction://hlinksldjump"/>
            <a:extLst>
              <a:ext uri="{FF2B5EF4-FFF2-40B4-BE49-F238E27FC236}">
                <a16:creationId xmlns:a16="http://schemas.microsoft.com/office/drawing/2014/main" id="{5F97ED60-E788-4C2B-85E1-8B702892FF6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629042" y="5336656"/>
            <a:ext cx="486988" cy="457172"/>
          </a:xfrm>
          <a:prstGeom prst="rect">
            <a:avLst/>
          </a:prstGeom>
          <a:effectLst>
            <a:outerShdw blurRad="50800" dist="38100" dir="2700000" algn="tl" rotWithShape="0">
              <a:prstClr val="black">
                <a:alpha val="40000"/>
              </a:prstClr>
            </a:outerShdw>
          </a:effectLst>
        </p:spPr>
      </p:pic>
      <p:pic>
        <p:nvPicPr>
          <p:cNvPr id="67" name="Picture 66">
            <a:hlinkClick r:id="rId19" action="ppaction://hlinksldjump"/>
            <a:extLst>
              <a:ext uri="{FF2B5EF4-FFF2-40B4-BE49-F238E27FC236}">
                <a16:creationId xmlns:a16="http://schemas.microsoft.com/office/drawing/2014/main" id="{95D3B097-C31F-4F60-8E35-6CC4BA52C4E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999622" y="6015462"/>
            <a:ext cx="381604" cy="508113"/>
          </a:xfrm>
          <a:prstGeom prst="rect">
            <a:avLst/>
          </a:prstGeom>
          <a:effectLst>
            <a:outerShdw blurRad="50800" dist="38100" dir="2700000" algn="tl" rotWithShape="0">
              <a:prstClr val="black">
                <a:alpha val="40000"/>
              </a:prstClr>
            </a:outerShdw>
          </a:effectLst>
        </p:spPr>
      </p:pic>
      <p:pic>
        <p:nvPicPr>
          <p:cNvPr id="68" name="Picture 67">
            <a:hlinkClick r:id="rId21" action="ppaction://hlinksldjump"/>
            <a:extLst>
              <a:ext uri="{FF2B5EF4-FFF2-40B4-BE49-F238E27FC236}">
                <a16:creationId xmlns:a16="http://schemas.microsoft.com/office/drawing/2014/main" id="{05F3B7BF-A998-45C1-A995-443AE2B26D8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1305710" y="6048606"/>
            <a:ext cx="490653" cy="490653"/>
          </a:xfrm>
          <a:prstGeom prst="rect">
            <a:avLst/>
          </a:prstGeom>
          <a:effectLst>
            <a:outerShdw blurRad="50800" dist="38100" dir="2700000" algn="tl" rotWithShape="0">
              <a:prstClr val="black">
                <a:alpha val="40000"/>
              </a:prstClr>
            </a:outerShdw>
          </a:effectLst>
        </p:spPr>
      </p:pic>
      <p:sp>
        <p:nvSpPr>
          <p:cNvPr id="69" name="Oval 68">
            <a:extLst>
              <a:ext uri="{FF2B5EF4-FFF2-40B4-BE49-F238E27FC236}">
                <a16:creationId xmlns:a16="http://schemas.microsoft.com/office/drawing/2014/main" id="{B6819901-48DB-4957-88EC-B2EB952E36BD}"/>
              </a:ext>
            </a:extLst>
          </p:cNvPr>
          <p:cNvSpPr/>
          <p:nvPr/>
        </p:nvSpPr>
        <p:spPr>
          <a:xfrm>
            <a:off x="281457" y="592320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a:hlinkClick r:id="rId23" action="ppaction://hlinksldjump"/>
            <a:extLst>
              <a:ext uri="{FF2B5EF4-FFF2-40B4-BE49-F238E27FC236}">
                <a16:creationId xmlns:a16="http://schemas.microsoft.com/office/drawing/2014/main" id="{4D3A6DDE-D2B1-4B4C-99C4-575EFC4C8BB4}"/>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11243" y="6010177"/>
            <a:ext cx="500190" cy="495601"/>
          </a:xfrm>
          <a:prstGeom prst="rect">
            <a:avLst/>
          </a:prstGeom>
        </p:spPr>
      </p:pic>
    </p:spTree>
    <p:extLst>
      <p:ext uri="{BB962C8B-B14F-4D97-AF65-F5344CB8AC3E}">
        <p14:creationId xmlns:p14="http://schemas.microsoft.com/office/powerpoint/2010/main" val="16957647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A26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D24FC8-341B-4E8F-A5EB-54CB2D35102A}"/>
              </a:ext>
            </a:extLst>
          </p:cNvPr>
          <p:cNvSpPr/>
          <p:nvPr/>
        </p:nvSpPr>
        <p:spPr>
          <a:xfrm>
            <a:off x="2186207" y="1140038"/>
            <a:ext cx="7819584" cy="3973298"/>
          </a:xfrm>
          <a:prstGeom prst="rect">
            <a:avLst/>
          </a:prstGeom>
          <a:solidFill>
            <a:srgbClr val="F0CF65"/>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8CC83F5-3669-4AE1-81CE-FD3782EF0075}"/>
              </a:ext>
            </a:extLst>
          </p:cNvPr>
          <p:cNvSpPr txBox="1"/>
          <p:nvPr/>
        </p:nvSpPr>
        <p:spPr>
          <a:xfrm>
            <a:off x="1944191" y="0"/>
            <a:ext cx="8303617" cy="1015663"/>
          </a:xfrm>
          <a:prstGeom prst="rect">
            <a:avLst/>
          </a:prstGeom>
          <a:noFill/>
        </p:spPr>
        <p:txBody>
          <a:bodyPr wrap="square" rtlCol="0">
            <a:spAutoFit/>
          </a:bodyPr>
          <a:lstStyle/>
          <a:p>
            <a:pPr algn="ctr"/>
            <a:r>
              <a:rPr lang="en-US" sz="6000" b="1" dirty="0">
                <a:solidFill>
                  <a:schemeClr val="bg1"/>
                </a:solidFill>
                <a:latin typeface="Century Gothic" panose="020B0502020202020204" pitchFamily="34" charset="0"/>
                <a:cs typeface="Aharoni" panose="02010803020104030203" pitchFamily="2" charset="-79"/>
              </a:rPr>
              <a:t>Conclusion</a:t>
            </a:r>
          </a:p>
        </p:txBody>
      </p:sp>
      <p:sp>
        <p:nvSpPr>
          <p:cNvPr id="43" name="TextBox 42">
            <a:extLst>
              <a:ext uri="{FF2B5EF4-FFF2-40B4-BE49-F238E27FC236}">
                <a16:creationId xmlns:a16="http://schemas.microsoft.com/office/drawing/2014/main" id="{ADF4FD6B-A86A-4491-A657-B14BAA6D5B30}"/>
              </a:ext>
            </a:extLst>
          </p:cNvPr>
          <p:cNvSpPr txBox="1"/>
          <p:nvPr/>
        </p:nvSpPr>
        <p:spPr>
          <a:xfrm>
            <a:off x="2186208" y="1182910"/>
            <a:ext cx="7805516" cy="4801314"/>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entury Gothic" panose="020B0502020202020204" pitchFamily="34" charset="0"/>
              </a:rPr>
              <a:t>Based on the results of facial emotion detection, one could recommend music to help improve or match a person's current emotional state. </a:t>
            </a:r>
          </a:p>
          <a:p>
            <a:pPr marL="285750" indent="-285750">
              <a:buFont typeface="Wingdings" panose="05000000000000000000" pitchFamily="2" charset="2"/>
              <a:buChar char="Ø"/>
            </a:pPr>
            <a:r>
              <a:rPr lang="en-US" b="1" dirty="0">
                <a:latin typeface="Century Gothic" panose="020B0502020202020204" pitchFamily="34" charset="0"/>
              </a:rPr>
              <a:t>For example: If the person is detected to be happy, you could recommend uplifting and energetic music to keep the person in a positive mood. </a:t>
            </a:r>
          </a:p>
          <a:p>
            <a:pPr marL="285750" indent="-285750">
              <a:buFont typeface="Wingdings" panose="05000000000000000000" pitchFamily="2" charset="2"/>
              <a:buChar char="Ø"/>
            </a:pPr>
            <a:r>
              <a:rPr lang="en-US" b="1" dirty="0">
                <a:latin typeface="Century Gothic" panose="020B0502020202020204" pitchFamily="34" charset="0"/>
              </a:rPr>
              <a:t>If the person is detected to be sad, you could recommend calming and soothing music to help them relax and feel better.</a:t>
            </a:r>
          </a:p>
          <a:p>
            <a:pPr marL="285750" indent="-285750">
              <a:buFont typeface="Wingdings" panose="05000000000000000000" pitchFamily="2" charset="2"/>
              <a:buChar char="Ø"/>
            </a:pPr>
            <a:r>
              <a:rPr lang="en-US" b="1" dirty="0">
                <a:latin typeface="Century Gothic" panose="020B0502020202020204" pitchFamily="34" charset="0"/>
              </a:rPr>
              <a:t>If the person is detected to be angry, you could recommend music with a slower tempo and relaxing melody to help them calm down.</a:t>
            </a:r>
          </a:p>
          <a:p>
            <a:pPr marL="285750" indent="-285750">
              <a:buFont typeface="Wingdings" panose="05000000000000000000" pitchFamily="2" charset="2"/>
              <a:buChar char="Ø"/>
            </a:pPr>
            <a:r>
              <a:rPr lang="en-US" b="1" dirty="0">
                <a:latin typeface="Century Gothic" panose="020B0502020202020204" pitchFamily="34" charset="0"/>
              </a:rPr>
              <a:t>If the person is detected to be afraid, you could recommend music with a positive and reassuring message to help them feel more secure.</a:t>
            </a:r>
          </a:p>
          <a:p>
            <a:pPr algn="ctr"/>
            <a:endParaRPr lang="en-US" dirty="0">
              <a:latin typeface="Century Gothic" panose="020B0502020202020204" pitchFamily="34" charset="0"/>
            </a:endParaRPr>
          </a:p>
          <a:p>
            <a:endParaRPr lang="en-US" dirty="0">
              <a:latin typeface="Century Gothic" panose="020B0502020202020204" pitchFamily="34" charset="0"/>
            </a:endParaRPr>
          </a:p>
          <a:p>
            <a:endParaRPr lang="en-US" dirty="0"/>
          </a:p>
        </p:txBody>
      </p:sp>
      <p:sp>
        <p:nvSpPr>
          <p:cNvPr id="58" name="Rectangle: Rounded Corners 57">
            <a:extLst>
              <a:ext uri="{FF2B5EF4-FFF2-40B4-BE49-F238E27FC236}">
                <a16:creationId xmlns:a16="http://schemas.microsoft.com/office/drawing/2014/main" id="{3F334C2A-DBAF-41B4-9BB4-B8EC8571D98E}"/>
              </a:ext>
            </a:extLst>
          </p:cNvPr>
          <p:cNvSpPr/>
          <p:nvPr/>
        </p:nvSpPr>
        <p:spPr>
          <a:xfrm>
            <a:off x="392669" y="-2590800"/>
            <a:ext cx="1828800" cy="1828800"/>
          </a:xfrm>
          <a:prstGeom prst="round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A14733FC-F9BD-483C-8FE6-EA2B43A62D66}"/>
              </a:ext>
            </a:extLst>
          </p:cNvPr>
          <p:cNvSpPr/>
          <p:nvPr/>
        </p:nvSpPr>
        <p:spPr>
          <a:xfrm>
            <a:off x="2764394" y="-4200233"/>
            <a:ext cx="1828800" cy="1828800"/>
          </a:xfrm>
          <a:prstGeom prst="round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268F1011-2748-4C9C-BDCC-7F481130EA8E}"/>
              </a:ext>
            </a:extLst>
          </p:cNvPr>
          <p:cNvSpPr/>
          <p:nvPr/>
        </p:nvSpPr>
        <p:spPr>
          <a:xfrm>
            <a:off x="5135046" y="-5791200"/>
            <a:ext cx="1828800" cy="1828800"/>
          </a:xfrm>
          <a:prstGeom prst="round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633406E9-8265-4CD8-BCED-62CA70B53DF0}"/>
              </a:ext>
            </a:extLst>
          </p:cNvPr>
          <p:cNvSpPr/>
          <p:nvPr/>
        </p:nvSpPr>
        <p:spPr>
          <a:xfrm>
            <a:off x="7506771" y="-7386929"/>
            <a:ext cx="1828800" cy="1828800"/>
          </a:xfrm>
          <a:prstGeom prst="round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786D9098-3749-4251-AAC0-B47A64D13732}"/>
              </a:ext>
            </a:extLst>
          </p:cNvPr>
          <p:cNvSpPr/>
          <p:nvPr/>
        </p:nvSpPr>
        <p:spPr>
          <a:xfrm>
            <a:off x="9877424" y="-8541777"/>
            <a:ext cx="1828800" cy="1828800"/>
          </a:xfrm>
          <a:prstGeom prst="round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Placeholder 13">
            <a:extLst>
              <a:ext uri="{FF2B5EF4-FFF2-40B4-BE49-F238E27FC236}">
                <a16:creationId xmlns:a16="http://schemas.microsoft.com/office/drawing/2014/main" id="{449FE44D-C566-436A-96FA-36AB4BB4D057}"/>
              </a:ext>
            </a:extLst>
          </p:cNvPr>
          <p:cNvPicPr>
            <a:picLocks noChangeAspect="1"/>
          </p:cNvPicPr>
          <p:nvPr/>
        </p:nvPicPr>
        <p:blipFill>
          <a:blip r:embed="rId2">
            <a:extLst>
              <a:ext uri="{28A0092B-C50C-407E-A947-70E740481C1C}">
                <a14:useLocalDpi xmlns:a14="http://schemas.microsoft.com/office/drawing/2010/main" val="0"/>
              </a:ext>
            </a:extLst>
          </a:blip>
          <a:srcRect l="12500" r="12500"/>
          <a:stretch/>
        </p:blipFill>
        <p:spPr>
          <a:xfrm>
            <a:off x="508000" y="-2481262"/>
            <a:ext cx="1600200" cy="1600200"/>
          </a:xfrm>
          <a:prstGeom prst="roundRect">
            <a:avLst/>
          </a:prstGeom>
          <a:effectLst>
            <a:innerShdw blurRad="114300">
              <a:prstClr val="black"/>
            </a:innerShdw>
          </a:effectLst>
        </p:spPr>
      </p:pic>
      <p:pic>
        <p:nvPicPr>
          <p:cNvPr id="65" name="Picture Placeholder 13">
            <a:extLst>
              <a:ext uri="{FF2B5EF4-FFF2-40B4-BE49-F238E27FC236}">
                <a16:creationId xmlns:a16="http://schemas.microsoft.com/office/drawing/2014/main" id="{C45BE8DC-724E-4264-968C-5C6D197C1AF9}"/>
              </a:ext>
            </a:extLst>
          </p:cNvPr>
          <p:cNvPicPr>
            <a:picLocks noChangeAspect="1"/>
          </p:cNvPicPr>
          <p:nvPr/>
        </p:nvPicPr>
        <p:blipFill>
          <a:blip r:embed="rId3">
            <a:extLst>
              <a:ext uri="{28A0092B-C50C-407E-A947-70E740481C1C}">
                <a14:useLocalDpi xmlns:a14="http://schemas.microsoft.com/office/drawing/2010/main" val="0"/>
              </a:ext>
            </a:extLst>
          </a:blip>
          <a:srcRect t="3681" b="3681"/>
          <a:stretch/>
        </p:blipFill>
        <p:spPr>
          <a:xfrm>
            <a:off x="2878694" y="-4081462"/>
            <a:ext cx="1600200" cy="1600200"/>
          </a:xfrm>
          <a:prstGeom prst="roundRect">
            <a:avLst/>
          </a:prstGeom>
          <a:effectLst>
            <a:innerShdw blurRad="114300">
              <a:prstClr val="black"/>
            </a:innerShdw>
          </a:effectLst>
        </p:spPr>
      </p:pic>
      <p:pic>
        <p:nvPicPr>
          <p:cNvPr id="66" name="Picture Placeholder 13">
            <a:extLst>
              <a:ext uri="{FF2B5EF4-FFF2-40B4-BE49-F238E27FC236}">
                <a16:creationId xmlns:a16="http://schemas.microsoft.com/office/drawing/2014/main" id="{EBBDEBE9-C598-4FC4-9E21-22B99991E042}"/>
              </a:ext>
            </a:extLst>
          </p:cNvPr>
          <p:cNvPicPr>
            <a:picLocks noChangeAspect="1"/>
          </p:cNvPicPr>
          <p:nvPr/>
        </p:nvPicPr>
        <p:blipFill>
          <a:blip r:embed="rId4">
            <a:extLst>
              <a:ext uri="{28A0092B-C50C-407E-A947-70E740481C1C}">
                <a14:useLocalDpi xmlns:a14="http://schemas.microsoft.com/office/drawing/2010/main" val="0"/>
              </a:ext>
            </a:extLst>
          </a:blip>
          <a:srcRect l="10201" r="10201"/>
          <a:stretch/>
        </p:blipFill>
        <p:spPr>
          <a:xfrm>
            <a:off x="5249882" y="-5681662"/>
            <a:ext cx="1600200" cy="1600200"/>
          </a:xfrm>
          <a:prstGeom prst="roundRect">
            <a:avLst/>
          </a:prstGeom>
          <a:effectLst>
            <a:innerShdw blurRad="114300">
              <a:prstClr val="black"/>
            </a:innerShdw>
          </a:effectLst>
        </p:spPr>
      </p:pic>
      <p:pic>
        <p:nvPicPr>
          <p:cNvPr id="67" name="Picture Placeholder 13">
            <a:extLst>
              <a:ext uri="{FF2B5EF4-FFF2-40B4-BE49-F238E27FC236}">
                <a16:creationId xmlns:a16="http://schemas.microsoft.com/office/drawing/2014/main" id="{D33593CD-6378-460B-BFC3-04EDDB529FED}"/>
              </a:ext>
            </a:extLst>
          </p:cNvPr>
          <p:cNvPicPr>
            <a:picLocks noChangeAspect="1"/>
          </p:cNvPicPr>
          <p:nvPr/>
        </p:nvPicPr>
        <p:blipFill>
          <a:blip r:embed="rId5">
            <a:extLst>
              <a:ext uri="{28A0092B-C50C-407E-A947-70E740481C1C}">
                <a14:useLocalDpi xmlns:a14="http://schemas.microsoft.com/office/drawing/2010/main" val="0"/>
              </a:ext>
            </a:extLst>
          </a:blip>
          <a:srcRect t="6469" b="6469"/>
          <a:stretch/>
        </p:blipFill>
        <p:spPr>
          <a:xfrm>
            <a:off x="7620535" y="-7281862"/>
            <a:ext cx="1600200" cy="1600200"/>
          </a:xfrm>
          <a:prstGeom prst="roundRect">
            <a:avLst/>
          </a:prstGeom>
          <a:effectLst>
            <a:innerShdw blurRad="114300">
              <a:prstClr val="black"/>
            </a:innerShdw>
          </a:effectLst>
        </p:spPr>
      </p:pic>
      <p:pic>
        <p:nvPicPr>
          <p:cNvPr id="68" name="Picture Placeholder 13">
            <a:extLst>
              <a:ext uri="{FF2B5EF4-FFF2-40B4-BE49-F238E27FC236}">
                <a16:creationId xmlns:a16="http://schemas.microsoft.com/office/drawing/2014/main" id="{DD65C162-CC0B-42B8-AD43-DEF6D1DA1904}"/>
              </a:ext>
            </a:extLst>
          </p:cNvPr>
          <p:cNvPicPr>
            <a:picLocks noChangeAspect="1"/>
          </p:cNvPicPr>
          <p:nvPr/>
        </p:nvPicPr>
        <p:blipFill rotWithShape="1">
          <a:blip r:embed="rId6">
            <a:extLst>
              <a:ext uri="{28A0092B-C50C-407E-A947-70E740481C1C}">
                <a14:useLocalDpi xmlns:a14="http://schemas.microsoft.com/office/drawing/2010/main" val="0"/>
              </a:ext>
            </a:extLst>
          </a:blip>
          <a:srcRect l="9230" t="17149" r="10481" b="17751"/>
          <a:stretch/>
        </p:blipFill>
        <p:spPr>
          <a:xfrm>
            <a:off x="9991724" y="-8414795"/>
            <a:ext cx="1606109" cy="1574157"/>
          </a:xfrm>
          <a:prstGeom prst="roundRect">
            <a:avLst/>
          </a:prstGeom>
          <a:effectLst>
            <a:innerShdw blurRad="114300">
              <a:prstClr val="black"/>
            </a:innerShdw>
          </a:effectLst>
        </p:spPr>
      </p:pic>
      <p:sp>
        <p:nvSpPr>
          <p:cNvPr id="40" name="Freeform: Shape 39">
            <a:extLst>
              <a:ext uri="{FF2B5EF4-FFF2-40B4-BE49-F238E27FC236}">
                <a16:creationId xmlns:a16="http://schemas.microsoft.com/office/drawing/2014/main" id="{F480599B-7D2A-4081-B3AD-737FE17A2DFE}"/>
              </a:ext>
            </a:extLst>
          </p:cNvPr>
          <p:cNvSpPr/>
          <p:nvPr/>
        </p:nvSpPr>
        <p:spPr>
          <a:xfrm>
            <a:off x="-5286218" y="5590073"/>
            <a:ext cx="28965833" cy="1324851"/>
          </a:xfrm>
          <a:custGeom>
            <a:avLst/>
            <a:gdLst>
              <a:gd name="connsiteX0" fmla="*/ 4247537 w 28965833"/>
              <a:gd name="connsiteY0" fmla="*/ 0 h 1324851"/>
              <a:gd name="connsiteX1" fmla="*/ 14831323 w 28965833"/>
              <a:gd name="connsiteY1" fmla="*/ 0 h 1324851"/>
              <a:gd name="connsiteX2" fmla="*/ 14839839 w 28965833"/>
              <a:gd name="connsiteY2" fmla="*/ 76623 h 1324851"/>
              <a:gd name="connsiteX3" fmla="*/ 15469270 w 28965833"/>
              <a:gd name="connsiteY3" fmla="*/ 541911 h 1324851"/>
              <a:gd name="connsiteX4" fmla="*/ 16098702 w 28965833"/>
              <a:gd name="connsiteY4" fmla="*/ 76623 h 1324851"/>
              <a:gd name="connsiteX5" fmla="*/ 16107218 w 28965833"/>
              <a:gd name="connsiteY5" fmla="*/ 0 h 1324851"/>
              <a:gd name="connsiteX6" fmla="*/ 28965833 w 28965833"/>
              <a:gd name="connsiteY6" fmla="*/ 0 h 1324851"/>
              <a:gd name="connsiteX7" fmla="*/ 28965833 w 28965833"/>
              <a:gd name="connsiteY7" fmla="*/ 1323438 h 1324851"/>
              <a:gd name="connsiteX8" fmla="*/ 4247537 w 28965833"/>
              <a:gd name="connsiteY8" fmla="*/ 1323438 h 1324851"/>
              <a:gd name="connsiteX9" fmla="*/ 4247537 w 28965833"/>
              <a:gd name="connsiteY9" fmla="*/ 1324851 h 1324851"/>
              <a:gd name="connsiteX10" fmla="*/ 0 w 28965833"/>
              <a:gd name="connsiteY10" fmla="*/ 1324851 h 1324851"/>
              <a:gd name="connsiteX11" fmla="*/ 0 w 28965833"/>
              <a:gd name="connsiteY11" fmla="*/ 62742 h 1324851"/>
              <a:gd name="connsiteX12" fmla="*/ 2251 w 28965833"/>
              <a:gd name="connsiteY12" fmla="*/ 1413 h 1324851"/>
              <a:gd name="connsiteX13" fmla="*/ 4247537 w 28965833"/>
              <a:gd name="connsiteY13" fmla="*/ 1413 h 132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65833" h="1324851">
                <a:moveTo>
                  <a:pt x="4247537" y="0"/>
                </a:moveTo>
                <a:lnTo>
                  <a:pt x="14831323" y="0"/>
                </a:lnTo>
                <a:lnTo>
                  <a:pt x="14839839" y="76623"/>
                </a:lnTo>
                <a:cubicBezTo>
                  <a:pt x="14899749" y="342163"/>
                  <a:pt x="15158791" y="541911"/>
                  <a:pt x="15469270" y="541911"/>
                </a:cubicBezTo>
                <a:cubicBezTo>
                  <a:pt x="15779750" y="541911"/>
                  <a:pt x="16038792" y="342163"/>
                  <a:pt x="16098702" y="76623"/>
                </a:cubicBezTo>
                <a:lnTo>
                  <a:pt x="16107218" y="0"/>
                </a:lnTo>
                <a:lnTo>
                  <a:pt x="28965833" y="0"/>
                </a:lnTo>
                <a:lnTo>
                  <a:pt x="28965833" y="1323438"/>
                </a:lnTo>
                <a:lnTo>
                  <a:pt x="4247537" y="1323438"/>
                </a:lnTo>
                <a:lnTo>
                  <a:pt x="4247537" y="1324851"/>
                </a:lnTo>
                <a:lnTo>
                  <a:pt x="0" y="1324851"/>
                </a:lnTo>
                <a:lnTo>
                  <a:pt x="0" y="62742"/>
                </a:lnTo>
                <a:lnTo>
                  <a:pt x="2251" y="1413"/>
                </a:lnTo>
                <a:lnTo>
                  <a:pt x="4247537" y="1413"/>
                </a:lnTo>
                <a:close/>
              </a:path>
            </a:pathLst>
          </a:custGeom>
          <a:solidFill>
            <a:schemeClr val="bg1">
              <a:lumMod val="6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Oval 40">
            <a:extLst>
              <a:ext uri="{FF2B5EF4-FFF2-40B4-BE49-F238E27FC236}">
                <a16:creationId xmlns:a16="http://schemas.microsoft.com/office/drawing/2014/main" id="{D6782FEA-9056-47BE-8F48-B89BBAB56F4B}"/>
              </a:ext>
            </a:extLst>
          </p:cNvPr>
          <p:cNvSpPr/>
          <p:nvPr/>
        </p:nvSpPr>
        <p:spPr>
          <a:xfrm>
            <a:off x="1630041"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0C88A7A-56B4-4DF3-AA2F-FE1CA9DCAD2E}"/>
              </a:ext>
            </a:extLst>
          </p:cNvPr>
          <p:cNvSpPr/>
          <p:nvPr/>
        </p:nvSpPr>
        <p:spPr>
          <a:xfrm>
            <a:off x="2995301" y="593701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914C461-7759-40C8-8D2E-9F91101DC719}"/>
              </a:ext>
            </a:extLst>
          </p:cNvPr>
          <p:cNvSpPr/>
          <p:nvPr/>
        </p:nvSpPr>
        <p:spPr>
          <a:xfrm>
            <a:off x="4362459" y="5937459"/>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3E62753-3870-4C36-8402-C6CE205E4A92}"/>
              </a:ext>
            </a:extLst>
          </p:cNvPr>
          <p:cNvSpPr/>
          <p:nvPr/>
        </p:nvSpPr>
        <p:spPr>
          <a:xfrm>
            <a:off x="5727638"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1589B9B-AB60-4706-A061-DE196CA19025}"/>
              </a:ext>
            </a:extLst>
          </p:cNvPr>
          <p:cNvSpPr/>
          <p:nvPr/>
        </p:nvSpPr>
        <p:spPr>
          <a:xfrm>
            <a:off x="7091766" y="594321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275672C-2EA5-4BA7-91B2-CB65F48C82F7}"/>
              </a:ext>
            </a:extLst>
          </p:cNvPr>
          <p:cNvSpPr/>
          <p:nvPr/>
        </p:nvSpPr>
        <p:spPr>
          <a:xfrm>
            <a:off x="8455894" y="5936510"/>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67627374-294C-44C1-8328-623C513CCE12}"/>
              </a:ext>
            </a:extLst>
          </p:cNvPr>
          <p:cNvSpPr/>
          <p:nvPr/>
        </p:nvSpPr>
        <p:spPr>
          <a:xfrm>
            <a:off x="9820022" y="5229068"/>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3EC4A05-16AD-4982-9672-EFAB0EB340CF}"/>
              </a:ext>
            </a:extLst>
          </p:cNvPr>
          <p:cNvSpPr/>
          <p:nvPr/>
        </p:nvSpPr>
        <p:spPr>
          <a:xfrm>
            <a:off x="1118284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hlinkClick r:id="rId7" action="ppaction://hlinksldjump"/>
            <a:extLst>
              <a:ext uri="{FF2B5EF4-FFF2-40B4-BE49-F238E27FC236}">
                <a16:creationId xmlns:a16="http://schemas.microsoft.com/office/drawing/2014/main" id="{86CE85DC-4072-4BD3-A015-EE5AD329CD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80158" y="6025779"/>
            <a:ext cx="563268" cy="563268"/>
          </a:xfrm>
          <a:prstGeom prst="rect">
            <a:avLst/>
          </a:prstGeom>
          <a:effectLst>
            <a:outerShdw blurRad="50800" dist="38100" dir="2700000" algn="tl" rotWithShape="0">
              <a:prstClr val="black">
                <a:alpha val="40000"/>
              </a:prstClr>
            </a:outerShdw>
          </a:effectLst>
        </p:spPr>
      </p:pic>
      <p:pic>
        <p:nvPicPr>
          <p:cNvPr id="52" name="Picture 51">
            <a:hlinkClick r:id="rId9" action="ppaction://hlinksldjump"/>
            <a:extLst>
              <a:ext uri="{FF2B5EF4-FFF2-40B4-BE49-F238E27FC236}">
                <a16:creationId xmlns:a16="http://schemas.microsoft.com/office/drawing/2014/main" id="{A912B638-CC9C-4E9B-BCB0-8B6E3EA3965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24287" y="6065507"/>
            <a:ext cx="541116" cy="473752"/>
          </a:xfrm>
          <a:prstGeom prst="rect">
            <a:avLst/>
          </a:prstGeom>
          <a:effectLst>
            <a:outerShdw blurRad="50800" dist="38100" dir="2700000" algn="tl" rotWithShape="0">
              <a:prstClr val="black">
                <a:alpha val="40000"/>
              </a:prstClr>
            </a:outerShdw>
          </a:effectLst>
        </p:spPr>
      </p:pic>
      <p:pic>
        <p:nvPicPr>
          <p:cNvPr id="53" name="Picture 52">
            <a:hlinkClick r:id="rId11" action="ppaction://hlinksldjump"/>
            <a:extLst>
              <a:ext uri="{FF2B5EF4-FFF2-40B4-BE49-F238E27FC236}">
                <a16:creationId xmlns:a16="http://schemas.microsoft.com/office/drawing/2014/main" id="{58BD50FB-CF1F-4CC9-99F7-8CFB184EA2C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74386" y="6048606"/>
            <a:ext cx="518510" cy="518510"/>
          </a:xfrm>
          <a:prstGeom prst="rect">
            <a:avLst/>
          </a:prstGeom>
          <a:effectLst>
            <a:outerShdw blurRad="50800" dist="38100" dir="2700000" algn="tl" rotWithShape="0">
              <a:prstClr val="black">
                <a:alpha val="40000"/>
              </a:prstClr>
            </a:outerShdw>
          </a:effectLst>
        </p:spPr>
      </p:pic>
      <p:pic>
        <p:nvPicPr>
          <p:cNvPr id="54" name="Picture 53">
            <a:hlinkClick r:id="rId13" action="ppaction://hlinksldjump"/>
            <a:extLst>
              <a:ext uri="{FF2B5EF4-FFF2-40B4-BE49-F238E27FC236}">
                <a16:creationId xmlns:a16="http://schemas.microsoft.com/office/drawing/2014/main" id="{8F2A72F0-D7CB-4FD6-9202-8C19E91588F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21926" y="6020749"/>
            <a:ext cx="410283" cy="534678"/>
          </a:xfrm>
          <a:prstGeom prst="rect">
            <a:avLst/>
          </a:prstGeom>
          <a:effectLst>
            <a:outerShdw blurRad="50800" dist="38100" dir="2700000" algn="tl" rotWithShape="0">
              <a:prstClr val="black">
                <a:alpha val="40000"/>
              </a:prstClr>
            </a:outerShdw>
          </a:effectLst>
        </p:spPr>
      </p:pic>
      <p:pic>
        <p:nvPicPr>
          <p:cNvPr id="55" name="Picture 54">
            <a:hlinkClick r:id="rId15" action="ppaction://hlinksldjump"/>
            <a:extLst>
              <a:ext uri="{FF2B5EF4-FFF2-40B4-BE49-F238E27FC236}">
                <a16:creationId xmlns:a16="http://schemas.microsoft.com/office/drawing/2014/main" id="{4989AB6A-1307-46C0-8235-8D8A06414DF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260243" y="6097707"/>
            <a:ext cx="423633" cy="408071"/>
          </a:xfrm>
          <a:prstGeom prst="rect">
            <a:avLst/>
          </a:prstGeom>
          <a:effectLst>
            <a:outerShdw blurRad="50800" dist="38100" dir="2700000" algn="tl" rotWithShape="0">
              <a:prstClr val="black">
                <a:alpha val="40000"/>
              </a:prstClr>
            </a:outerShdw>
          </a:effectLst>
        </p:spPr>
      </p:pic>
      <p:pic>
        <p:nvPicPr>
          <p:cNvPr id="56" name="Picture 55">
            <a:hlinkClick r:id="rId17" action="ppaction://hlinksldjump"/>
            <a:extLst>
              <a:ext uri="{FF2B5EF4-FFF2-40B4-BE49-F238E27FC236}">
                <a16:creationId xmlns:a16="http://schemas.microsoft.com/office/drawing/2014/main" id="{334E81AF-2035-445E-B9B8-63E35C7CF00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629042" y="6062873"/>
            <a:ext cx="486988" cy="457172"/>
          </a:xfrm>
          <a:prstGeom prst="rect">
            <a:avLst/>
          </a:prstGeom>
          <a:effectLst>
            <a:outerShdw blurRad="50800" dist="38100" dir="2700000" algn="tl" rotWithShape="0">
              <a:prstClr val="black">
                <a:alpha val="40000"/>
              </a:prstClr>
            </a:outerShdw>
          </a:effectLst>
        </p:spPr>
      </p:pic>
      <p:pic>
        <p:nvPicPr>
          <p:cNvPr id="57" name="Picture 56">
            <a:hlinkClick r:id="rId19" action="ppaction://hlinksldjump"/>
            <a:extLst>
              <a:ext uri="{FF2B5EF4-FFF2-40B4-BE49-F238E27FC236}">
                <a16:creationId xmlns:a16="http://schemas.microsoft.com/office/drawing/2014/main" id="{B3F6704F-D912-4F72-B821-DAA3272FFA77}"/>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999622" y="5317836"/>
            <a:ext cx="381604" cy="508113"/>
          </a:xfrm>
          <a:prstGeom prst="rect">
            <a:avLst/>
          </a:prstGeom>
          <a:effectLst>
            <a:outerShdw blurRad="50800" dist="38100" dir="2700000" algn="tl" rotWithShape="0">
              <a:prstClr val="black">
                <a:alpha val="40000"/>
              </a:prstClr>
            </a:outerShdw>
          </a:effectLst>
        </p:spPr>
      </p:pic>
      <p:pic>
        <p:nvPicPr>
          <p:cNvPr id="73" name="Picture 72">
            <a:hlinkClick r:id="rId21" action="ppaction://hlinksldjump"/>
            <a:extLst>
              <a:ext uri="{FF2B5EF4-FFF2-40B4-BE49-F238E27FC236}">
                <a16:creationId xmlns:a16="http://schemas.microsoft.com/office/drawing/2014/main" id="{BE1AB571-0250-4E7F-8924-817544FC58B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1305710" y="6048606"/>
            <a:ext cx="490653" cy="490653"/>
          </a:xfrm>
          <a:prstGeom prst="rect">
            <a:avLst/>
          </a:prstGeom>
          <a:effectLst>
            <a:outerShdw blurRad="50800" dist="38100" dir="2700000" algn="tl" rotWithShape="0">
              <a:prstClr val="black">
                <a:alpha val="40000"/>
              </a:prstClr>
            </a:outerShdw>
          </a:effectLst>
        </p:spPr>
      </p:pic>
      <p:sp>
        <p:nvSpPr>
          <p:cNvPr id="74" name="Oval 73">
            <a:extLst>
              <a:ext uri="{FF2B5EF4-FFF2-40B4-BE49-F238E27FC236}">
                <a16:creationId xmlns:a16="http://schemas.microsoft.com/office/drawing/2014/main" id="{D6BDA3FB-38BD-4514-91FD-7821E56C1568}"/>
              </a:ext>
            </a:extLst>
          </p:cNvPr>
          <p:cNvSpPr/>
          <p:nvPr/>
        </p:nvSpPr>
        <p:spPr>
          <a:xfrm>
            <a:off x="281457" y="592320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hlinkClick r:id="rId23" action="ppaction://hlinksldjump"/>
            <a:extLst>
              <a:ext uri="{FF2B5EF4-FFF2-40B4-BE49-F238E27FC236}">
                <a16:creationId xmlns:a16="http://schemas.microsoft.com/office/drawing/2014/main" id="{E597C1AC-40CD-4F85-9304-0D126E81E691}"/>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11243" y="6010177"/>
            <a:ext cx="500190" cy="495601"/>
          </a:xfrm>
          <a:prstGeom prst="rect">
            <a:avLst/>
          </a:prstGeom>
        </p:spPr>
      </p:pic>
    </p:spTree>
    <p:extLst>
      <p:ext uri="{BB962C8B-B14F-4D97-AF65-F5344CB8AC3E}">
        <p14:creationId xmlns:p14="http://schemas.microsoft.com/office/powerpoint/2010/main" val="24926560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49B"/>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722AF1B-9277-479D-B022-785F5A1B9D98}"/>
              </a:ext>
            </a:extLst>
          </p:cNvPr>
          <p:cNvSpPr/>
          <p:nvPr/>
        </p:nvSpPr>
        <p:spPr>
          <a:xfrm>
            <a:off x="2962274" y="521003"/>
            <a:ext cx="6254297" cy="1107996"/>
          </a:xfrm>
          <a:prstGeom prst="rect">
            <a:avLst/>
          </a:prstGeom>
          <a:solidFill>
            <a:srgbClr val="44546A"/>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5E1B9925-6CAE-462A-A2D5-7BA90940D7CD}"/>
              </a:ext>
            </a:extLst>
          </p:cNvPr>
          <p:cNvSpPr txBox="1"/>
          <p:nvPr/>
        </p:nvSpPr>
        <p:spPr>
          <a:xfrm>
            <a:off x="-17527" y="477957"/>
            <a:ext cx="12192000" cy="1107996"/>
          </a:xfrm>
          <a:prstGeom prst="rect">
            <a:avLst/>
          </a:prstGeom>
          <a:noFill/>
        </p:spPr>
        <p:txBody>
          <a:bodyPr wrap="square" rtlCol="0">
            <a:spAutoFit/>
          </a:bodyPr>
          <a:lstStyle/>
          <a:p>
            <a:pPr algn="ctr"/>
            <a:r>
              <a:rPr lang="en-US" sz="6600" b="1" dirty="0">
                <a:solidFill>
                  <a:schemeClr val="bg1"/>
                </a:solidFill>
                <a:effectLst>
                  <a:outerShdw blurRad="38100" dist="38100" dir="2700000" algn="tl">
                    <a:srgbClr val="000000">
                      <a:alpha val="43137"/>
                    </a:srgbClr>
                  </a:outerShdw>
                </a:effectLst>
                <a:latin typeface="Century Gothic" panose="020B0502020202020204" pitchFamily="34" charset="0"/>
                <a:cs typeface="Aharoni" panose="02010803020104030203" pitchFamily="2" charset="-79"/>
              </a:rPr>
              <a:t>THANK YOU!</a:t>
            </a:r>
          </a:p>
        </p:txBody>
      </p:sp>
      <p:sp>
        <p:nvSpPr>
          <p:cNvPr id="34" name="Rectangle: Rounded Corners 33">
            <a:extLst>
              <a:ext uri="{FF2B5EF4-FFF2-40B4-BE49-F238E27FC236}">
                <a16:creationId xmlns:a16="http://schemas.microsoft.com/office/drawing/2014/main" id="{D5760581-65A6-40B0-A84E-80742FDA344D}"/>
              </a:ext>
            </a:extLst>
          </p:cNvPr>
          <p:cNvSpPr/>
          <p:nvPr/>
        </p:nvSpPr>
        <p:spPr>
          <a:xfrm>
            <a:off x="392669" y="2364659"/>
            <a:ext cx="1828800" cy="1828800"/>
          </a:xfrm>
          <a:prstGeom prst="round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1FD2CF96-E1E7-4282-96C0-619C3DA64038}"/>
              </a:ext>
            </a:extLst>
          </p:cNvPr>
          <p:cNvSpPr/>
          <p:nvPr/>
        </p:nvSpPr>
        <p:spPr>
          <a:xfrm>
            <a:off x="2764394" y="2364659"/>
            <a:ext cx="1828800" cy="1828800"/>
          </a:xfrm>
          <a:prstGeom prst="round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A18A79DF-594A-4685-B70F-4B46782A4529}"/>
              </a:ext>
            </a:extLst>
          </p:cNvPr>
          <p:cNvSpPr/>
          <p:nvPr/>
        </p:nvSpPr>
        <p:spPr>
          <a:xfrm>
            <a:off x="5135046" y="2364659"/>
            <a:ext cx="1828800" cy="1828800"/>
          </a:xfrm>
          <a:prstGeom prst="round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D1C94E3C-A636-42BB-B453-4D77DE1852B1}"/>
              </a:ext>
            </a:extLst>
          </p:cNvPr>
          <p:cNvSpPr/>
          <p:nvPr/>
        </p:nvSpPr>
        <p:spPr>
          <a:xfrm>
            <a:off x="7506771" y="2369130"/>
            <a:ext cx="1828800" cy="1828800"/>
          </a:xfrm>
          <a:prstGeom prst="round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CFC235B-B1E3-417F-865A-AD336DA27548}"/>
              </a:ext>
            </a:extLst>
          </p:cNvPr>
          <p:cNvSpPr/>
          <p:nvPr/>
        </p:nvSpPr>
        <p:spPr>
          <a:xfrm>
            <a:off x="9877424" y="2364659"/>
            <a:ext cx="1828800" cy="1828800"/>
          </a:xfrm>
          <a:prstGeom prst="round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Placeholder 13">
            <a:extLst>
              <a:ext uri="{FF2B5EF4-FFF2-40B4-BE49-F238E27FC236}">
                <a16:creationId xmlns:a16="http://schemas.microsoft.com/office/drawing/2014/main" id="{F3863AF3-E661-4D07-B9B4-89B728C43A2A}"/>
              </a:ext>
            </a:extLst>
          </p:cNvPr>
          <p:cNvPicPr>
            <a:picLocks noChangeAspect="1"/>
          </p:cNvPicPr>
          <p:nvPr/>
        </p:nvPicPr>
        <p:blipFill>
          <a:blip r:embed="rId2">
            <a:extLst>
              <a:ext uri="{28A0092B-C50C-407E-A947-70E740481C1C}">
                <a14:useLocalDpi xmlns:a14="http://schemas.microsoft.com/office/drawing/2010/main" val="0"/>
              </a:ext>
            </a:extLst>
          </a:blip>
          <a:srcRect l="12500" r="12500"/>
          <a:stretch/>
        </p:blipFill>
        <p:spPr>
          <a:xfrm>
            <a:off x="508000" y="2474197"/>
            <a:ext cx="1600200" cy="1600200"/>
          </a:xfrm>
          <a:prstGeom prst="roundRect">
            <a:avLst/>
          </a:prstGeom>
          <a:effectLst>
            <a:innerShdw blurRad="114300">
              <a:prstClr val="black"/>
            </a:innerShdw>
          </a:effectLst>
        </p:spPr>
      </p:pic>
      <p:pic>
        <p:nvPicPr>
          <p:cNvPr id="47" name="Picture Placeholder 13">
            <a:extLst>
              <a:ext uri="{FF2B5EF4-FFF2-40B4-BE49-F238E27FC236}">
                <a16:creationId xmlns:a16="http://schemas.microsoft.com/office/drawing/2014/main" id="{0FF03128-D580-4B16-BCF9-2B3E2F455B43}"/>
              </a:ext>
            </a:extLst>
          </p:cNvPr>
          <p:cNvPicPr>
            <a:picLocks noChangeAspect="1"/>
          </p:cNvPicPr>
          <p:nvPr/>
        </p:nvPicPr>
        <p:blipFill>
          <a:blip r:embed="rId3">
            <a:extLst>
              <a:ext uri="{28A0092B-C50C-407E-A947-70E740481C1C}">
                <a14:useLocalDpi xmlns:a14="http://schemas.microsoft.com/office/drawing/2010/main" val="0"/>
              </a:ext>
            </a:extLst>
          </a:blip>
          <a:srcRect t="3681" b="3681"/>
          <a:stretch/>
        </p:blipFill>
        <p:spPr>
          <a:xfrm>
            <a:off x="2878694" y="2483430"/>
            <a:ext cx="1600200" cy="1600200"/>
          </a:xfrm>
          <a:prstGeom prst="roundRect">
            <a:avLst/>
          </a:prstGeom>
          <a:effectLst>
            <a:innerShdw blurRad="114300">
              <a:prstClr val="black"/>
            </a:innerShdw>
          </a:effectLst>
        </p:spPr>
      </p:pic>
      <p:pic>
        <p:nvPicPr>
          <p:cNvPr id="48" name="Picture Placeholder 13">
            <a:extLst>
              <a:ext uri="{FF2B5EF4-FFF2-40B4-BE49-F238E27FC236}">
                <a16:creationId xmlns:a16="http://schemas.microsoft.com/office/drawing/2014/main" id="{44D1DBCB-17BF-432A-B8A7-C249A770C3E7}"/>
              </a:ext>
            </a:extLst>
          </p:cNvPr>
          <p:cNvPicPr>
            <a:picLocks noChangeAspect="1"/>
          </p:cNvPicPr>
          <p:nvPr/>
        </p:nvPicPr>
        <p:blipFill>
          <a:blip r:embed="rId4">
            <a:extLst>
              <a:ext uri="{28A0092B-C50C-407E-A947-70E740481C1C}">
                <a14:useLocalDpi xmlns:a14="http://schemas.microsoft.com/office/drawing/2010/main" val="0"/>
              </a:ext>
            </a:extLst>
          </a:blip>
          <a:srcRect l="10201" r="10201"/>
          <a:stretch/>
        </p:blipFill>
        <p:spPr>
          <a:xfrm>
            <a:off x="5249882" y="2474197"/>
            <a:ext cx="1600200" cy="1600200"/>
          </a:xfrm>
          <a:prstGeom prst="roundRect">
            <a:avLst/>
          </a:prstGeom>
          <a:effectLst>
            <a:innerShdw blurRad="114300">
              <a:prstClr val="black"/>
            </a:innerShdw>
          </a:effectLst>
        </p:spPr>
      </p:pic>
      <p:pic>
        <p:nvPicPr>
          <p:cNvPr id="49" name="Picture Placeholder 13">
            <a:extLst>
              <a:ext uri="{FF2B5EF4-FFF2-40B4-BE49-F238E27FC236}">
                <a16:creationId xmlns:a16="http://schemas.microsoft.com/office/drawing/2014/main" id="{F6AB338D-44D4-4454-AA16-7F1EB23CFDEA}"/>
              </a:ext>
            </a:extLst>
          </p:cNvPr>
          <p:cNvPicPr>
            <a:picLocks noChangeAspect="1"/>
          </p:cNvPicPr>
          <p:nvPr/>
        </p:nvPicPr>
        <p:blipFill>
          <a:blip r:embed="rId5">
            <a:extLst>
              <a:ext uri="{28A0092B-C50C-407E-A947-70E740481C1C}">
                <a14:useLocalDpi xmlns:a14="http://schemas.microsoft.com/office/drawing/2010/main" val="0"/>
              </a:ext>
            </a:extLst>
          </a:blip>
          <a:srcRect t="6469" b="6469"/>
          <a:stretch/>
        </p:blipFill>
        <p:spPr>
          <a:xfrm>
            <a:off x="7620535" y="2474197"/>
            <a:ext cx="1600200" cy="1600200"/>
          </a:xfrm>
          <a:prstGeom prst="roundRect">
            <a:avLst/>
          </a:prstGeom>
          <a:effectLst>
            <a:innerShdw blurRad="114300">
              <a:prstClr val="black"/>
            </a:innerShdw>
          </a:effectLst>
        </p:spPr>
      </p:pic>
      <p:pic>
        <p:nvPicPr>
          <p:cNvPr id="50" name="Picture Placeholder 13">
            <a:extLst>
              <a:ext uri="{FF2B5EF4-FFF2-40B4-BE49-F238E27FC236}">
                <a16:creationId xmlns:a16="http://schemas.microsoft.com/office/drawing/2014/main" id="{763301EE-FF5D-44F1-B542-B3BF0B1388B9}"/>
              </a:ext>
            </a:extLst>
          </p:cNvPr>
          <p:cNvPicPr>
            <a:picLocks noChangeAspect="1"/>
          </p:cNvPicPr>
          <p:nvPr/>
        </p:nvPicPr>
        <p:blipFill rotWithShape="1">
          <a:blip r:embed="rId6">
            <a:extLst>
              <a:ext uri="{28A0092B-C50C-407E-A947-70E740481C1C}">
                <a14:useLocalDpi xmlns:a14="http://schemas.microsoft.com/office/drawing/2010/main" val="0"/>
              </a:ext>
            </a:extLst>
          </a:blip>
          <a:srcRect l="7060" t="21297" r="9757" b="14327"/>
          <a:stretch/>
        </p:blipFill>
        <p:spPr>
          <a:xfrm>
            <a:off x="9999622" y="2483430"/>
            <a:ext cx="1551912" cy="1590967"/>
          </a:xfrm>
          <a:prstGeom prst="roundRect">
            <a:avLst/>
          </a:prstGeom>
          <a:effectLst>
            <a:innerShdw blurRad="114300">
              <a:prstClr val="black"/>
            </a:innerShdw>
          </a:effectLst>
        </p:spPr>
      </p:pic>
      <p:sp>
        <p:nvSpPr>
          <p:cNvPr id="73" name="Freeform: Shape 72">
            <a:extLst>
              <a:ext uri="{FF2B5EF4-FFF2-40B4-BE49-F238E27FC236}">
                <a16:creationId xmlns:a16="http://schemas.microsoft.com/office/drawing/2014/main" id="{F04D82A6-E187-4C89-8AF6-6C91A7679A9C}"/>
              </a:ext>
            </a:extLst>
          </p:cNvPr>
          <p:cNvSpPr/>
          <p:nvPr/>
        </p:nvSpPr>
        <p:spPr>
          <a:xfrm>
            <a:off x="-3922090" y="5590073"/>
            <a:ext cx="28965833" cy="1324851"/>
          </a:xfrm>
          <a:custGeom>
            <a:avLst/>
            <a:gdLst>
              <a:gd name="connsiteX0" fmla="*/ 4247537 w 28965833"/>
              <a:gd name="connsiteY0" fmla="*/ 0 h 1324851"/>
              <a:gd name="connsiteX1" fmla="*/ 14831323 w 28965833"/>
              <a:gd name="connsiteY1" fmla="*/ 0 h 1324851"/>
              <a:gd name="connsiteX2" fmla="*/ 14839839 w 28965833"/>
              <a:gd name="connsiteY2" fmla="*/ 76623 h 1324851"/>
              <a:gd name="connsiteX3" fmla="*/ 15469270 w 28965833"/>
              <a:gd name="connsiteY3" fmla="*/ 541911 h 1324851"/>
              <a:gd name="connsiteX4" fmla="*/ 16098702 w 28965833"/>
              <a:gd name="connsiteY4" fmla="*/ 76623 h 1324851"/>
              <a:gd name="connsiteX5" fmla="*/ 16107218 w 28965833"/>
              <a:gd name="connsiteY5" fmla="*/ 0 h 1324851"/>
              <a:gd name="connsiteX6" fmla="*/ 28965833 w 28965833"/>
              <a:gd name="connsiteY6" fmla="*/ 0 h 1324851"/>
              <a:gd name="connsiteX7" fmla="*/ 28965833 w 28965833"/>
              <a:gd name="connsiteY7" fmla="*/ 1323438 h 1324851"/>
              <a:gd name="connsiteX8" fmla="*/ 4247537 w 28965833"/>
              <a:gd name="connsiteY8" fmla="*/ 1323438 h 1324851"/>
              <a:gd name="connsiteX9" fmla="*/ 4247537 w 28965833"/>
              <a:gd name="connsiteY9" fmla="*/ 1324851 h 1324851"/>
              <a:gd name="connsiteX10" fmla="*/ 0 w 28965833"/>
              <a:gd name="connsiteY10" fmla="*/ 1324851 h 1324851"/>
              <a:gd name="connsiteX11" fmla="*/ 0 w 28965833"/>
              <a:gd name="connsiteY11" fmla="*/ 62742 h 1324851"/>
              <a:gd name="connsiteX12" fmla="*/ 2251 w 28965833"/>
              <a:gd name="connsiteY12" fmla="*/ 1413 h 1324851"/>
              <a:gd name="connsiteX13" fmla="*/ 4247537 w 28965833"/>
              <a:gd name="connsiteY13" fmla="*/ 1413 h 132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65833" h="1324851">
                <a:moveTo>
                  <a:pt x="4247537" y="0"/>
                </a:moveTo>
                <a:lnTo>
                  <a:pt x="14831323" y="0"/>
                </a:lnTo>
                <a:lnTo>
                  <a:pt x="14839839" y="76623"/>
                </a:lnTo>
                <a:cubicBezTo>
                  <a:pt x="14899749" y="342163"/>
                  <a:pt x="15158791" y="541911"/>
                  <a:pt x="15469270" y="541911"/>
                </a:cubicBezTo>
                <a:cubicBezTo>
                  <a:pt x="15779750" y="541911"/>
                  <a:pt x="16038792" y="342163"/>
                  <a:pt x="16098702" y="76623"/>
                </a:cubicBezTo>
                <a:lnTo>
                  <a:pt x="16107218" y="0"/>
                </a:lnTo>
                <a:lnTo>
                  <a:pt x="28965833" y="0"/>
                </a:lnTo>
                <a:lnTo>
                  <a:pt x="28965833" y="1323438"/>
                </a:lnTo>
                <a:lnTo>
                  <a:pt x="4247537" y="1323438"/>
                </a:lnTo>
                <a:lnTo>
                  <a:pt x="4247537" y="1324851"/>
                </a:lnTo>
                <a:lnTo>
                  <a:pt x="0" y="1324851"/>
                </a:lnTo>
                <a:lnTo>
                  <a:pt x="0" y="62742"/>
                </a:lnTo>
                <a:lnTo>
                  <a:pt x="2251" y="1413"/>
                </a:lnTo>
                <a:lnTo>
                  <a:pt x="4247537" y="1413"/>
                </a:lnTo>
                <a:close/>
              </a:path>
            </a:pathLst>
          </a:custGeom>
          <a:solidFill>
            <a:schemeClr val="bg1">
              <a:lumMod val="6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4" name="Oval 73">
            <a:extLst>
              <a:ext uri="{FF2B5EF4-FFF2-40B4-BE49-F238E27FC236}">
                <a16:creationId xmlns:a16="http://schemas.microsoft.com/office/drawing/2014/main" id="{249F4B95-A34C-4DA3-AD64-2858EA8D3434}"/>
              </a:ext>
            </a:extLst>
          </p:cNvPr>
          <p:cNvSpPr/>
          <p:nvPr/>
        </p:nvSpPr>
        <p:spPr>
          <a:xfrm>
            <a:off x="1630041"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E2D9C6DA-B629-45B8-85E1-0AA82543F0F8}"/>
              </a:ext>
            </a:extLst>
          </p:cNvPr>
          <p:cNvSpPr/>
          <p:nvPr/>
        </p:nvSpPr>
        <p:spPr>
          <a:xfrm>
            <a:off x="2995301" y="593701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846D3282-2959-401A-BD76-7C2758FC4406}"/>
              </a:ext>
            </a:extLst>
          </p:cNvPr>
          <p:cNvSpPr/>
          <p:nvPr/>
        </p:nvSpPr>
        <p:spPr>
          <a:xfrm>
            <a:off x="4362459" y="5937459"/>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C2E3283-7857-493C-8499-6870A7E7A619}"/>
              </a:ext>
            </a:extLst>
          </p:cNvPr>
          <p:cNvSpPr/>
          <p:nvPr/>
        </p:nvSpPr>
        <p:spPr>
          <a:xfrm>
            <a:off x="5727638"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8E745DF8-6F6E-44D4-BBBD-52D5117C3B76}"/>
              </a:ext>
            </a:extLst>
          </p:cNvPr>
          <p:cNvSpPr/>
          <p:nvPr/>
        </p:nvSpPr>
        <p:spPr>
          <a:xfrm>
            <a:off x="7091766" y="594321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74D74424-C7C1-41DE-A898-203B979BB296}"/>
              </a:ext>
            </a:extLst>
          </p:cNvPr>
          <p:cNvSpPr/>
          <p:nvPr/>
        </p:nvSpPr>
        <p:spPr>
          <a:xfrm>
            <a:off x="8455894" y="5936510"/>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6E924CA3-A611-4587-B129-0DBA2E235CA0}"/>
              </a:ext>
            </a:extLst>
          </p:cNvPr>
          <p:cNvSpPr/>
          <p:nvPr/>
        </p:nvSpPr>
        <p:spPr>
          <a:xfrm>
            <a:off x="9820022" y="5942378"/>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4848AFDB-08D6-469D-A780-7C98B6D3ADBC}"/>
              </a:ext>
            </a:extLst>
          </p:cNvPr>
          <p:cNvSpPr/>
          <p:nvPr/>
        </p:nvSpPr>
        <p:spPr>
          <a:xfrm>
            <a:off x="11182846" y="5179788"/>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hlinkClick r:id="rId7" action="ppaction://hlinksldjump"/>
            <a:extLst>
              <a:ext uri="{FF2B5EF4-FFF2-40B4-BE49-F238E27FC236}">
                <a16:creationId xmlns:a16="http://schemas.microsoft.com/office/drawing/2014/main" id="{7F1F4338-6616-4733-80CB-4BC65B9E8D5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80158" y="6025779"/>
            <a:ext cx="563268" cy="563268"/>
          </a:xfrm>
          <a:prstGeom prst="rect">
            <a:avLst/>
          </a:prstGeom>
          <a:effectLst>
            <a:outerShdw blurRad="50800" dist="38100" dir="2700000" algn="tl" rotWithShape="0">
              <a:prstClr val="black">
                <a:alpha val="40000"/>
              </a:prstClr>
            </a:outerShdw>
          </a:effectLst>
        </p:spPr>
      </p:pic>
      <p:pic>
        <p:nvPicPr>
          <p:cNvPr id="83" name="Picture 82">
            <a:hlinkClick r:id="rId9" action="ppaction://hlinksldjump"/>
            <a:extLst>
              <a:ext uri="{FF2B5EF4-FFF2-40B4-BE49-F238E27FC236}">
                <a16:creationId xmlns:a16="http://schemas.microsoft.com/office/drawing/2014/main" id="{B8333F3C-B8EA-442D-9E9B-33602B45F4E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24287" y="6065507"/>
            <a:ext cx="541116" cy="473752"/>
          </a:xfrm>
          <a:prstGeom prst="rect">
            <a:avLst/>
          </a:prstGeom>
          <a:effectLst>
            <a:outerShdw blurRad="50800" dist="38100" dir="2700000" algn="tl" rotWithShape="0">
              <a:prstClr val="black">
                <a:alpha val="40000"/>
              </a:prstClr>
            </a:outerShdw>
          </a:effectLst>
        </p:spPr>
      </p:pic>
      <p:pic>
        <p:nvPicPr>
          <p:cNvPr id="84" name="Picture 83">
            <a:hlinkClick r:id="rId11" action="ppaction://hlinksldjump"/>
            <a:extLst>
              <a:ext uri="{FF2B5EF4-FFF2-40B4-BE49-F238E27FC236}">
                <a16:creationId xmlns:a16="http://schemas.microsoft.com/office/drawing/2014/main" id="{912AADD1-C7D1-4FE2-AFE5-B07832C075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74386" y="6048606"/>
            <a:ext cx="518510" cy="518510"/>
          </a:xfrm>
          <a:prstGeom prst="rect">
            <a:avLst/>
          </a:prstGeom>
          <a:effectLst>
            <a:outerShdw blurRad="50800" dist="38100" dir="2700000" algn="tl" rotWithShape="0">
              <a:prstClr val="black">
                <a:alpha val="40000"/>
              </a:prstClr>
            </a:outerShdw>
          </a:effectLst>
        </p:spPr>
      </p:pic>
      <p:pic>
        <p:nvPicPr>
          <p:cNvPr id="85" name="Picture 84">
            <a:hlinkClick r:id="rId13" action="ppaction://hlinksldjump"/>
            <a:extLst>
              <a:ext uri="{FF2B5EF4-FFF2-40B4-BE49-F238E27FC236}">
                <a16:creationId xmlns:a16="http://schemas.microsoft.com/office/drawing/2014/main" id="{A465066D-71E6-433F-8221-A301665AE0A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21926" y="6020749"/>
            <a:ext cx="410283" cy="534678"/>
          </a:xfrm>
          <a:prstGeom prst="rect">
            <a:avLst/>
          </a:prstGeom>
          <a:effectLst>
            <a:outerShdw blurRad="50800" dist="38100" dir="2700000" algn="tl" rotWithShape="0">
              <a:prstClr val="black">
                <a:alpha val="40000"/>
              </a:prstClr>
            </a:outerShdw>
          </a:effectLst>
        </p:spPr>
      </p:pic>
      <p:pic>
        <p:nvPicPr>
          <p:cNvPr id="86" name="Picture 85">
            <a:hlinkClick r:id="rId15" action="ppaction://hlinksldjump"/>
            <a:extLst>
              <a:ext uri="{FF2B5EF4-FFF2-40B4-BE49-F238E27FC236}">
                <a16:creationId xmlns:a16="http://schemas.microsoft.com/office/drawing/2014/main" id="{D16C2466-6028-46F3-9FAA-881810D3A09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260243" y="6097707"/>
            <a:ext cx="423633" cy="408071"/>
          </a:xfrm>
          <a:prstGeom prst="rect">
            <a:avLst/>
          </a:prstGeom>
          <a:effectLst>
            <a:outerShdw blurRad="50800" dist="38100" dir="2700000" algn="tl" rotWithShape="0">
              <a:prstClr val="black">
                <a:alpha val="40000"/>
              </a:prstClr>
            </a:outerShdw>
          </a:effectLst>
        </p:spPr>
      </p:pic>
      <p:pic>
        <p:nvPicPr>
          <p:cNvPr id="87" name="Picture 86">
            <a:hlinkClick r:id="rId17" action="ppaction://hlinksldjump"/>
            <a:extLst>
              <a:ext uri="{FF2B5EF4-FFF2-40B4-BE49-F238E27FC236}">
                <a16:creationId xmlns:a16="http://schemas.microsoft.com/office/drawing/2014/main" id="{61C5BFAB-B5CC-4535-8A3A-2A84C8D0469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629042" y="6062873"/>
            <a:ext cx="486988" cy="457172"/>
          </a:xfrm>
          <a:prstGeom prst="rect">
            <a:avLst/>
          </a:prstGeom>
          <a:effectLst>
            <a:outerShdw blurRad="50800" dist="38100" dir="2700000" algn="tl" rotWithShape="0">
              <a:prstClr val="black">
                <a:alpha val="40000"/>
              </a:prstClr>
            </a:outerShdw>
          </a:effectLst>
        </p:spPr>
      </p:pic>
      <p:pic>
        <p:nvPicPr>
          <p:cNvPr id="88" name="Picture 87">
            <a:hlinkClick r:id="rId19" action="ppaction://hlinksldjump"/>
            <a:extLst>
              <a:ext uri="{FF2B5EF4-FFF2-40B4-BE49-F238E27FC236}">
                <a16:creationId xmlns:a16="http://schemas.microsoft.com/office/drawing/2014/main" id="{AE2054C5-50E4-462E-AC2C-D3CA5B8F12B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999622" y="6031146"/>
            <a:ext cx="381604" cy="508113"/>
          </a:xfrm>
          <a:prstGeom prst="rect">
            <a:avLst/>
          </a:prstGeom>
          <a:effectLst>
            <a:outerShdw blurRad="50800" dist="38100" dir="2700000" algn="tl" rotWithShape="0">
              <a:prstClr val="black">
                <a:alpha val="40000"/>
              </a:prstClr>
            </a:outerShdw>
          </a:effectLst>
        </p:spPr>
      </p:pic>
      <p:pic>
        <p:nvPicPr>
          <p:cNvPr id="89" name="Picture 88">
            <a:hlinkClick r:id="rId21" action="ppaction://hlinksldjump"/>
            <a:extLst>
              <a:ext uri="{FF2B5EF4-FFF2-40B4-BE49-F238E27FC236}">
                <a16:creationId xmlns:a16="http://schemas.microsoft.com/office/drawing/2014/main" id="{3618B097-0995-446A-A617-0DD29BFF5C3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1305710" y="5301700"/>
            <a:ext cx="490653" cy="490653"/>
          </a:xfrm>
          <a:prstGeom prst="rect">
            <a:avLst/>
          </a:prstGeom>
          <a:effectLst>
            <a:outerShdw blurRad="50800" dist="38100" dir="2700000" algn="tl" rotWithShape="0">
              <a:prstClr val="black">
                <a:alpha val="40000"/>
              </a:prstClr>
            </a:outerShdw>
          </a:effectLst>
        </p:spPr>
      </p:pic>
      <p:sp>
        <p:nvSpPr>
          <p:cNvPr id="90" name="Oval 89">
            <a:extLst>
              <a:ext uri="{FF2B5EF4-FFF2-40B4-BE49-F238E27FC236}">
                <a16:creationId xmlns:a16="http://schemas.microsoft.com/office/drawing/2014/main" id="{AC6FE5F7-337B-4B73-8511-0D8DE718E305}"/>
              </a:ext>
            </a:extLst>
          </p:cNvPr>
          <p:cNvSpPr/>
          <p:nvPr/>
        </p:nvSpPr>
        <p:spPr>
          <a:xfrm>
            <a:off x="281457" y="592320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Picture 90">
            <a:hlinkClick r:id="rId23" action="ppaction://hlinksldjump"/>
            <a:extLst>
              <a:ext uri="{FF2B5EF4-FFF2-40B4-BE49-F238E27FC236}">
                <a16:creationId xmlns:a16="http://schemas.microsoft.com/office/drawing/2014/main" id="{E5507AC1-99FF-41AF-9C26-822F50E81448}"/>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11243" y="6010177"/>
            <a:ext cx="500190" cy="495601"/>
          </a:xfrm>
          <a:prstGeom prst="rect">
            <a:avLst/>
          </a:prstGeom>
        </p:spPr>
      </p:pic>
    </p:spTree>
    <p:extLst>
      <p:ext uri="{BB962C8B-B14F-4D97-AF65-F5344CB8AC3E}">
        <p14:creationId xmlns:p14="http://schemas.microsoft.com/office/powerpoint/2010/main" val="28304387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750"/>
                                        <p:tgtEl>
                                          <p:spTgt spid="42"/>
                                        </p:tgtEl>
                                        <p:attrNameLst>
                                          <p:attrName>ppt_y</p:attrName>
                                        </p:attrNameLst>
                                      </p:cBhvr>
                                      <p:tavLst>
                                        <p:tav tm="0">
                                          <p:val>
                                            <p:strVal val="#ppt_y+#ppt_h*1.125000"/>
                                          </p:val>
                                        </p:tav>
                                        <p:tav tm="100000">
                                          <p:val>
                                            <p:strVal val="#ppt_y"/>
                                          </p:val>
                                        </p:tav>
                                      </p:tavLst>
                                    </p:anim>
                                    <p:animEffect transition="in" filter="wipe(up)">
                                      <p:cBhvr>
                                        <p:cTn id="8"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1378</TotalTime>
  <Words>761</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Century Gothic</vt:lpstr>
      <vt:lpstr>Classic go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Guillermo</dc:creator>
  <cp:lastModifiedBy>Mohd Shoeb  Shaikh</cp:lastModifiedBy>
  <cp:revision>41</cp:revision>
  <dcterms:created xsi:type="dcterms:W3CDTF">2021-08-12T13:51:41Z</dcterms:created>
  <dcterms:modified xsi:type="dcterms:W3CDTF">2023-02-09T07:38:04Z</dcterms:modified>
</cp:coreProperties>
</file>